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shanghaidisneyresort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Sheet1!$A$2:$A$201</c:f>
              <c:strCache>
                <c:ptCount val="200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  <c:pt idx="31">
                  <c:v>1/8/2020</c:v>
                </c:pt>
                <c:pt idx="32">
                  <c:v>2/8/2020</c:v>
                </c:pt>
                <c:pt idx="33">
                  <c:v>3/8/2020</c:v>
                </c:pt>
                <c:pt idx="34">
                  <c:v>4/8/2020</c:v>
                </c:pt>
                <c:pt idx="35">
                  <c:v>5/8/2020</c:v>
                </c:pt>
                <c:pt idx="36">
                  <c:v>6/8/2020</c:v>
                </c:pt>
                <c:pt idx="37">
                  <c:v>7/8/2020</c:v>
                </c:pt>
                <c:pt idx="38">
                  <c:v>8/8/2020</c:v>
                </c:pt>
                <c:pt idx="39">
                  <c:v>9/8/2020</c:v>
                </c:pt>
                <c:pt idx="40">
                  <c:v>10/8/2020</c:v>
                </c:pt>
                <c:pt idx="41">
                  <c:v>11/8/2020</c:v>
                </c:pt>
                <c:pt idx="42">
                  <c:v>12/8/2020</c:v>
                </c:pt>
                <c:pt idx="43">
                  <c:v>13/08/2020</c:v>
                </c:pt>
                <c:pt idx="44">
                  <c:v>14/08/2020</c:v>
                </c:pt>
                <c:pt idx="45">
                  <c:v>15/08/2020</c:v>
                </c:pt>
                <c:pt idx="46">
                  <c:v>16/08/2020</c:v>
                </c:pt>
                <c:pt idx="47">
                  <c:v>17/08/2020</c:v>
                </c:pt>
                <c:pt idx="48">
                  <c:v>18/08/2020</c:v>
                </c:pt>
                <c:pt idx="49">
                  <c:v>19/08/2020</c:v>
                </c:pt>
                <c:pt idx="50">
                  <c:v>20/08/2020</c:v>
                </c:pt>
                <c:pt idx="51">
                  <c:v>21/08/2020</c:v>
                </c:pt>
                <c:pt idx="52">
                  <c:v>22/08/2020</c:v>
                </c:pt>
                <c:pt idx="53">
                  <c:v>23/08/2020</c:v>
                </c:pt>
                <c:pt idx="54">
                  <c:v>24/08/2020</c:v>
                </c:pt>
                <c:pt idx="55">
                  <c:v>25/08/2020</c:v>
                </c:pt>
                <c:pt idx="56">
                  <c:v>26/08/2020</c:v>
                </c:pt>
                <c:pt idx="57">
                  <c:v>27/08/2020</c:v>
                </c:pt>
                <c:pt idx="58">
                  <c:v>28/08/2020</c:v>
                </c:pt>
                <c:pt idx="59">
                  <c:v>29/08/2020</c:v>
                </c:pt>
                <c:pt idx="60">
                  <c:v>30/08/2020</c:v>
                </c:pt>
                <c:pt idx="61">
                  <c:v>31/08/2020</c:v>
                </c:pt>
                <c:pt idx="62">
                  <c:v>1/9/2020</c:v>
                </c:pt>
                <c:pt idx="63">
                  <c:v>2/9/2020</c:v>
                </c:pt>
                <c:pt idx="64">
                  <c:v>3/9/2020</c:v>
                </c:pt>
                <c:pt idx="65">
                  <c:v>4/9/2020</c:v>
                </c:pt>
                <c:pt idx="66">
                  <c:v>5/9/2020</c:v>
                </c:pt>
                <c:pt idx="67">
                  <c:v>6/9/2020</c:v>
                </c:pt>
                <c:pt idx="68">
                  <c:v>7/9/2020</c:v>
                </c:pt>
                <c:pt idx="69">
                  <c:v>8/9/2020</c:v>
                </c:pt>
                <c:pt idx="70">
                  <c:v>9/9/2020</c:v>
                </c:pt>
                <c:pt idx="71">
                  <c:v>10/9/2020</c:v>
                </c:pt>
                <c:pt idx="72">
                  <c:v>11/9/2020</c:v>
                </c:pt>
                <c:pt idx="73">
                  <c:v>12/9/2020</c:v>
                </c:pt>
                <c:pt idx="74">
                  <c:v>13/09/2020</c:v>
                </c:pt>
                <c:pt idx="75">
                  <c:v>14/09/2020</c:v>
                </c:pt>
                <c:pt idx="76">
                  <c:v>15/09/2020</c:v>
                </c:pt>
                <c:pt idx="77">
                  <c:v>16/09/2020</c:v>
                </c:pt>
                <c:pt idx="78">
                  <c:v>17/09/2020</c:v>
                </c:pt>
                <c:pt idx="79">
                  <c:v>18/09/2020</c:v>
                </c:pt>
                <c:pt idx="80">
                  <c:v>19/09/2020</c:v>
                </c:pt>
                <c:pt idx="81">
                  <c:v>20/09/2020</c:v>
                </c:pt>
                <c:pt idx="82">
                  <c:v>21/09/2020</c:v>
                </c:pt>
                <c:pt idx="83">
                  <c:v>22/09/2020</c:v>
                </c:pt>
                <c:pt idx="84">
                  <c:v>23/09/2020</c:v>
                </c:pt>
                <c:pt idx="85">
                  <c:v>24/09/2020</c:v>
                </c:pt>
                <c:pt idx="86">
                  <c:v>25/09/2020</c:v>
                </c:pt>
                <c:pt idx="87">
                  <c:v>26/09/2020</c:v>
                </c:pt>
                <c:pt idx="88">
                  <c:v>27/09/2020</c:v>
                </c:pt>
                <c:pt idx="89">
                  <c:v>28/09/2020</c:v>
                </c:pt>
                <c:pt idx="90">
                  <c:v>29/09/2020</c:v>
                </c:pt>
                <c:pt idx="91">
                  <c:v>30/09/2020</c:v>
                </c:pt>
                <c:pt idx="92">
                  <c:v>1/10/2020</c:v>
                </c:pt>
                <c:pt idx="93">
                  <c:v>2/10/2020</c:v>
                </c:pt>
                <c:pt idx="94">
                  <c:v>3/10/2020</c:v>
                </c:pt>
                <c:pt idx="95">
                  <c:v>4/10/2020</c:v>
                </c:pt>
                <c:pt idx="96">
                  <c:v>5/10/2020</c:v>
                </c:pt>
                <c:pt idx="97">
                  <c:v>6/10/2020</c:v>
                </c:pt>
                <c:pt idx="98">
                  <c:v>7/10/2020</c:v>
                </c:pt>
                <c:pt idx="99">
                  <c:v>8/10/2020</c:v>
                </c:pt>
                <c:pt idx="100">
                  <c:v>9/10/2020</c:v>
                </c:pt>
                <c:pt idx="101">
                  <c:v>10/10/2020</c:v>
                </c:pt>
                <c:pt idx="102">
                  <c:v>11/10/2020</c:v>
                </c:pt>
                <c:pt idx="103">
                  <c:v>12/10/2020</c:v>
                </c:pt>
                <c:pt idx="104">
                  <c:v>13/10/2020</c:v>
                </c:pt>
                <c:pt idx="105">
                  <c:v>14/10/2020</c:v>
                </c:pt>
                <c:pt idx="106">
                  <c:v>15/10/2020</c:v>
                </c:pt>
                <c:pt idx="107">
                  <c:v>16/10/2020</c:v>
                </c:pt>
                <c:pt idx="108">
                  <c:v>17/10/2020</c:v>
                </c:pt>
                <c:pt idx="109">
                  <c:v>18/10/2020</c:v>
                </c:pt>
                <c:pt idx="110">
                  <c:v>19/10/2020</c:v>
                </c:pt>
                <c:pt idx="111">
                  <c:v>20/10/2020</c:v>
                </c:pt>
                <c:pt idx="112">
                  <c:v>21/10/2020</c:v>
                </c:pt>
                <c:pt idx="113">
                  <c:v>22/10/2020</c:v>
                </c:pt>
                <c:pt idx="114">
                  <c:v>23/10/2020</c:v>
                </c:pt>
                <c:pt idx="115">
                  <c:v>24/10/2020</c:v>
                </c:pt>
                <c:pt idx="116">
                  <c:v>25/10/2020</c:v>
                </c:pt>
                <c:pt idx="117">
                  <c:v>26/10/2020</c:v>
                </c:pt>
                <c:pt idx="118">
                  <c:v>27/10/2020</c:v>
                </c:pt>
                <c:pt idx="119">
                  <c:v>28/10/2020</c:v>
                </c:pt>
                <c:pt idx="120">
                  <c:v>29/10/2020</c:v>
                </c:pt>
                <c:pt idx="121">
                  <c:v>30/10/2020</c:v>
                </c:pt>
                <c:pt idx="122">
                  <c:v>31/10/2020</c:v>
                </c:pt>
                <c:pt idx="123">
                  <c:v>1/11/2020</c:v>
                </c:pt>
                <c:pt idx="124">
                  <c:v>2/11/2020</c:v>
                </c:pt>
                <c:pt idx="125">
                  <c:v>3/11/2020</c:v>
                </c:pt>
                <c:pt idx="126">
                  <c:v>4/11/2020</c:v>
                </c:pt>
                <c:pt idx="127">
                  <c:v>5/11/2020</c:v>
                </c:pt>
                <c:pt idx="128">
                  <c:v>6/11/2020</c:v>
                </c:pt>
                <c:pt idx="129">
                  <c:v>7/11/2020</c:v>
                </c:pt>
                <c:pt idx="130">
                  <c:v>8/11/2020</c:v>
                </c:pt>
                <c:pt idx="131">
                  <c:v>9/11/2020</c:v>
                </c:pt>
                <c:pt idx="132">
                  <c:v>10/11/2020</c:v>
                </c:pt>
                <c:pt idx="133">
                  <c:v>11/11/2020</c:v>
                </c:pt>
                <c:pt idx="134">
                  <c:v>12/11/2020</c:v>
                </c:pt>
                <c:pt idx="135">
                  <c:v>13/11/2020</c:v>
                </c:pt>
                <c:pt idx="136">
                  <c:v>14/11/2020</c:v>
                </c:pt>
                <c:pt idx="137">
                  <c:v>15/11/2020</c:v>
                </c:pt>
                <c:pt idx="138">
                  <c:v>16/11/2020</c:v>
                </c:pt>
                <c:pt idx="139">
                  <c:v>17/11/2020</c:v>
                </c:pt>
                <c:pt idx="140">
                  <c:v>18/11/2020</c:v>
                </c:pt>
                <c:pt idx="141">
                  <c:v>19/11/2020</c:v>
                </c:pt>
                <c:pt idx="142">
                  <c:v>20/11/2020</c:v>
                </c:pt>
                <c:pt idx="143">
                  <c:v>21/11/2020</c:v>
                </c:pt>
                <c:pt idx="144">
                  <c:v>22/11/2020</c:v>
                </c:pt>
                <c:pt idx="145">
                  <c:v>23/11/2020</c:v>
                </c:pt>
                <c:pt idx="146">
                  <c:v>24/11/2020</c:v>
                </c:pt>
                <c:pt idx="147">
                  <c:v>25/11/2020</c:v>
                </c:pt>
                <c:pt idx="148">
                  <c:v>26/11/2020</c:v>
                </c:pt>
                <c:pt idx="149">
                  <c:v>27/11/2020</c:v>
                </c:pt>
                <c:pt idx="150">
                  <c:v>28/11/2020</c:v>
                </c:pt>
                <c:pt idx="151">
                  <c:v>29/11/2020</c:v>
                </c:pt>
                <c:pt idx="152">
                  <c:v>30/11/2020</c:v>
                </c:pt>
                <c:pt idx="153">
                  <c:v>1/12/2020</c:v>
                </c:pt>
                <c:pt idx="154">
                  <c:v>2/12/2020</c:v>
                </c:pt>
                <c:pt idx="155">
                  <c:v>3/12/2020</c:v>
                </c:pt>
                <c:pt idx="156">
                  <c:v>4/12/2020</c:v>
                </c:pt>
                <c:pt idx="157">
                  <c:v>5/12/2020</c:v>
                </c:pt>
                <c:pt idx="158">
                  <c:v>6/12/2020</c:v>
                </c:pt>
                <c:pt idx="159">
                  <c:v>7/12/2020</c:v>
                </c:pt>
                <c:pt idx="160">
                  <c:v>8/12/2020</c:v>
                </c:pt>
                <c:pt idx="161">
                  <c:v>9/12/2020</c:v>
                </c:pt>
                <c:pt idx="162">
                  <c:v>10/12/2020</c:v>
                </c:pt>
                <c:pt idx="163">
                  <c:v>11/12/2020</c:v>
                </c:pt>
                <c:pt idx="164">
                  <c:v>12/12/2020</c:v>
                </c:pt>
                <c:pt idx="165">
                  <c:v>13/12/2020</c:v>
                </c:pt>
                <c:pt idx="166">
                  <c:v>14/12/2020</c:v>
                </c:pt>
                <c:pt idx="167">
                  <c:v>15/12/2020</c:v>
                </c:pt>
                <c:pt idx="168">
                  <c:v>16/12/2020</c:v>
                </c:pt>
                <c:pt idx="169">
                  <c:v>17/12/2020</c:v>
                </c:pt>
                <c:pt idx="170">
                  <c:v>18/12/2020</c:v>
                </c:pt>
                <c:pt idx="171">
                  <c:v>19/12/2020</c:v>
                </c:pt>
                <c:pt idx="172">
                  <c:v>20/12/2020</c:v>
                </c:pt>
                <c:pt idx="173">
                  <c:v>21/12/2020</c:v>
                </c:pt>
                <c:pt idx="174">
                  <c:v>22/12/2020</c:v>
                </c:pt>
                <c:pt idx="175">
                  <c:v>23/12/2020</c:v>
                </c:pt>
                <c:pt idx="176">
                  <c:v>24/12/2020</c:v>
                </c:pt>
                <c:pt idx="177">
                  <c:v>25/12/2020</c:v>
                </c:pt>
                <c:pt idx="178">
                  <c:v>26/12/2020</c:v>
                </c:pt>
                <c:pt idx="179">
                  <c:v>27/12/2020</c:v>
                </c:pt>
                <c:pt idx="180">
                  <c:v>28/12/2020</c:v>
                </c:pt>
                <c:pt idx="181">
                  <c:v>29/12/2020</c:v>
                </c:pt>
                <c:pt idx="182">
                  <c:v>30/12/2020</c:v>
                </c:pt>
                <c:pt idx="183">
                  <c:v>31/12/2020</c:v>
                </c:pt>
                <c:pt idx="184">
                  <c:v>1/1/2021</c:v>
                </c:pt>
                <c:pt idx="185">
                  <c:v>2/1/2021</c:v>
                </c:pt>
                <c:pt idx="186">
                  <c:v>3/1/2021</c:v>
                </c:pt>
                <c:pt idx="187">
                  <c:v>4/1/2021</c:v>
                </c:pt>
                <c:pt idx="188">
                  <c:v>5/1/2021</c:v>
                </c:pt>
                <c:pt idx="189">
                  <c:v>6/1/2021</c:v>
                </c:pt>
                <c:pt idx="190">
                  <c:v>7/1/2021</c:v>
                </c:pt>
                <c:pt idx="191">
                  <c:v>8/1/2021</c:v>
                </c:pt>
                <c:pt idx="192">
                  <c:v>9/1/2021</c:v>
                </c:pt>
                <c:pt idx="193">
                  <c:v>10/1/2021</c:v>
                </c:pt>
                <c:pt idx="194">
                  <c:v>11/1/2021</c:v>
                </c:pt>
                <c:pt idx="195">
                  <c:v>12/1/2021</c:v>
                </c:pt>
                <c:pt idx="196">
                  <c:v>13/01/2021</c:v>
                </c:pt>
                <c:pt idx="197">
                  <c:v>14/01/2021</c:v>
                </c:pt>
                <c:pt idx="198">
                  <c:v>15/01/2021</c:v>
                </c:pt>
                <c:pt idx="199">
                  <c:v>16/01/2021</c:v>
                </c:pt>
              </c:strCache>
            </c:strRef>
          </c:cat>
          <c:val>
            <c:numRef>
              <c:f>Sheet1!$B$2:$B$201</c:f>
              <c:numCache>
                <c:formatCode>General</c:formatCode>
                <c:ptCount val="200"/>
                <c:pt idx="0">
                  <c:v>0</c:v>
                </c:pt>
                <c:pt idx="1">
                  <c:v>0</c:v>
                </c:pt>
                <c:pt idx="2">
                  <c:v>4940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3745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4055</c:v>
                </c:pt>
                <c:pt idx="17">
                  <c:v>0</c:v>
                </c:pt>
                <c:pt idx="18">
                  <c:v>1552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2842</c:v>
                </c:pt>
                <c:pt idx="29">
                  <c:v>0</c:v>
                </c:pt>
                <c:pt idx="30">
                  <c:v>2667</c:v>
                </c:pt>
                <c:pt idx="31">
                  <c:v>0</c:v>
                </c:pt>
                <c:pt idx="32">
                  <c:v>0</c:v>
                </c:pt>
                <c:pt idx="33">
                  <c:v>1791</c:v>
                </c:pt>
                <c:pt idx="34">
                  <c:v>0</c:v>
                </c:pt>
                <c:pt idx="35">
                  <c:v>0</c:v>
                </c:pt>
                <c:pt idx="36">
                  <c:v>2170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4483</c:v>
                </c:pt>
                <c:pt idx="41">
                  <c:v>0</c:v>
                </c:pt>
                <c:pt idx="42">
                  <c:v>0</c:v>
                </c:pt>
                <c:pt idx="43">
                  <c:v>2943</c:v>
                </c:pt>
                <c:pt idx="44">
                  <c:v>1131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2533</c:v>
                </c:pt>
                <c:pt idx="52">
                  <c:v>0</c:v>
                </c:pt>
                <c:pt idx="53">
                  <c:v>0</c:v>
                </c:pt>
                <c:pt idx="54">
                  <c:v>3172</c:v>
                </c:pt>
                <c:pt idx="55">
                  <c:v>0</c:v>
                </c:pt>
                <c:pt idx="56">
                  <c:v>1908</c:v>
                </c:pt>
                <c:pt idx="57">
                  <c:v>3067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3055</c:v>
                </c:pt>
                <c:pt idx="63">
                  <c:v>2047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1689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3794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2985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2967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2002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1565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2510</c:v>
                </c:pt>
                <c:pt idx="140">
                  <c:v>3762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7443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1390</c:v>
                </c:pt>
                <c:pt idx="157">
                  <c:v>2626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2412</c:v>
                </c:pt>
                <c:pt idx="174">
                  <c:v>0</c:v>
                </c:pt>
                <c:pt idx="175">
                  <c:v>0</c:v>
                </c:pt>
                <c:pt idx="176">
                  <c:v>3501</c:v>
                </c:pt>
                <c:pt idx="177">
                  <c:v>3187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4819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3-489D-B805-19CDAF493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634952"/>
        <c:axId val="253628720"/>
      </c:lineChart>
      <c:catAx>
        <c:axId val="25363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28720"/>
        <c:crosses val="autoZero"/>
        <c:auto val="1"/>
        <c:lblAlgn val="ctr"/>
        <c:lblOffset val="100"/>
        <c:noMultiLvlLbl val="0"/>
      </c:catAx>
      <c:valAx>
        <c:axId val="25362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3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244C-2002-493A-8FB2-54858CA65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shanghaidisneyresort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07B21-7A7E-4008-B856-2912C0CEE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334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4D389-1384-45CF-8C9A-2CC5D22CD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01/07/2020 - 16/01/2021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26C7-1B29-4F3F-A3BF-3770FB5BD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773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shanghaidisneyresort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shanghaidisneyresort</dc:title>
  <dc:creator>Frederik Peiniger</dc:creator>
  <cp:lastModifiedBy>Frederik Peiniger</cp:lastModifiedBy>
  <cp:revision>1</cp:revision>
  <dcterms:created xsi:type="dcterms:W3CDTF">2021-01-18T18:50:07Z</dcterms:created>
  <dcterms:modified xsi:type="dcterms:W3CDTF">2021-01-18T18:50:13Z</dcterms:modified>
</cp:coreProperties>
</file>