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65AF83-240C-4FD5-98DB-DFB76992D1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dubaiproperties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5E1B4AA-3729-4776-AA49-C58CB162490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97542797"/>
              </p:ext>
            </p:extLst>
          </p:nvPr>
        </p:nvGraphicFramePr>
        <p:xfrm>
          <a:off x="457200" y="1731963"/>
          <a:ext cx="7818120" cy="4145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140535163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0707157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3257700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7909544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4076831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5236362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7003485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4682380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192661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3827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dubaiproperties - 2020-11-18 16:03:23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Wrapping up this very successful day with amazing figures!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11/19/2020 16:00:40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27205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dubaiproperties - 2020-11-18 14:37:05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11/19/2020 14:31:15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1397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dubaiproperties - 2020-11-18 14:23:34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11/19/2020 14:00:52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25118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dubaiproperties - 2020-11-18 13:48:53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11/19/2020 13:30:48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5419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dubaiproperties - 2020-11-18 13:29:52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11/19/2020 13:08:53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86353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dubaiproperties - 2020-11-18 13:21:59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Ongoing until 8PM Launch of #LaRosaIII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11/19/2020 13:08:53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91314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9612816-3155-4001-9A67-27E62A4D81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11/01/2020 - 11/30/2020</a:t>
            </a:r>
          </a:p>
        </p:txBody>
      </p:sp>
    </p:spTree>
    <p:extLst>
      <p:ext uri="{BB962C8B-B14F-4D97-AF65-F5344CB8AC3E}">
        <p14:creationId xmlns:p14="http://schemas.microsoft.com/office/powerpoint/2010/main" val="33339842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1F083-5176-4637-95E5-7A5DD8DB6A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dubaiproperties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3A8E6C2-BB09-4E52-94AD-579F928BC97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898457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49693476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674709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8902932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8251514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0795038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3280535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3988440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2105257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224299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5251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dubaiproperties - 2020-11-18 12:05:03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11/19/2020 11:31:13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68607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dubaiproperties - 2020-11-18 11:37:25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11/19/2020 11:31:13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95366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dubaiproperties - 2020-11-18 11:31:01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Behind the scenes, with Alex Davies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11/19/2020 11:01:12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33835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dubaiproperties - 2020-11-18 11:27:22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Behind the scenes from our chat with Dubai Properties’ Chief Commercial Officer, 
Alex Davies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11/19/2020 11:01:12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64882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dubaiproperties - 2020-11-18 09:47:03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11/19/2020 09:30:59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4199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dubaiproperties - 2020-11-18 09:24:47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11/19/2020 09:07:34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51442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1A74B9-753C-40F4-A9B1-E843FA710A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11/01/2020 - 11/30/2020</a:t>
            </a:r>
          </a:p>
        </p:txBody>
      </p:sp>
    </p:spTree>
    <p:extLst>
      <p:ext uri="{BB962C8B-B14F-4D97-AF65-F5344CB8AC3E}">
        <p14:creationId xmlns:p14="http://schemas.microsoft.com/office/powerpoint/2010/main" val="31453360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3C673F-52EF-45D5-A1C1-7A496D7A9B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dubaiproperties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6064826-3DED-4D37-A5FF-99391015C19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345291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270643515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2339057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34573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6589512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3708377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4676853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4769404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5158099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658524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0779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dubaiproperties - 2020-11-18 09:22:08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11/19/2020 09:07:34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0711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dubaiproperties - 2020-11-18 09:19:36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11/19/2020 09:07:34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99766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dubaiproperties - 2020-11-18 08:07:37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11/19/2020 08:00:37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4335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dubaiproperties - 2020-11-18 07:54:11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11/19/2020 07:30:53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559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dubaiproperties - 2020-11-18 07:36:35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11/19/2020 07:30:53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23563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dubaiproperties - 2020-11-18 07:35:38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11/19/2020 07:30:53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8282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dubaiproperties - 2020-11-18 07:25:47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11/19/2020 07:05:43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40285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4B056B-2C3C-436F-B644-27800F30AF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11/01/2020 - 11/30/2020</a:t>
            </a:r>
          </a:p>
        </p:txBody>
      </p:sp>
    </p:spTree>
    <p:extLst>
      <p:ext uri="{BB962C8B-B14F-4D97-AF65-F5344CB8AC3E}">
        <p14:creationId xmlns:p14="http://schemas.microsoft.com/office/powerpoint/2010/main" val="39152516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6B9AD9-4374-429E-B4EE-61897A2181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dubaiproperties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5E5D2AD-C625-4912-B444-FC3D558D27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427609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303421031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1696587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0265490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1353634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4154045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0275644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2119819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2068298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212459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6920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dubaiproperties - 2020-11-18 07:14:18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11/19/2020 07:05:43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8146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dubaiproperties - 2020-11-18 07:13:53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11/19/2020 07:05:43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6507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dubaiproperties - 2020-11-18 06:40:02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11/19/2020 06:31:33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2913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dubaiproperties - 2020-11-18 06:38:45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11/19/2020 06:31:33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4088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dubaiproperties - 2020-11-18 06:38:21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11/19/2020 06:31:33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5511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dubaiproperties - 2020-11-18 06:38:01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11/19/2020 06:31:33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40563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1A127A-889A-4056-A4D5-26E9A6DEBE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11/01/2020 - 11/30/2020</a:t>
            </a:r>
          </a:p>
        </p:txBody>
      </p:sp>
    </p:spTree>
    <p:extLst>
      <p:ext uri="{BB962C8B-B14F-4D97-AF65-F5344CB8AC3E}">
        <p14:creationId xmlns:p14="http://schemas.microsoft.com/office/powerpoint/2010/main" val="339509582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421</Words>
  <Application>Microsoft Office PowerPoint</Application>
  <PresentationFormat>On-screen Show (4:3)</PresentationFormat>
  <Paragraphs>269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quintly_template</vt:lpstr>
      <vt:lpstr>Instagram Stories Table  | dubaiproperties - 1 of 4</vt:lpstr>
      <vt:lpstr>Instagram Stories Table  | dubaiproperties - 2 of 4</vt:lpstr>
      <vt:lpstr>Instagram Stories Table  | dubaiproperties - 3 of 4</vt:lpstr>
      <vt:lpstr>Instagram Stories Table  | dubaiproperties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Stories Table  | dubaiproperties - 1 of 4</dc:title>
  <dc:creator>Frederik Peiniger</dc:creator>
  <cp:lastModifiedBy>Frederik Peiniger</cp:lastModifiedBy>
  <cp:revision>1</cp:revision>
  <dcterms:created xsi:type="dcterms:W3CDTF">2020-12-14T16:11:22Z</dcterms:created>
  <dcterms:modified xsi:type="dcterms:W3CDTF">2020-12-14T16:13:42Z</dcterms:modified>
</cp:coreProperties>
</file>