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8F3F-2076-4CC0-8251-3E4FFF5D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dubaiproperties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2ECF49-62DA-4500-AE7C-7D5C7E05B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434224"/>
              </p:ext>
            </p:extLst>
          </p:nvPr>
        </p:nvGraphicFramePr>
        <p:xfrm>
          <a:off x="457200" y="1731963"/>
          <a:ext cx="781812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07477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2926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7364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0038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6868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0270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71744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9343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2981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95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16:03:23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Wrapping up this very successful day with amazing figures!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63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14:37:05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14:31:15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5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14:23:34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14:00:52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8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13:48:53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13:30:48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6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13:29:52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13:08:53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377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13:21:59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Ongoing until 8PM Launch of #LaRosaIII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13:08:53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318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CE5EF-F6A8-43B4-A5BB-614279AF4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097792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ECEF1-A147-45B8-AE40-973E7E84C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dubaiproperties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BC8DC2-88B6-4743-A004-4E934689A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9939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96895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52872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9771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4840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0954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5564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72046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6719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9869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37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12:05:03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11:31:13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4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11:37:25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11:31:13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84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11:31:01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Behind the scenes, with Alex Davies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11:01:12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48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11:27:22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Behind the scenes from our chat with Dubai Properties’ Chief Commercial Officer, 
Alex Davies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11:01:12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85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09:47:03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09:30:59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8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09:24:47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09:07:34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443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4C0BA-6629-4619-AF86-941938F33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930947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92CC5-61BB-4BD0-A3BC-299909CF5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dubaiproperties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B04D9-AA2F-4CE8-84B2-3C977BBD77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87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364760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7039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5816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6153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5814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5144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3712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9356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2599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3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09:22:08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09:07:34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72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09:19:36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09:07:34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51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08:07:37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32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07:54:11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69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07:36:35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76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07:35:38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09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07:25:47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07:05:43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15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D33F6-ADBC-4E53-8CD9-7DF9232A4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458841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4B19D-68AE-45F1-9741-E1F1D2CB2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dubaiproperties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DF135-CD6B-470A-8D7C-BA8DED8503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877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52201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2987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4276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6613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40947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3763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1279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0477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6012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9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07:14:18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07:05:43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96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07:13:53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07:05:43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71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06:40:02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06:31:33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3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06:38:45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06:31:33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06:38:21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06:31:33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62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06:38:01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06:31:33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571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A6023-2F51-4E74-81A7-EB1105FEA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6698850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421</Words>
  <Application>Microsoft Office PowerPoint</Application>
  <PresentationFormat>On-screen Show (4:3)</PresentationFormat>
  <Paragraphs>269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Stories Table  | dubaiproperties - 1 of 4</vt:lpstr>
      <vt:lpstr>Instagram Stories Table  | dubaiproperties - 2 of 4</vt:lpstr>
      <vt:lpstr>Instagram Stories Table  | dubaiproperties - 3 of 4</vt:lpstr>
      <vt:lpstr>Instagram Stories Table  | dubaiproperties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dubaiproperties - 1 of 4</dc:title>
  <dc:creator>Frederik Peiniger</dc:creator>
  <cp:lastModifiedBy>Frederik Peiniger</cp:lastModifiedBy>
  <cp:revision>1</cp:revision>
  <dcterms:created xsi:type="dcterms:W3CDTF">2020-12-14T16:06:57Z</dcterms:created>
  <dcterms:modified xsi:type="dcterms:W3CDTF">2020-12-14T16:09:18Z</dcterms:modified>
</cp:coreProperties>
</file>