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8E526-B2E5-47BE-A176-F8D5CBE3F7A9}"/>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6E7F4EB1-7AAA-40E5-A25D-4F12D539D68A}"/>
              </a:ext>
            </a:extLst>
          </p:cNvPr>
          <p:cNvGraphicFramePr>
            <a:graphicFrameLocks noGrp="1"/>
          </p:cNvGraphicFramePr>
          <p:nvPr>
            <p:ph type="tbl" sz="quarter" idx="13"/>
            <p:extLst>
              <p:ext uri="{D42A27DB-BD31-4B8C-83A1-F6EECF244321}">
                <p14:modId xmlns:p14="http://schemas.microsoft.com/office/powerpoint/2010/main" val="2587412691"/>
              </p:ext>
            </p:extLst>
          </p:nvPr>
        </p:nvGraphicFramePr>
        <p:xfrm>
          <a:off x="457200" y="1731963"/>
          <a:ext cx="7571232" cy="426720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68955590"/>
                    </a:ext>
                  </a:extLst>
                </a:gridCol>
                <a:gridCol w="576072">
                  <a:extLst>
                    <a:ext uri="{9D8B030D-6E8A-4147-A177-3AD203B41FA5}">
                      <a16:colId xmlns:a16="http://schemas.microsoft.com/office/drawing/2014/main" val="1604825046"/>
                    </a:ext>
                  </a:extLst>
                </a:gridCol>
                <a:gridCol w="576072">
                  <a:extLst>
                    <a:ext uri="{9D8B030D-6E8A-4147-A177-3AD203B41FA5}">
                      <a16:colId xmlns:a16="http://schemas.microsoft.com/office/drawing/2014/main" val="3796031816"/>
                    </a:ext>
                  </a:extLst>
                </a:gridCol>
                <a:gridCol w="576072">
                  <a:extLst>
                    <a:ext uri="{9D8B030D-6E8A-4147-A177-3AD203B41FA5}">
                      <a16:colId xmlns:a16="http://schemas.microsoft.com/office/drawing/2014/main" val="2903030331"/>
                    </a:ext>
                  </a:extLst>
                </a:gridCol>
                <a:gridCol w="576072">
                  <a:extLst>
                    <a:ext uri="{9D8B030D-6E8A-4147-A177-3AD203B41FA5}">
                      <a16:colId xmlns:a16="http://schemas.microsoft.com/office/drawing/2014/main" val="243105260"/>
                    </a:ext>
                  </a:extLst>
                </a:gridCol>
                <a:gridCol w="576072">
                  <a:extLst>
                    <a:ext uri="{9D8B030D-6E8A-4147-A177-3AD203B41FA5}">
                      <a16:colId xmlns:a16="http://schemas.microsoft.com/office/drawing/2014/main" val="179580248"/>
                    </a:ext>
                  </a:extLst>
                </a:gridCol>
                <a:gridCol w="576072">
                  <a:extLst>
                    <a:ext uri="{9D8B030D-6E8A-4147-A177-3AD203B41FA5}">
                      <a16:colId xmlns:a16="http://schemas.microsoft.com/office/drawing/2014/main" val="212581283"/>
                    </a:ext>
                  </a:extLst>
                </a:gridCol>
                <a:gridCol w="822960">
                  <a:extLst>
                    <a:ext uri="{9D8B030D-6E8A-4147-A177-3AD203B41FA5}">
                      <a16:colId xmlns:a16="http://schemas.microsoft.com/office/drawing/2014/main" val="1126398925"/>
                    </a:ext>
                  </a:extLst>
                </a:gridCol>
                <a:gridCol w="576072">
                  <a:extLst>
                    <a:ext uri="{9D8B030D-6E8A-4147-A177-3AD203B41FA5}">
                      <a16:colId xmlns:a16="http://schemas.microsoft.com/office/drawing/2014/main" val="1286261543"/>
                    </a:ext>
                  </a:extLst>
                </a:gridCol>
                <a:gridCol w="576072">
                  <a:extLst>
                    <a:ext uri="{9D8B030D-6E8A-4147-A177-3AD203B41FA5}">
                      <a16:colId xmlns:a16="http://schemas.microsoft.com/office/drawing/2014/main" val="1634178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3741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1.2658 %</a:t>
                      </a:r>
                    </a:p>
                  </a:txBody>
                  <a:tcPr/>
                </a:tc>
                <a:extLst>
                  <a:ext uri="{0D108BD9-81ED-4DB2-BD59-A6C34878D82A}">
                    <a16:rowId xmlns:a16="http://schemas.microsoft.com/office/drawing/2014/main" val="288578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4.2857 %</a:t>
                      </a:r>
                    </a:p>
                  </a:txBody>
                  <a:tcPr/>
                </a:tc>
                <a:extLst>
                  <a:ext uri="{0D108BD9-81ED-4DB2-BD59-A6C34878D82A}">
                    <a16:rowId xmlns:a16="http://schemas.microsoft.com/office/drawing/2014/main" val="114745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14.1026 %</a:t>
                      </a:r>
                    </a:p>
                  </a:txBody>
                  <a:tcPr/>
                </a:tc>
                <a:extLst>
                  <a:ext uri="{0D108BD9-81ED-4DB2-BD59-A6C34878D82A}">
                    <a16:rowId xmlns:a16="http://schemas.microsoft.com/office/drawing/2014/main" val="96118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6.1644 %</a:t>
                      </a:r>
                    </a:p>
                  </a:txBody>
                  <a:tcPr/>
                </a:tc>
                <a:extLst>
                  <a:ext uri="{0D108BD9-81ED-4DB2-BD59-A6C34878D82A}">
                    <a16:rowId xmlns:a16="http://schemas.microsoft.com/office/drawing/2014/main" val="1635250531"/>
                  </a:ext>
                </a:extLst>
              </a:tr>
            </a:tbl>
          </a:graphicData>
        </a:graphic>
      </p:graphicFrame>
      <p:sp>
        <p:nvSpPr>
          <p:cNvPr id="4" name="Text Placeholder 3">
            <a:extLst>
              <a:ext uri="{FF2B5EF4-FFF2-40B4-BE49-F238E27FC236}">
                <a16:creationId xmlns:a16="http://schemas.microsoft.com/office/drawing/2014/main" id="{686FC0F6-C43B-4C74-A23E-E31F2E2E919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95037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69DA-6600-44E9-AB33-0E3D25A356FE}"/>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8F2B5399-B867-46AB-8F7A-2AA408680DA2}"/>
              </a:ext>
            </a:extLst>
          </p:cNvPr>
          <p:cNvGraphicFramePr>
            <a:graphicFrameLocks noGrp="1"/>
          </p:cNvGraphicFramePr>
          <p:nvPr>
            <p:ph type="tbl" sz="quarter" idx="13"/>
            <p:extLst>
              <p:ext uri="{D42A27DB-BD31-4B8C-83A1-F6EECF244321}">
                <p14:modId xmlns:p14="http://schemas.microsoft.com/office/powerpoint/2010/main" val="434376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6557834"/>
                    </a:ext>
                  </a:extLst>
                </a:gridCol>
                <a:gridCol w="576072">
                  <a:extLst>
                    <a:ext uri="{9D8B030D-6E8A-4147-A177-3AD203B41FA5}">
                      <a16:colId xmlns:a16="http://schemas.microsoft.com/office/drawing/2014/main" val="3562085471"/>
                    </a:ext>
                  </a:extLst>
                </a:gridCol>
                <a:gridCol w="576072">
                  <a:extLst>
                    <a:ext uri="{9D8B030D-6E8A-4147-A177-3AD203B41FA5}">
                      <a16:colId xmlns:a16="http://schemas.microsoft.com/office/drawing/2014/main" val="1065392656"/>
                    </a:ext>
                  </a:extLst>
                </a:gridCol>
                <a:gridCol w="576072">
                  <a:extLst>
                    <a:ext uri="{9D8B030D-6E8A-4147-A177-3AD203B41FA5}">
                      <a16:colId xmlns:a16="http://schemas.microsoft.com/office/drawing/2014/main" val="3159946814"/>
                    </a:ext>
                  </a:extLst>
                </a:gridCol>
                <a:gridCol w="576072">
                  <a:extLst>
                    <a:ext uri="{9D8B030D-6E8A-4147-A177-3AD203B41FA5}">
                      <a16:colId xmlns:a16="http://schemas.microsoft.com/office/drawing/2014/main" val="1302875559"/>
                    </a:ext>
                  </a:extLst>
                </a:gridCol>
                <a:gridCol w="576072">
                  <a:extLst>
                    <a:ext uri="{9D8B030D-6E8A-4147-A177-3AD203B41FA5}">
                      <a16:colId xmlns:a16="http://schemas.microsoft.com/office/drawing/2014/main" val="2818726032"/>
                    </a:ext>
                  </a:extLst>
                </a:gridCol>
                <a:gridCol w="576072">
                  <a:extLst>
                    <a:ext uri="{9D8B030D-6E8A-4147-A177-3AD203B41FA5}">
                      <a16:colId xmlns:a16="http://schemas.microsoft.com/office/drawing/2014/main" val="2107492628"/>
                    </a:ext>
                  </a:extLst>
                </a:gridCol>
                <a:gridCol w="822960">
                  <a:extLst>
                    <a:ext uri="{9D8B030D-6E8A-4147-A177-3AD203B41FA5}">
                      <a16:colId xmlns:a16="http://schemas.microsoft.com/office/drawing/2014/main" val="40848118"/>
                    </a:ext>
                  </a:extLst>
                </a:gridCol>
                <a:gridCol w="576072">
                  <a:extLst>
                    <a:ext uri="{9D8B030D-6E8A-4147-A177-3AD203B41FA5}">
                      <a16:colId xmlns:a16="http://schemas.microsoft.com/office/drawing/2014/main" val="16622311"/>
                    </a:ext>
                  </a:extLst>
                </a:gridCol>
                <a:gridCol w="576072">
                  <a:extLst>
                    <a:ext uri="{9D8B030D-6E8A-4147-A177-3AD203B41FA5}">
                      <a16:colId xmlns:a16="http://schemas.microsoft.com/office/drawing/2014/main" val="24428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7555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8.8435 %</a:t>
                      </a:r>
                    </a:p>
                  </a:txBody>
                  <a:tcPr/>
                </a:tc>
                <a:extLst>
                  <a:ext uri="{0D108BD9-81ED-4DB2-BD59-A6C34878D82A}">
                    <a16:rowId xmlns:a16="http://schemas.microsoft.com/office/drawing/2014/main" val="165098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3.7594 %</a:t>
                      </a:r>
                    </a:p>
                  </a:txBody>
                  <a:tcPr/>
                </a:tc>
                <a:extLst>
                  <a:ext uri="{0D108BD9-81ED-4DB2-BD59-A6C34878D82A}">
                    <a16:rowId xmlns:a16="http://schemas.microsoft.com/office/drawing/2014/main" val="796709461"/>
                  </a:ext>
                </a:extLst>
              </a:tr>
            </a:tbl>
          </a:graphicData>
        </a:graphic>
      </p:graphicFrame>
      <p:sp>
        <p:nvSpPr>
          <p:cNvPr id="4" name="Text Placeholder 3">
            <a:extLst>
              <a:ext uri="{FF2B5EF4-FFF2-40B4-BE49-F238E27FC236}">
                <a16:creationId xmlns:a16="http://schemas.microsoft.com/office/drawing/2014/main" id="{CCD854F0-66B0-4CD2-85F3-4E08412E2B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18079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0C59A-AA95-4737-9FC0-4DF197F0D9A1}"/>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190C247C-1FD0-4AB6-9174-AB1286E8C965}"/>
              </a:ext>
            </a:extLst>
          </p:cNvPr>
          <p:cNvGraphicFramePr>
            <a:graphicFrameLocks noGrp="1"/>
          </p:cNvGraphicFramePr>
          <p:nvPr>
            <p:ph type="tbl" sz="quarter" idx="13"/>
            <p:extLst>
              <p:ext uri="{D42A27DB-BD31-4B8C-83A1-F6EECF244321}">
                <p14:modId xmlns:p14="http://schemas.microsoft.com/office/powerpoint/2010/main" val="409049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20054549"/>
                    </a:ext>
                  </a:extLst>
                </a:gridCol>
                <a:gridCol w="576072">
                  <a:extLst>
                    <a:ext uri="{9D8B030D-6E8A-4147-A177-3AD203B41FA5}">
                      <a16:colId xmlns:a16="http://schemas.microsoft.com/office/drawing/2014/main" val="2514282675"/>
                    </a:ext>
                  </a:extLst>
                </a:gridCol>
                <a:gridCol w="576072">
                  <a:extLst>
                    <a:ext uri="{9D8B030D-6E8A-4147-A177-3AD203B41FA5}">
                      <a16:colId xmlns:a16="http://schemas.microsoft.com/office/drawing/2014/main" val="1841103262"/>
                    </a:ext>
                  </a:extLst>
                </a:gridCol>
                <a:gridCol w="576072">
                  <a:extLst>
                    <a:ext uri="{9D8B030D-6E8A-4147-A177-3AD203B41FA5}">
                      <a16:colId xmlns:a16="http://schemas.microsoft.com/office/drawing/2014/main" val="2353298934"/>
                    </a:ext>
                  </a:extLst>
                </a:gridCol>
                <a:gridCol w="576072">
                  <a:extLst>
                    <a:ext uri="{9D8B030D-6E8A-4147-A177-3AD203B41FA5}">
                      <a16:colId xmlns:a16="http://schemas.microsoft.com/office/drawing/2014/main" val="859931737"/>
                    </a:ext>
                  </a:extLst>
                </a:gridCol>
                <a:gridCol w="576072">
                  <a:extLst>
                    <a:ext uri="{9D8B030D-6E8A-4147-A177-3AD203B41FA5}">
                      <a16:colId xmlns:a16="http://schemas.microsoft.com/office/drawing/2014/main" val="3288323686"/>
                    </a:ext>
                  </a:extLst>
                </a:gridCol>
                <a:gridCol w="576072">
                  <a:extLst>
                    <a:ext uri="{9D8B030D-6E8A-4147-A177-3AD203B41FA5}">
                      <a16:colId xmlns:a16="http://schemas.microsoft.com/office/drawing/2014/main" val="3068005616"/>
                    </a:ext>
                  </a:extLst>
                </a:gridCol>
                <a:gridCol w="822960">
                  <a:extLst>
                    <a:ext uri="{9D8B030D-6E8A-4147-A177-3AD203B41FA5}">
                      <a16:colId xmlns:a16="http://schemas.microsoft.com/office/drawing/2014/main" val="2205578166"/>
                    </a:ext>
                  </a:extLst>
                </a:gridCol>
                <a:gridCol w="576072">
                  <a:extLst>
                    <a:ext uri="{9D8B030D-6E8A-4147-A177-3AD203B41FA5}">
                      <a16:colId xmlns:a16="http://schemas.microsoft.com/office/drawing/2014/main" val="1125389883"/>
                    </a:ext>
                  </a:extLst>
                </a:gridCol>
                <a:gridCol w="576072">
                  <a:extLst>
                    <a:ext uri="{9D8B030D-6E8A-4147-A177-3AD203B41FA5}">
                      <a16:colId xmlns:a16="http://schemas.microsoft.com/office/drawing/2014/main" val="3245075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8763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0.8596 %</a:t>
                      </a:r>
                    </a:p>
                  </a:txBody>
                  <a:tcPr/>
                </a:tc>
                <a:extLst>
                  <a:ext uri="{0D108BD9-81ED-4DB2-BD59-A6C34878D82A}">
                    <a16:rowId xmlns:a16="http://schemas.microsoft.com/office/drawing/2014/main" val="3230357313"/>
                  </a:ext>
                </a:extLst>
              </a:tr>
            </a:tbl>
          </a:graphicData>
        </a:graphic>
      </p:graphicFrame>
      <p:sp>
        <p:nvSpPr>
          <p:cNvPr id="4" name="Text Placeholder 3">
            <a:extLst>
              <a:ext uri="{FF2B5EF4-FFF2-40B4-BE49-F238E27FC236}">
                <a16:creationId xmlns:a16="http://schemas.microsoft.com/office/drawing/2014/main" id="{07EB939C-F7C8-4D30-974D-2977699451C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21091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E32F-2BBD-4140-98D2-AB3AFF57DB9D}"/>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9AC3B809-3670-4CB5-961F-DB40F2859EEE}"/>
              </a:ext>
            </a:extLst>
          </p:cNvPr>
          <p:cNvGraphicFramePr>
            <a:graphicFrameLocks noGrp="1"/>
          </p:cNvGraphicFramePr>
          <p:nvPr>
            <p:ph type="tbl" sz="quarter" idx="13"/>
            <p:extLst>
              <p:ext uri="{D42A27DB-BD31-4B8C-83A1-F6EECF244321}">
                <p14:modId xmlns:p14="http://schemas.microsoft.com/office/powerpoint/2010/main" val="384610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4303491"/>
                    </a:ext>
                  </a:extLst>
                </a:gridCol>
                <a:gridCol w="576072">
                  <a:extLst>
                    <a:ext uri="{9D8B030D-6E8A-4147-A177-3AD203B41FA5}">
                      <a16:colId xmlns:a16="http://schemas.microsoft.com/office/drawing/2014/main" val="3940324854"/>
                    </a:ext>
                  </a:extLst>
                </a:gridCol>
                <a:gridCol w="576072">
                  <a:extLst>
                    <a:ext uri="{9D8B030D-6E8A-4147-A177-3AD203B41FA5}">
                      <a16:colId xmlns:a16="http://schemas.microsoft.com/office/drawing/2014/main" val="3891234091"/>
                    </a:ext>
                  </a:extLst>
                </a:gridCol>
                <a:gridCol w="576072">
                  <a:extLst>
                    <a:ext uri="{9D8B030D-6E8A-4147-A177-3AD203B41FA5}">
                      <a16:colId xmlns:a16="http://schemas.microsoft.com/office/drawing/2014/main" val="851175973"/>
                    </a:ext>
                  </a:extLst>
                </a:gridCol>
                <a:gridCol w="576072">
                  <a:extLst>
                    <a:ext uri="{9D8B030D-6E8A-4147-A177-3AD203B41FA5}">
                      <a16:colId xmlns:a16="http://schemas.microsoft.com/office/drawing/2014/main" val="1588551818"/>
                    </a:ext>
                  </a:extLst>
                </a:gridCol>
                <a:gridCol w="576072">
                  <a:extLst>
                    <a:ext uri="{9D8B030D-6E8A-4147-A177-3AD203B41FA5}">
                      <a16:colId xmlns:a16="http://schemas.microsoft.com/office/drawing/2014/main" val="540015711"/>
                    </a:ext>
                  </a:extLst>
                </a:gridCol>
                <a:gridCol w="576072">
                  <a:extLst>
                    <a:ext uri="{9D8B030D-6E8A-4147-A177-3AD203B41FA5}">
                      <a16:colId xmlns:a16="http://schemas.microsoft.com/office/drawing/2014/main" val="1087036884"/>
                    </a:ext>
                  </a:extLst>
                </a:gridCol>
                <a:gridCol w="822960">
                  <a:extLst>
                    <a:ext uri="{9D8B030D-6E8A-4147-A177-3AD203B41FA5}">
                      <a16:colId xmlns:a16="http://schemas.microsoft.com/office/drawing/2014/main" val="1258168051"/>
                    </a:ext>
                  </a:extLst>
                </a:gridCol>
                <a:gridCol w="576072">
                  <a:extLst>
                    <a:ext uri="{9D8B030D-6E8A-4147-A177-3AD203B41FA5}">
                      <a16:colId xmlns:a16="http://schemas.microsoft.com/office/drawing/2014/main" val="1899905554"/>
                    </a:ext>
                  </a:extLst>
                </a:gridCol>
                <a:gridCol w="576072">
                  <a:extLst>
                    <a:ext uri="{9D8B030D-6E8A-4147-A177-3AD203B41FA5}">
                      <a16:colId xmlns:a16="http://schemas.microsoft.com/office/drawing/2014/main" val="50669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18782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2.9155 %</a:t>
                      </a:r>
                    </a:p>
                  </a:txBody>
                  <a:tcPr/>
                </a:tc>
                <a:extLst>
                  <a:ext uri="{0D108BD9-81ED-4DB2-BD59-A6C34878D82A}">
                    <a16:rowId xmlns:a16="http://schemas.microsoft.com/office/drawing/2014/main" val="126636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5.0633 %</a:t>
                      </a:r>
                    </a:p>
                  </a:txBody>
                  <a:tcPr/>
                </a:tc>
                <a:extLst>
                  <a:ext uri="{0D108BD9-81ED-4DB2-BD59-A6C34878D82A}">
                    <a16:rowId xmlns:a16="http://schemas.microsoft.com/office/drawing/2014/main" val="3973222844"/>
                  </a:ext>
                </a:extLst>
              </a:tr>
            </a:tbl>
          </a:graphicData>
        </a:graphic>
      </p:graphicFrame>
      <p:sp>
        <p:nvSpPr>
          <p:cNvPr id="4" name="Text Placeholder 3">
            <a:extLst>
              <a:ext uri="{FF2B5EF4-FFF2-40B4-BE49-F238E27FC236}">
                <a16:creationId xmlns:a16="http://schemas.microsoft.com/office/drawing/2014/main" id="{7B20B449-6B7C-4137-8CCC-3144C7EA60E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6906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C4A7C-2F40-4686-9194-2FC6A26EF7F5}"/>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5EF8EB6E-FCDD-428F-BD56-DE048BF72480}"/>
              </a:ext>
            </a:extLst>
          </p:cNvPr>
          <p:cNvGraphicFramePr>
            <a:graphicFrameLocks noGrp="1"/>
          </p:cNvGraphicFramePr>
          <p:nvPr>
            <p:ph type="tbl" sz="quarter" idx="13"/>
            <p:extLst>
              <p:ext uri="{D42A27DB-BD31-4B8C-83A1-F6EECF244321}">
                <p14:modId xmlns:p14="http://schemas.microsoft.com/office/powerpoint/2010/main" val="189939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22333000"/>
                    </a:ext>
                  </a:extLst>
                </a:gridCol>
                <a:gridCol w="576072">
                  <a:extLst>
                    <a:ext uri="{9D8B030D-6E8A-4147-A177-3AD203B41FA5}">
                      <a16:colId xmlns:a16="http://schemas.microsoft.com/office/drawing/2014/main" val="2917097015"/>
                    </a:ext>
                  </a:extLst>
                </a:gridCol>
                <a:gridCol w="576072">
                  <a:extLst>
                    <a:ext uri="{9D8B030D-6E8A-4147-A177-3AD203B41FA5}">
                      <a16:colId xmlns:a16="http://schemas.microsoft.com/office/drawing/2014/main" val="3225151676"/>
                    </a:ext>
                  </a:extLst>
                </a:gridCol>
                <a:gridCol w="576072">
                  <a:extLst>
                    <a:ext uri="{9D8B030D-6E8A-4147-A177-3AD203B41FA5}">
                      <a16:colId xmlns:a16="http://schemas.microsoft.com/office/drawing/2014/main" val="1693521077"/>
                    </a:ext>
                  </a:extLst>
                </a:gridCol>
                <a:gridCol w="576072">
                  <a:extLst>
                    <a:ext uri="{9D8B030D-6E8A-4147-A177-3AD203B41FA5}">
                      <a16:colId xmlns:a16="http://schemas.microsoft.com/office/drawing/2014/main" val="175838014"/>
                    </a:ext>
                  </a:extLst>
                </a:gridCol>
                <a:gridCol w="576072">
                  <a:extLst>
                    <a:ext uri="{9D8B030D-6E8A-4147-A177-3AD203B41FA5}">
                      <a16:colId xmlns:a16="http://schemas.microsoft.com/office/drawing/2014/main" val="1009196020"/>
                    </a:ext>
                  </a:extLst>
                </a:gridCol>
                <a:gridCol w="576072">
                  <a:extLst>
                    <a:ext uri="{9D8B030D-6E8A-4147-A177-3AD203B41FA5}">
                      <a16:colId xmlns:a16="http://schemas.microsoft.com/office/drawing/2014/main" val="2276991493"/>
                    </a:ext>
                  </a:extLst>
                </a:gridCol>
                <a:gridCol w="822960">
                  <a:extLst>
                    <a:ext uri="{9D8B030D-6E8A-4147-A177-3AD203B41FA5}">
                      <a16:colId xmlns:a16="http://schemas.microsoft.com/office/drawing/2014/main" val="3020631107"/>
                    </a:ext>
                  </a:extLst>
                </a:gridCol>
                <a:gridCol w="576072">
                  <a:extLst>
                    <a:ext uri="{9D8B030D-6E8A-4147-A177-3AD203B41FA5}">
                      <a16:colId xmlns:a16="http://schemas.microsoft.com/office/drawing/2014/main" val="502152155"/>
                    </a:ext>
                  </a:extLst>
                </a:gridCol>
                <a:gridCol w="576072">
                  <a:extLst>
                    <a:ext uri="{9D8B030D-6E8A-4147-A177-3AD203B41FA5}">
                      <a16:colId xmlns:a16="http://schemas.microsoft.com/office/drawing/2014/main" val="99852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33642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0.5848 %</a:t>
                      </a:r>
                    </a:p>
                  </a:txBody>
                  <a:tcPr/>
                </a:tc>
                <a:extLst>
                  <a:ext uri="{0D108BD9-81ED-4DB2-BD59-A6C34878D82A}">
                    <a16:rowId xmlns:a16="http://schemas.microsoft.com/office/drawing/2014/main" val="379573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5.1345 %</a:t>
                      </a:r>
                    </a:p>
                  </a:txBody>
                  <a:tcPr/>
                </a:tc>
                <a:extLst>
                  <a:ext uri="{0D108BD9-81ED-4DB2-BD59-A6C34878D82A}">
                    <a16:rowId xmlns:a16="http://schemas.microsoft.com/office/drawing/2014/main" val="822591537"/>
                  </a:ext>
                </a:extLst>
              </a:tr>
            </a:tbl>
          </a:graphicData>
        </a:graphic>
      </p:graphicFrame>
      <p:sp>
        <p:nvSpPr>
          <p:cNvPr id="4" name="Text Placeholder 3">
            <a:extLst>
              <a:ext uri="{FF2B5EF4-FFF2-40B4-BE49-F238E27FC236}">
                <a16:creationId xmlns:a16="http://schemas.microsoft.com/office/drawing/2014/main" id="{5866155E-6FFC-4F23-9A17-247312CE06A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51317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F06E-9079-4488-B35D-35ABD4D08181}"/>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D00FD4B6-FB4D-4266-956A-50EC13174741}"/>
              </a:ext>
            </a:extLst>
          </p:cNvPr>
          <p:cNvGraphicFramePr>
            <a:graphicFrameLocks noGrp="1"/>
          </p:cNvGraphicFramePr>
          <p:nvPr>
            <p:ph type="tbl" sz="quarter" idx="13"/>
            <p:extLst>
              <p:ext uri="{D42A27DB-BD31-4B8C-83A1-F6EECF244321}">
                <p14:modId xmlns:p14="http://schemas.microsoft.com/office/powerpoint/2010/main" val="1213105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68935002"/>
                    </a:ext>
                  </a:extLst>
                </a:gridCol>
                <a:gridCol w="576072">
                  <a:extLst>
                    <a:ext uri="{9D8B030D-6E8A-4147-A177-3AD203B41FA5}">
                      <a16:colId xmlns:a16="http://schemas.microsoft.com/office/drawing/2014/main" val="3150394710"/>
                    </a:ext>
                  </a:extLst>
                </a:gridCol>
                <a:gridCol w="576072">
                  <a:extLst>
                    <a:ext uri="{9D8B030D-6E8A-4147-A177-3AD203B41FA5}">
                      <a16:colId xmlns:a16="http://schemas.microsoft.com/office/drawing/2014/main" val="2233001232"/>
                    </a:ext>
                  </a:extLst>
                </a:gridCol>
                <a:gridCol w="576072">
                  <a:extLst>
                    <a:ext uri="{9D8B030D-6E8A-4147-A177-3AD203B41FA5}">
                      <a16:colId xmlns:a16="http://schemas.microsoft.com/office/drawing/2014/main" val="4085047896"/>
                    </a:ext>
                  </a:extLst>
                </a:gridCol>
                <a:gridCol w="576072">
                  <a:extLst>
                    <a:ext uri="{9D8B030D-6E8A-4147-A177-3AD203B41FA5}">
                      <a16:colId xmlns:a16="http://schemas.microsoft.com/office/drawing/2014/main" val="2650230659"/>
                    </a:ext>
                  </a:extLst>
                </a:gridCol>
                <a:gridCol w="576072">
                  <a:extLst>
                    <a:ext uri="{9D8B030D-6E8A-4147-A177-3AD203B41FA5}">
                      <a16:colId xmlns:a16="http://schemas.microsoft.com/office/drawing/2014/main" val="1372911384"/>
                    </a:ext>
                  </a:extLst>
                </a:gridCol>
                <a:gridCol w="576072">
                  <a:extLst>
                    <a:ext uri="{9D8B030D-6E8A-4147-A177-3AD203B41FA5}">
                      <a16:colId xmlns:a16="http://schemas.microsoft.com/office/drawing/2014/main" val="3722235220"/>
                    </a:ext>
                  </a:extLst>
                </a:gridCol>
                <a:gridCol w="822960">
                  <a:extLst>
                    <a:ext uri="{9D8B030D-6E8A-4147-A177-3AD203B41FA5}">
                      <a16:colId xmlns:a16="http://schemas.microsoft.com/office/drawing/2014/main" val="1480902525"/>
                    </a:ext>
                  </a:extLst>
                </a:gridCol>
                <a:gridCol w="576072">
                  <a:extLst>
                    <a:ext uri="{9D8B030D-6E8A-4147-A177-3AD203B41FA5}">
                      <a16:colId xmlns:a16="http://schemas.microsoft.com/office/drawing/2014/main" val="2295067822"/>
                    </a:ext>
                  </a:extLst>
                </a:gridCol>
                <a:gridCol w="576072">
                  <a:extLst>
                    <a:ext uri="{9D8B030D-6E8A-4147-A177-3AD203B41FA5}">
                      <a16:colId xmlns:a16="http://schemas.microsoft.com/office/drawing/2014/main" val="136213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6792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0.5362 %</a:t>
                      </a:r>
                    </a:p>
                  </a:txBody>
                  <a:tcPr/>
                </a:tc>
                <a:extLst>
                  <a:ext uri="{0D108BD9-81ED-4DB2-BD59-A6C34878D82A}">
                    <a16:rowId xmlns:a16="http://schemas.microsoft.com/office/drawing/2014/main" val="301885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50430612"/>
                  </a:ext>
                </a:extLst>
              </a:tr>
            </a:tbl>
          </a:graphicData>
        </a:graphic>
      </p:graphicFrame>
      <p:sp>
        <p:nvSpPr>
          <p:cNvPr id="4" name="Text Placeholder 3">
            <a:extLst>
              <a:ext uri="{FF2B5EF4-FFF2-40B4-BE49-F238E27FC236}">
                <a16:creationId xmlns:a16="http://schemas.microsoft.com/office/drawing/2014/main" id="{BD24548A-811C-40D3-858B-C6038500D41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80760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17BDE-BAC1-4C2F-8B7C-3EFE016C5875}"/>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A9CAB696-CB5F-41C0-BB38-331C3CFFBE72}"/>
              </a:ext>
            </a:extLst>
          </p:cNvPr>
          <p:cNvGraphicFramePr>
            <a:graphicFrameLocks noGrp="1"/>
          </p:cNvGraphicFramePr>
          <p:nvPr>
            <p:ph type="tbl" sz="quarter" idx="13"/>
            <p:extLst>
              <p:ext uri="{D42A27DB-BD31-4B8C-83A1-F6EECF244321}">
                <p14:modId xmlns:p14="http://schemas.microsoft.com/office/powerpoint/2010/main" val="14644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98872389"/>
                    </a:ext>
                  </a:extLst>
                </a:gridCol>
                <a:gridCol w="576072">
                  <a:extLst>
                    <a:ext uri="{9D8B030D-6E8A-4147-A177-3AD203B41FA5}">
                      <a16:colId xmlns:a16="http://schemas.microsoft.com/office/drawing/2014/main" val="4212539535"/>
                    </a:ext>
                  </a:extLst>
                </a:gridCol>
                <a:gridCol w="576072">
                  <a:extLst>
                    <a:ext uri="{9D8B030D-6E8A-4147-A177-3AD203B41FA5}">
                      <a16:colId xmlns:a16="http://schemas.microsoft.com/office/drawing/2014/main" val="1932452202"/>
                    </a:ext>
                  </a:extLst>
                </a:gridCol>
                <a:gridCol w="576072">
                  <a:extLst>
                    <a:ext uri="{9D8B030D-6E8A-4147-A177-3AD203B41FA5}">
                      <a16:colId xmlns:a16="http://schemas.microsoft.com/office/drawing/2014/main" val="3052413513"/>
                    </a:ext>
                  </a:extLst>
                </a:gridCol>
                <a:gridCol w="576072">
                  <a:extLst>
                    <a:ext uri="{9D8B030D-6E8A-4147-A177-3AD203B41FA5}">
                      <a16:colId xmlns:a16="http://schemas.microsoft.com/office/drawing/2014/main" val="4012254543"/>
                    </a:ext>
                  </a:extLst>
                </a:gridCol>
                <a:gridCol w="576072">
                  <a:extLst>
                    <a:ext uri="{9D8B030D-6E8A-4147-A177-3AD203B41FA5}">
                      <a16:colId xmlns:a16="http://schemas.microsoft.com/office/drawing/2014/main" val="3420305642"/>
                    </a:ext>
                  </a:extLst>
                </a:gridCol>
                <a:gridCol w="576072">
                  <a:extLst>
                    <a:ext uri="{9D8B030D-6E8A-4147-A177-3AD203B41FA5}">
                      <a16:colId xmlns:a16="http://schemas.microsoft.com/office/drawing/2014/main" val="1817176871"/>
                    </a:ext>
                  </a:extLst>
                </a:gridCol>
                <a:gridCol w="822960">
                  <a:extLst>
                    <a:ext uri="{9D8B030D-6E8A-4147-A177-3AD203B41FA5}">
                      <a16:colId xmlns:a16="http://schemas.microsoft.com/office/drawing/2014/main" val="4136716563"/>
                    </a:ext>
                  </a:extLst>
                </a:gridCol>
                <a:gridCol w="576072">
                  <a:extLst>
                    <a:ext uri="{9D8B030D-6E8A-4147-A177-3AD203B41FA5}">
                      <a16:colId xmlns:a16="http://schemas.microsoft.com/office/drawing/2014/main" val="26426908"/>
                    </a:ext>
                  </a:extLst>
                </a:gridCol>
                <a:gridCol w="576072">
                  <a:extLst>
                    <a:ext uri="{9D8B030D-6E8A-4147-A177-3AD203B41FA5}">
                      <a16:colId xmlns:a16="http://schemas.microsoft.com/office/drawing/2014/main" val="2473103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232538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59837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2694280216"/>
                  </a:ext>
                </a:extLst>
              </a:tr>
            </a:tbl>
          </a:graphicData>
        </a:graphic>
      </p:graphicFrame>
      <p:sp>
        <p:nvSpPr>
          <p:cNvPr id="4" name="Text Placeholder 3">
            <a:extLst>
              <a:ext uri="{FF2B5EF4-FFF2-40B4-BE49-F238E27FC236}">
                <a16:creationId xmlns:a16="http://schemas.microsoft.com/office/drawing/2014/main" id="{1C1D25C8-E44D-4E2F-9EDD-66009802E29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94111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33E87-4547-4543-8925-0CA43932286D}"/>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4B8F6370-79A3-4AC4-B250-F3D7050FA8E7}"/>
              </a:ext>
            </a:extLst>
          </p:cNvPr>
          <p:cNvGraphicFramePr>
            <a:graphicFrameLocks noGrp="1"/>
          </p:cNvGraphicFramePr>
          <p:nvPr>
            <p:ph type="tbl" sz="quarter" idx="13"/>
            <p:extLst>
              <p:ext uri="{D42A27DB-BD31-4B8C-83A1-F6EECF244321}">
                <p14:modId xmlns:p14="http://schemas.microsoft.com/office/powerpoint/2010/main" val="839729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38112528"/>
                    </a:ext>
                  </a:extLst>
                </a:gridCol>
                <a:gridCol w="576072">
                  <a:extLst>
                    <a:ext uri="{9D8B030D-6E8A-4147-A177-3AD203B41FA5}">
                      <a16:colId xmlns:a16="http://schemas.microsoft.com/office/drawing/2014/main" val="831231394"/>
                    </a:ext>
                  </a:extLst>
                </a:gridCol>
                <a:gridCol w="576072">
                  <a:extLst>
                    <a:ext uri="{9D8B030D-6E8A-4147-A177-3AD203B41FA5}">
                      <a16:colId xmlns:a16="http://schemas.microsoft.com/office/drawing/2014/main" val="2317701146"/>
                    </a:ext>
                  </a:extLst>
                </a:gridCol>
                <a:gridCol w="576072">
                  <a:extLst>
                    <a:ext uri="{9D8B030D-6E8A-4147-A177-3AD203B41FA5}">
                      <a16:colId xmlns:a16="http://schemas.microsoft.com/office/drawing/2014/main" val="756497517"/>
                    </a:ext>
                  </a:extLst>
                </a:gridCol>
                <a:gridCol w="576072">
                  <a:extLst>
                    <a:ext uri="{9D8B030D-6E8A-4147-A177-3AD203B41FA5}">
                      <a16:colId xmlns:a16="http://schemas.microsoft.com/office/drawing/2014/main" val="4020024353"/>
                    </a:ext>
                  </a:extLst>
                </a:gridCol>
                <a:gridCol w="576072">
                  <a:extLst>
                    <a:ext uri="{9D8B030D-6E8A-4147-A177-3AD203B41FA5}">
                      <a16:colId xmlns:a16="http://schemas.microsoft.com/office/drawing/2014/main" val="2164223822"/>
                    </a:ext>
                  </a:extLst>
                </a:gridCol>
                <a:gridCol w="576072">
                  <a:extLst>
                    <a:ext uri="{9D8B030D-6E8A-4147-A177-3AD203B41FA5}">
                      <a16:colId xmlns:a16="http://schemas.microsoft.com/office/drawing/2014/main" val="3899646785"/>
                    </a:ext>
                  </a:extLst>
                </a:gridCol>
                <a:gridCol w="822960">
                  <a:extLst>
                    <a:ext uri="{9D8B030D-6E8A-4147-A177-3AD203B41FA5}">
                      <a16:colId xmlns:a16="http://schemas.microsoft.com/office/drawing/2014/main" val="2327661478"/>
                    </a:ext>
                  </a:extLst>
                </a:gridCol>
                <a:gridCol w="576072">
                  <a:extLst>
                    <a:ext uri="{9D8B030D-6E8A-4147-A177-3AD203B41FA5}">
                      <a16:colId xmlns:a16="http://schemas.microsoft.com/office/drawing/2014/main" val="3289191405"/>
                    </a:ext>
                  </a:extLst>
                </a:gridCol>
                <a:gridCol w="576072">
                  <a:extLst>
                    <a:ext uri="{9D8B030D-6E8A-4147-A177-3AD203B41FA5}">
                      <a16:colId xmlns:a16="http://schemas.microsoft.com/office/drawing/2014/main" val="71795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443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02:15:36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6.1564 %</a:t>
                      </a:r>
                    </a:p>
                  </a:txBody>
                  <a:tcPr/>
                </a:tc>
                <a:extLst>
                  <a:ext uri="{0D108BD9-81ED-4DB2-BD59-A6C34878D82A}">
                    <a16:rowId xmlns:a16="http://schemas.microsoft.com/office/drawing/2014/main" val="4293149310"/>
                  </a:ext>
                </a:extLst>
              </a:tr>
            </a:tbl>
          </a:graphicData>
        </a:graphic>
      </p:graphicFrame>
      <p:sp>
        <p:nvSpPr>
          <p:cNvPr id="4" name="Text Placeholder 3">
            <a:extLst>
              <a:ext uri="{FF2B5EF4-FFF2-40B4-BE49-F238E27FC236}">
                <a16:creationId xmlns:a16="http://schemas.microsoft.com/office/drawing/2014/main" id="{AFC977C0-6049-486B-A431-EDF118E451D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76345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4A61F-9158-4069-8918-D7F98DA69A3A}"/>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C6734048-EDDE-4319-9403-362E2B9E2C90}"/>
              </a:ext>
            </a:extLst>
          </p:cNvPr>
          <p:cNvGraphicFramePr>
            <a:graphicFrameLocks noGrp="1"/>
          </p:cNvGraphicFramePr>
          <p:nvPr>
            <p:ph type="tbl" sz="quarter" idx="13"/>
            <p:extLst>
              <p:ext uri="{D42A27DB-BD31-4B8C-83A1-F6EECF244321}">
                <p14:modId xmlns:p14="http://schemas.microsoft.com/office/powerpoint/2010/main" val="136811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65543579"/>
                    </a:ext>
                  </a:extLst>
                </a:gridCol>
                <a:gridCol w="576072">
                  <a:extLst>
                    <a:ext uri="{9D8B030D-6E8A-4147-A177-3AD203B41FA5}">
                      <a16:colId xmlns:a16="http://schemas.microsoft.com/office/drawing/2014/main" val="3380154199"/>
                    </a:ext>
                  </a:extLst>
                </a:gridCol>
                <a:gridCol w="576072">
                  <a:extLst>
                    <a:ext uri="{9D8B030D-6E8A-4147-A177-3AD203B41FA5}">
                      <a16:colId xmlns:a16="http://schemas.microsoft.com/office/drawing/2014/main" val="91848980"/>
                    </a:ext>
                  </a:extLst>
                </a:gridCol>
                <a:gridCol w="576072">
                  <a:extLst>
                    <a:ext uri="{9D8B030D-6E8A-4147-A177-3AD203B41FA5}">
                      <a16:colId xmlns:a16="http://schemas.microsoft.com/office/drawing/2014/main" val="1434511277"/>
                    </a:ext>
                  </a:extLst>
                </a:gridCol>
                <a:gridCol w="576072">
                  <a:extLst>
                    <a:ext uri="{9D8B030D-6E8A-4147-A177-3AD203B41FA5}">
                      <a16:colId xmlns:a16="http://schemas.microsoft.com/office/drawing/2014/main" val="1766971756"/>
                    </a:ext>
                  </a:extLst>
                </a:gridCol>
                <a:gridCol w="576072">
                  <a:extLst>
                    <a:ext uri="{9D8B030D-6E8A-4147-A177-3AD203B41FA5}">
                      <a16:colId xmlns:a16="http://schemas.microsoft.com/office/drawing/2014/main" val="2122657575"/>
                    </a:ext>
                  </a:extLst>
                </a:gridCol>
                <a:gridCol w="576072">
                  <a:extLst>
                    <a:ext uri="{9D8B030D-6E8A-4147-A177-3AD203B41FA5}">
                      <a16:colId xmlns:a16="http://schemas.microsoft.com/office/drawing/2014/main" val="272231286"/>
                    </a:ext>
                  </a:extLst>
                </a:gridCol>
                <a:gridCol w="822960">
                  <a:extLst>
                    <a:ext uri="{9D8B030D-6E8A-4147-A177-3AD203B41FA5}">
                      <a16:colId xmlns:a16="http://schemas.microsoft.com/office/drawing/2014/main" val="1797278444"/>
                    </a:ext>
                  </a:extLst>
                </a:gridCol>
                <a:gridCol w="576072">
                  <a:extLst>
                    <a:ext uri="{9D8B030D-6E8A-4147-A177-3AD203B41FA5}">
                      <a16:colId xmlns:a16="http://schemas.microsoft.com/office/drawing/2014/main" val="3237536184"/>
                    </a:ext>
                  </a:extLst>
                </a:gridCol>
                <a:gridCol w="576072">
                  <a:extLst>
                    <a:ext uri="{9D8B030D-6E8A-4147-A177-3AD203B41FA5}">
                      <a16:colId xmlns:a16="http://schemas.microsoft.com/office/drawing/2014/main" val="1262180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9219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4271520979"/>
                  </a:ext>
                </a:extLst>
              </a:tr>
            </a:tbl>
          </a:graphicData>
        </a:graphic>
      </p:graphicFrame>
      <p:sp>
        <p:nvSpPr>
          <p:cNvPr id="4" name="Text Placeholder 3">
            <a:extLst>
              <a:ext uri="{FF2B5EF4-FFF2-40B4-BE49-F238E27FC236}">
                <a16:creationId xmlns:a16="http://schemas.microsoft.com/office/drawing/2014/main" id="{7F6E0EA5-C497-4ABB-BB24-CDCF8909BD1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465346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731</Words>
  <Application>Microsoft Office PowerPoint</Application>
  <PresentationFormat>On-screen Show (4:3)</PresentationFormat>
  <Paragraphs>278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All Pages - 1 of 9</dc:title>
  <dc:creator>Frederik Peiniger</dc:creator>
  <cp:lastModifiedBy>Frederik Peiniger</cp:lastModifiedBy>
  <cp:revision>1</cp:revision>
  <dcterms:created xsi:type="dcterms:W3CDTF">2020-10-02T14:41:39Z</dcterms:created>
  <dcterms:modified xsi:type="dcterms:W3CDTF">2020-10-02T14:43:35Z</dcterms:modified>
</cp:coreProperties>
</file>