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A4CB0-DD21-4FD5-B21A-F85C1A1BF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96DCA0-B45E-40DE-9667-AD7C5EB280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8049768"/>
              </p:ext>
            </p:extLst>
          </p:nvPr>
        </p:nvGraphicFramePr>
        <p:xfrm>
          <a:off x="457200" y="1731963"/>
          <a:ext cx="781812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37988606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249884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432539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06664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19323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27795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881975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5020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13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https://scontent-iad3-1.xx.fbcdn.net/v/t1.0-9/p720x720/119918234_1381139558758244_2093493587111828372_o.jpg?_nc_cat=110&amp;_nc_sid=9e2e56&amp;_nc_ohc=fzplF28RBzMAX_mu8_E&amp;_nc_ht=scontent-iad3-1.xx&amp;tp=6&amp;oh=ec59288e72a8a4750b975e50303c5f6c&amp;oe=5F9BA793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6.4220 %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517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https://scontent-iad3-1.xx.fbcdn.net/v/t15.5256-10/s720x720/120204519_357125485471790_4911371861835334576_n.jpg?_nc_cat=100&amp;_nc_sid=ad6a45&amp;_nc_ohc=grlSraqwB7MAX_lkEjt&amp;_nc_ht=scontent-iad3-1.xx&amp;oh=cb5b85d1590fc874674f86296fde94c4&amp;oe=5F9CFBA1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5.6075 %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61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https://scontent-iad3-1.xx.fbcdn.net/v/t1.0-9/p720x720/119988970_1380494058822794_179463564643762012_o.jpg?_nc_cat=108&amp;_nc_sid=110474&amp;_nc_ohc=9IjULss1vDMAX9ROGmf&amp;_nc_ht=scontent-iad3-1.xx&amp;tp=6&amp;oh=8f67f2f407f905e7295722c7b9ce2d99&amp;oe=5F9BE3BD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5.0360 %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9446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E5220A-87EA-40D4-B621-8EBE4DF5C1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629702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EFC37-1A5A-40B8-B138-9002E1D3A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0F9EA8-AC5A-448E-AD9F-CE6D846CB9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2306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27908316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085272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46793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979544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81598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626264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45317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789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918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720x720/118599763_621299888753761_2718544473354532897_n.jpg?_nc_cat=104&amp;_nc_sid=ad6a45&amp;_nc_ohc=9FU_KMuuCtUAX9aJQHO&amp;_nc_oc=AQnB6sxgp9PzjTCWASLoBfgNeYgNivvVvMuG2XTabm5cmODSXa5Y332v_AGWMZvsyi4&amp;_nc_ht=scontent-iad3-1.xx&amp;tp=6&amp;oh=28b2ddd85c12f1cbcefa4429b4e4fcca&amp;oe=5F9A0B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4.4643 %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532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https://scontent-iad3-1.xx.fbcdn.net/v/t1.0-9/s720x720/118787706_1364294430442757_8419345196281215408_n.jpg?_nc_cat=111&amp;_nc_sid=110474&amp;_nc_ohc=2FNk6BMaNFIAX9Xt0S-&amp;_nc_ht=scontent-iad3-1.xx&amp;tp=7&amp;oh=4ceb7a519fb6566105c0977b80924b17&amp;oe=5F9BB649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4.3103 %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34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E3A6C0-3CC7-41CA-AA4D-A98361D8A4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3461436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4A42D-C05E-4D4A-A4D6-37796262C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B0FAD6-1045-4C40-8E2D-AD6617EAFB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7079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22349602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57687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98856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926977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48215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54400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77874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3425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247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https://scontent-iad3-1.xx.fbcdn.net/v/t15.5256-10/s720x720/120430364_1867288520080847_5013768086813421710_n.jpg?_nc_cat=102&amp;_nc_sid=ad6a45&amp;_nc_ohc=jBqR5UtqZzcAX8XS8zL&amp;_nc_ht=scontent-iad3-1.xx&amp;oh=98e7d6674a30b60c00942fdc19a3c24a&amp;oe=5F9C5080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3.5714 %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433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https://scontent-iad3-1.xx.fbcdn.net/v/t1.0-9/s720x720/118761052_1362428583962675_8522567912043011392_n.jpg?_nc_cat=111&amp;_nc_sid=110474&amp;_nc_ohc=iBWiK1bVOYgAX-8HnPy&amp;_nc_ht=scontent-iad3-1.xx&amp;tp=7&amp;oh=024d5ca613d35839786d74e3778829ed&amp;oe=5F9A19BA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3.4483 %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35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https://scontent-iad3-1.xx.fbcdn.net/v/t1.0-9/p720x720/119025134_1368681760004024_2152477340176887366_n.jpg?_nc_cat=101&amp;_nc_sid=110474&amp;_nc_ohc=pk3NGilhmecAX-VUdb9&amp;_nc_ht=scontent-iad3-1.xx&amp;tp=6&amp;oh=84c1e8cfecb8ab7620bfadceb4690fed&amp;oe=5F9C25DD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3.1746 %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716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131D03-A75B-42A1-BA96-187A6A57AE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4220674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C9401-844E-4A68-86E2-ABCE35FD1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F92064-19F8-465F-A0EB-FC8D5A7F49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1442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34867091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34018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92691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04362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686838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174084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32243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6518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402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https://scontent-iad3-1.xx.fbcdn.net/v/t1.0-9/p720x720/119003653_1368681363337397_9203679984102089054_n.jpg?_nc_cat=103&amp;_nc_sid=110474&amp;_nc_ohc=lFp6x3lmL2kAX-U1pmp&amp;_nc_ht=scontent-iad3-1.xx&amp;tp=6&amp;oh=b0b889cf0ab2959716f39213f1247a70&amp;oe=5F9C6CAA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3.1496 %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018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https://scontent-iad3-1.xx.fbcdn.net/v/t1.0-9/p720x720/119569867_1373477892857744_1356509640074390323_n.jpg?_nc_cat=107&amp;_nc_sid=110474&amp;_nc_ohc=r6eFomIT3kEAX88CLZx&amp;_nc_ht=scontent-iad3-1.xx&amp;tp=6&amp;oh=3c6a2f18dc88e70655ed9e2d70052b3a&amp;oe=5F9B8759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3.0769 %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878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https://scontent-iad3-1.xx.fbcdn.net/v/t15.5256-10/s720x720/120134068_758895824944654_6845821111716142869_n.jpg?_nc_cat=109&amp;_nc_sid=ad6a45&amp;_nc_ohc=rJ32eF9IYjgAX9oHMxH&amp;_nc_ht=scontent-iad3-1.xx&amp;oh=40122f000de8c4f4b5ff422e1c8b0c45&amp;oe=5F9BD7D8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696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A110E-567B-4583-9377-939FA6CD0F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645257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14906-06D9-4A31-A68E-7D19C9768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6E572B-7E67-4205-8A5D-1541247154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9637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26931996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922454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36806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02654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49420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334183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75576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8396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551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https://scontent-iad3-1.xx.fbcdn.net/v/t1.0-9/p720x720/119064067_1370012026537664_1948713601323410577_n.jpg?_nc_cat=108&amp;_nc_sid=110474&amp;_nc_ohc=-871ePtGYg0AX9ByX5X&amp;_nc_ht=scontent-iad3-1.xx&amp;tp=6&amp;oh=ccb8e0b3333ba2154b7071560ecfd5e3&amp;oe=5F9BD3F8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533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https://scontent-iad3-1.xx.fbcdn.net/v/t15.5256-10/p720x720/119643762_2654028234857141_7039864946913162831_n.jpg?_nc_cat=106&amp;_nc_sid=ad6a45&amp;_nc_ohc=7xL-LYO0ODsAX-ZyouW&amp;_nc_ht=scontent-iad3-1.xx&amp;oh=a08caac5b879b3753eb1b493edd1452c&amp;oe=5F9D57F5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2.6087 %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559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https://scontent-iad3-1.xx.fbcdn.net/v/t1.0-9/p720x720/120313109_1384442715094595_357592509088631554_n.jpg?_nc_cat=105&amp;_nc_sid=110474&amp;_nc_ohc=lqZ_-ELICQEAX_VDEkM&amp;_nc_ht=scontent-iad3-1.xx&amp;tp=6&amp;oh=07732d7e624693e21a503f14eed58c74&amp;oe=5F9B20E6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2.3810 %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9096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CDC5C1-0612-41B7-9440-629D3AE08D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735879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00D24-6F8D-4FB7-BC0A-878FF70FE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3FF1A0-8223-4C69-9393-27F7D0585E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0374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25058197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764051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16520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67871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71011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02425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70835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7539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766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https://scontent-iad3-1.xx.fbcdn.net/v/t15.5256-10/s720x720/120463347_1471848489674931_6974207659907242561_n.jpg?_nc_cat=100&amp;_nc_sid=ad6a45&amp;_nc_ohc=InV-b9UR1j4AX9lG7d5&amp;_nc_ht=scontent-iad3-1.xx&amp;oh=ef99e1da93083e795ba1185231f7d181&amp;oe=5F9C1825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516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https://scontent-iad3-1.xx.fbcdn.net/v/t15.5256-10/s720x720/120348574_331308368133557_8255078441058277334_n.jpg?_nc_cat=102&amp;_nc_sid=ad6a45&amp;_nc_ohc=II1LejPgcAoAX-IQvAQ&amp;_nc_ht=scontent-iad3-1.xx&amp;oh=55512393d783f0141b3cb0328ed6d2b8&amp;oe=5F9BA293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257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https://scontent-iad3-1.xx.fbcdn.net/v/t15.5256-10/s720x720/120467866_1928533620623043_9168991124742384929_n.jpg?_nc_cat=100&amp;_nc_sid=ad6a45&amp;_nc_ohc=ocHUTv25SJcAX9-5iUv&amp;_nc_ht=scontent-iad3-1.xx&amp;oh=c4055deb0e54d8e7799f747faa9c1df8&amp;oe=5F9BCDB3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0835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D37BBC-46C6-4FB7-BEC4-C5BB584EFC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144369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A1B1-2DAC-49DE-9A88-52DC7E401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B664C3-DA72-4D74-BDA2-A6C537DF67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1450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14682856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68070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83770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81923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85439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48462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50041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02720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541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https://scontent-iad3-1.xx.fbcdn.net/v/t15.5256-10/p720x720/118997875_357933465361068_6700423588286543398_n.jpg?_nc_cat=107&amp;_nc_sid=ad6a45&amp;_nc_ohc=Nz1GQk8CSfMAX-bxlXt&amp;_nc_ht=scontent-iad3-1.xx&amp;oh=0caf5a9e9aecdb1e6eb961d073a4f54b&amp;oe=5F9E1DE2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723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https://scontent-iad3-1.xx.fbcdn.net/v/t15.5256-10/s720x720/120603730_289290978937998_4138612209429890694_n.jpg?_nc_cat=111&amp;_nc_sid=ad6a45&amp;_nc_ohc=-0QtOBv7CrEAX9bYeDk&amp;_nc_ht=scontent-iad3-1.xx&amp;oh=9ca893260fa456eb09218ee468f0253d&amp;oe=5F9C6CBF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542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0129C-1E3A-4C54-BA0A-C4E7CAE58E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867552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F45E4-3A8F-462B-BD31-11D756B66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64A3DF-D171-4064-8F26-FBE2258933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2501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31590554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374467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19278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45809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44991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32589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4482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8146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220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119575113_357378378960609_8353363205527995414_n.jpg?_nc_cat=101&amp;_nc_sid=ad6a45&amp;_nc_ohc=ltFlDJh4ps0AX_fgtyy&amp;_nc_oc=AQlc7m-gyqJQ8VpcdGNZMHDgVvibvagjRoW4syVwVwhUXP6O_4Ky68RgfWxGbL2ONtg&amp;_nc_ht=scontent-iad3-1.xx&amp;oh=14db0237d05c27587deca44f2cf3a22e&amp;oe=5F9B6373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102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https://scontent-iad3-1.xx.fbcdn.net/v/t15.5256-10/s720x720/120297472_984751058665502_8953477675919961788_n.jpg?_nc_cat=100&amp;_nc_sid=ad6a45&amp;_nc_ohc=dQMHtX9EESkAX9mqbXY&amp;_nc_ht=scontent-iad3-1.xx&amp;oh=28a9d7b339a8e9b5c3f4584f4b3ca1d0&amp;oe=5F9B37AF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19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BBFB0-6707-40B2-81E8-9D54C92DB8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26872657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1583</Words>
  <Application>Microsoft Office PowerPoint</Application>
  <PresentationFormat>On-screen Show (4:3)</PresentationFormat>
  <Paragraphs>248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Facebook Published Posts Table | All Pages - 1 of 8</vt:lpstr>
      <vt:lpstr>Facebook Published Posts Table | All Pages - 2 of 8</vt:lpstr>
      <vt:lpstr>Facebook Published Posts Table | All Pages - 3 of 8</vt:lpstr>
      <vt:lpstr>Facebook Published Posts Table | All Pages - 4 of 8</vt:lpstr>
      <vt:lpstr>Facebook Published Posts Table | All Pages - 5 of 8</vt:lpstr>
      <vt:lpstr>Facebook Published Posts Table | All Pages - 6 of 8</vt:lpstr>
      <vt:lpstr>Facebook Published Posts Table | All Pages - 7 of 8</vt:lpstr>
      <vt:lpstr>Facebook Published Posts Table | All Pages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Published Posts Table | All Pages - 1 of 8</dc:title>
  <dc:creator>Frederik Peiniger</dc:creator>
  <cp:lastModifiedBy>Frederik Peiniger</cp:lastModifiedBy>
  <cp:revision>1</cp:revision>
  <dcterms:created xsi:type="dcterms:W3CDTF">2020-10-02T14:39:07Z</dcterms:created>
  <dcterms:modified xsi:type="dcterms:W3CDTF">2020-10-02T14:40:37Z</dcterms:modified>
</cp:coreProperties>
</file>