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AD3B6-A736-43E7-B7DD-24D8373AC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EA38CC-D2E6-497D-AEF9-1ABFBA0D29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0561778"/>
              </p:ext>
            </p:extLst>
          </p:nvPr>
        </p:nvGraphicFramePr>
        <p:xfrm>
          <a:off x="457200" y="1731963"/>
          <a:ext cx="8147304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262554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202870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241392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241832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808146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10020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932330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95383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890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https://scontent-iad3-1.cdninstagram.com/v/t51.29350-15/119561501_789220145225895_7141558698808834965_n.jpg?_nc_cat=104&amp;_nc_sid=8ae9d6&amp;_nc_ohc=BXsqsSBuOvYAX906DS0&amp;_nc_ht=scontent-iad3-1.cdninstagram.com&amp;oh=92013188f1d1916042fe481b81bf4929&amp;oe=5F840BA5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551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https://scontent-iad3-1.cdninstagram.com/v/t51.29350-15/120039562_174642544165015_2839794312641982923_n.jpg?_nc_cat=102&amp;_nc_sid=8ae9d6&amp;_nc_ohc=dAz_R4PpHbQAX8pWWHG&amp;_nc_ht=scontent-iad3-1.cdninstagram.com&amp;oh=92deae8f6d0d0fe05e7ef64aa0b5746c&amp;oe=5F90E29B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487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462EF-F63C-4C16-8AB1-A90730F1A3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393851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F823F-68F3-4647-821F-C84D29CB6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BDCF5E-F260-4427-B742-CE5126A916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369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330305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874179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067592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677297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834844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326892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307930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44687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497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https://scontent-iad3-1.cdninstagram.com/v/t51.29350-15/119432387_1761240730692644_5183901028387022845_n.jpg?_nc_cat=110&amp;_nc_sid=8ae9d6&amp;_nc_ohc=7TLJ4glE5yYAX-OBEzH&amp;_nc_ht=scontent-iad3-1.cdninstagram.com&amp;oh=da37c665d95c8b248480c40269ebd1be&amp;oe=5F84F2B5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124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https://scontent-iad3-1.cdninstagram.com/v/t51.29350-15/119914655_910551952800682_750900896309489682_n.jpg?_nc_cat=108&amp;_nc_sid=8ae9d6&amp;_nc_ohc=EQ3h_R5Fod4AX9_wMj1&amp;_nc_ht=scontent-iad3-1.cdninstagram.com&amp;oh=a9572c6e82e85cb0d3ba40211c094124&amp;oe=5F8E4451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967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1EF9B7-E2FC-4211-B02C-24BADDDA42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531491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C0753-7646-4247-8D8D-5E7FAC630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EC561D-3C1D-4624-B428-C013DAD3E0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5207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964109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121527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030434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264144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423707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507298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384112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90216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448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https://scontent-iad3-1.cdninstagram.com/v/t51.29350-15/119985344_673662346582016_725371086642488309_n.jpg?_nc_cat=106&amp;_nc_sid=8ae9d6&amp;_nc_ohc=1tk3KYArtlIAX8O77ur&amp;_nc_ht=scontent-iad3-1.cdninstagram.com&amp;oh=f3fff2a5de878e7b09d1969ec2f489b2&amp;oe=5F938533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792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https://scontent-iad3-1.cdninstagram.com/v/t51.29350-15/118993719_315302146425748_9090038979217058362_n.jpg?_nc_cat=101&amp;_nc_sid=8ae9d6&amp;_nc_ohc=1cbM9lElevYAX9wt2n6&amp;_nc_ht=scontent-iad3-1.cdninstagram.com&amp;oh=6f0e94788b1c2d3f4fe2c93165f935d9&amp;oe=5F7B1CD3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575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778F3-9C7E-48E3-8AE1-8A6305B226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80248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50357-BB59-4620-995A-B990DB035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0741A0-A540-4C59-AE76-681826A98A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4676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380646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966917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301084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132941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630425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997468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789807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22555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102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https://scontent-iad3-1.cdninstagram.com/v/t51.29350-15/119210913_2699229580324794_3590163611185003840_n.jpg?_nc_cat=100&amp;_nc_sid=8ae9d6&amp;_nc_ohc=Oxgfih4vi4wAX82DUNa&amp;_nc_ht=scontent-iad3-1.cdninstagram.com&amp;oh=c95d43247592cdcb7f3b63ba9eea20d3&amp;oe=5F85768E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043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https://scontent-dfw5-2.cdninstagram.com/v/t51.29350-15/120041954_802049397251373_7616295069601809571_n.jpg?_nc_cat=102&amp;_nc_sid=8ae9d6&amp;_nc_ohc=K3noQUGUqY0AX9M6aPF&amp;_nc_ht=scontent-dfw5-2.cdninstagram.com&amp;oh=2acaf7aa3a083b1884530766f90a7706&amp;oe=5F90E5B5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406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A77DFE-E062-4E8D-AAF4-E73741587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481899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7D958-7520-444C-B6CF-58620014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6E5977-1A3C-4A85-B5FA-42A0A469B1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6008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904865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58738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938140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485829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494030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246306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165903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99076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181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https://scontent-iad3-1.cdninstagram.com/v/t51.29350-15/119218581_145332810590059_6778390294871847584_n.jpg?_nc_cat=110&amp;_nc_sid=8ae9d6&amp;_nc_ohc=xUAVNT27YjwAX_VY4-v&amp;_nc_ht=scontent-iad3-1.cdninstagram.com&amp;oh=2ca4de2753b58a8c539a09bd458e65c9&amp;oe=5F84769C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589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https://scontent-iad3-1.cdninstagram.com/v/t51.29350-15/118764908_698224274100697_7351226262541232357_n.jpg?_nc_cat=101&amp;_nc_sid=8ae9d6&amp;_nc_ohc=C5i0dG6gejQAX9UjF-X&amp;_nc_ht=scontent-iad3-1.cdninstagram.com&amp;oh=dd63cadf9dbf0f5ff271026c152d7bdc&amp;oe=5F7D9836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37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D43F7-7B4C-4C7F-AC79-6182B0E5B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3676885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2636A-F225-4447-9750-5DB818CC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56F238-C6E1-4F91-8744-9BDC2A672A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033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328981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298627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989956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133098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435620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539846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584167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28383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625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119700854_347277089919448_8506140243339383718_n.jpg?_nc_cat=104&amp;_nc_sid=8ae9d6&amp;_nc_ohc=o5KrTYrBgHcAX_P221F&amp;_nc_oc=AQlch_fMwvG2L61QR1_jxZAvjODvXbBzRn9E_weXbrt3GGdxk6TXo0KlfwMx7CWUUfE&amp;_nc_ht=scontent-iad3-1.cdninstagram.com&amp;oh=5d567cf8e54b2b7d637d0401fda515db&amp;oe=5F8CB5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14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1825A-FB28-422C-A75C-3AA68B4D55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643070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77747-6BE3-4A56-9D72-4B5F53A97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0F13FE-EF2B-4CF9-B4C2-A10904A161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8799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1332370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518613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487566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275535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623794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361555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254405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56408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79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https://scontent-iad3-1.cdninstagram.com/v/t51.29350-15/119934303_350557312964759_6857701787636743686_n.jpg?_nc_cat=104&amp;_nc_sid=8ae9d6&amp;_nc_ohc=l51SGzSxLYEAX9XWmja&amp;_nc_ht=scontent-iad3-1.cdninstagram.com&amp;oh=ddf051b575276cce87258e294f8b62a9&amp;oe=5F92185D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628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https://scontent-iad3-1.cdninstagram.com/v/t51.29350-15/119573891_949457295579323_7305292972073706601_n.jpg?_nc_cat=100&amp;_nc_sid=8ae9d6&amp;_nc_ohc=XZ-mIBKnuwIAX8bDsFu&amp;_nc_ht=scontent-iad3-1.cdninstagram.com&amp;oh=ef490e161d3ea049084a2d9bae29a366&amp;oe=5F87301A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566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60E92-7041-490C-B323-54A444D93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449079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9B673-7015-4D91-9EEC-3FCD093A7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2A078E-6CA0-4E52-B121-35BDC894A8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9977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429649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030681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498033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798613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419666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185217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621058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09434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42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https://scontent-iad3-1.cdninstagram.com/v/t51.29350-15/119950296_2922657631169377_2865863158429732012_n.jpg?_nc_cat=107&amp;_nc_sid=8ae9d6&amp;_nc_ohc=7LQnPwHtLZ0AX90YU3O&amp;_nc_ht=scontent-iad3-1.cdninstagram.com&amp;oh=1031852eb8008ecf6ee19abaeff5ca5a&amp;oe=5F8EEC03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835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https://scontent-iad3-1.cdninstagram.com/v/t51.29350-15/119230254_148095150287128_6696987015970831344_n.jpg?_nc_cat=111&amp;_nc_sid=8ae9d6&amp;_nc_ohc=WVsacp5mUuEAX8BL4Kn&amp;_nc_ht=scontent-iad3-1.cdninstagram.com&amp;oh=824a34974aaa52a8c150c22a0dd5ff14&amp;oe=5F87644B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35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A5C63-D284-4ECF-B416-5F76D0BC14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532172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C4022-4959-4B32-9918-5B327866D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A57707-587B-42D5-BE62-9C267219B7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7943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482677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001866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042508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528316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038272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946788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202579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40891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527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https://scontent-iad3-1.cdninstagram.com/v/t51.29350-15/119166445_3288461951233709_705930394396601752_n.jpg?_nc_cat=105&amp;_nc_sid=8ae9d6&amp;_nc_ohc=VhWg4_iGoHUAX_ripqO&amp;_nc_ht=scontent-iad3-1.cdninstagram.com&amp;oh=64939cf1a7914f5cf3ec6c72f4ab0f82&amp;oe=5F86CFA4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73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https://scontent-iad3-1.cdninstagram.com/v/t51.29350-15/119889322_162831128820011_4579441933892028894_n.jpg?_nc_cat=101&amp;_nc_sid=8ae9d6&amp;_nc_ohc=5SV7RqjxFOMAX_rG4M4&amp;_nc_ht=scontent-iad3-1.cdninstagram.com&amp;oh=6269b519d90e2006bbc335aacacaebfc&amp;oe=5F8FAAE8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930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BC4994-1EF8-474A-9CBF-DCCD7EB3FE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92310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3DD7C-D718-4518-99DF-1876E3667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060CAF-000D-49AD-B850-437D158214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2208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868060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116767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159059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46987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172895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212165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377183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72320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413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https://scontent-iad3-1.cdninstagram.com/v/t51.29350-15/119707307_4986087551417156_858827612145043153_n.jpg?_nc_cat=107&amp;_nc_sid=8ae9d6&amp;_nc_ohc=XDxReYayuz8AX9KWvYN&amp;_nc_ht=scontent-iad3-1.cdninstagram.com&amp;oh=b71d6b7a6ab5b5bd877d524a43e25506&amp;oe=5F8F6D12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741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https://scontent-iad3-1.cdninstagram.com/v/t51.29350-15/119242822_1256882938007834_6604085037845201372_n.jpg?_nc_cat=106&amp;_nc_sid=8ae9d6&amp;_nc_ohc=EuPPJQsySsAAX-6TDUa&amp;_nc_ht=scontent-iad3-1.cdninstagram.com&amp;oh=e4cbf096d92e34d229e4224fe170c206&amp;oe=5F85E005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420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6379C-1B61-411C-B862-E061A833B3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77485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3A1E1-7EE6-4858-851A-6BD1C732C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BA94FE-8DB3-493C-ACEC-B1E9ABA526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0216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425399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173897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500520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525260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519170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805837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860657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68689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845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https://scontent-iad3-1.cdninstagram.com/v/t51.29350-15/119969169_336012411158821_3460191722842610399_n.jpg?_nc_cat=100&amp;_nc_sid=8ae9d6&amp;_nc_ohc=oXErSgXVPJAAX9uF2AT&amp;_nc_ht=scontent-iad3-1.cdninstagram.com&amp;oh=89305c84e38248a7b59ea85696411ebd&amp;oe=5F92D56D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759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https://scontent-iad3-1.cdninstagram.com/v/t51.29350-15/118778141_3335025153253038_6006620474461737420_n.jpg?_nc_cat=103&amp;_nc_sid=8ae9d6&amp;_nc_ohc=EY0GkYm1x4EAX-_DKG9&amp;_nc_ht=scontent-iad3-1.cdninstagram.com&amp;oh=1b67e643c7d5a6fea09eeda4f75a37ea&amp;oe=5F7A4AD6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539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4CF6EA-1684-4396-86F4-8BB9680E6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60655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353BC-E771-49C4-9CAA-80AB100C0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470829-139D-46EE-8D9D-17EA88E4F8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6264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354079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140158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045124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18248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791865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19920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545592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40591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58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https://scontent-iad3-1.cdninstagram.com/v/t51.29350-15/118806961_624812641734443_2071972787889775221_n.jpg?_nc_cat=104&amp;_nc_sid=8ae9d6&amp;_nc_ohc=I_iyDqyfExYAX9lwFlj&amp;_nc_ht=scontent-iad3-1.cdninstagram.com&amp;oh=780889ba5ab7f14c91fddb8eef736041&amp;oe=5F7B8359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796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475D04-08EA-46AD-843D-61A958E17B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479327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9846A-A007-49FC-A41D-153FBA600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A4F42D-9284-4A0E-A75B-97C5C82634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8185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442896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11606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892365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225295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130829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63514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970246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49540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874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119211569_387391605994656_23138268413481604_n.jpg?_nc_cat=111&amp;_nc_sid=8ae9d6&amp;_nc_ohc=KiAN8_fCyKcAX-dklDB&amp;_nc_oc=AQnvHFOjh4GajluBgSd24PjWO3fR3lc3RLMz_eP-KbzmVkxgFZjGh7jl3d_FESJZ5bA&amp;_nc_ht=scontent-lga3-1.cdninstagram.com&amp;oh=8640907b67a290f6e12cb281be1d61a0&amp;oe=5F8678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61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14381B-D423-4DD4-92B3-CF1B3E1EF7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932115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43A11-AD18-46E3-A72D-DD78F8B7F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A23C45-029D-4F38-A745-5560202125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629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8867677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634195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403500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510718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534883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90356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671798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95827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42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https://scontent-iad3-1.cdninstagram.com/v/t51.29350-15/119896177_224702059189952_9005246719194530575_n.jpg?_nc_cat=108&amp;_nc_sid=8ae9d6&amp;_nc_ohc=YILueJ5cFrQAX_hCR9M&amp;_nc_ht=scontent-iad3-1.cdninstagram.com&amp;oh=18dfd3b5bc7ed24129d154ee0f866658&amp;oe=5F90F8C3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27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https://scontent-iad3-1.cdninstagram.com/v/t51.29350-15/119754207_179153657001423_9087160834045529441_n.jpg?_nc_cat=106&amp;_nc_sid=8ae9d6&amp;_nc_ohc=ucvfWPeRqXUAX8UIeLg&amp;_nc_ht=scontent-iad3-1.cdninstagram.com&amp;oh=c0f780ee86618e85acca5d04af3e30d6&amp;oe=5F8DF257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74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9780F4-6AF5-4785-8D65-B01C0C0271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8198016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1818</Words>
  <Application>Microsoft Office PowerPoint</Application>
  <PresentationFormat>On-screen Show (4:3)</PresentationFormat>
  <Paragraphs>340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Instagram Stories Table  | All Pages - 1 of 14</vt:lpstr>
      <vt:lpstr>Instagram Stories Table  | All Pages - 2 of 14</vt:lpstr>
      <vt:lpstr>Instagram Stories Table  | All Pages - 3 of 14</vt:lpstr>
      <vt:lpstr>Instagram Stories Table  | All Pages - 4 of 14</vt:lpstr>
      <vt:lpstr>Instagram Stories Table  | All Pages - 5 of 14</vt:lpstr>
      <vt:lpstr>Instagram Stories Table  | All Pages - 6 of 14</vt:lpstr>
      <vt:lpstr>Instagram Stories Table  | All Pages - 7 of 14</vt:lpstr>
      <vt:lpstr>Instagram Stories Table  | All Pages - 8 of 14</vt:lpstr>
      <vt:lpstr>Instagram Stories Table  | All Pages - 9 of 14</vt:lpstr>
      <vt:lpstr>Instagram Stories Table  | All Pages - 10 of 14</vt:lpstr>
      <vt:lpstr>Instagram Stories Table  | All Pages - 11 of 14</vt:lpstr>
      <vt:lpstr>Instagram Stories Table  | All Pages - 12 of 14</vt:lpstr>
      <vt:lpstr>Instagram Stories Table  | All Pages - 13 of 14</vt:lpstr>
      <vt:lpstr>Instagram Stories Table  | All Pages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All Pages - 1 of 14</dc:title>
  <dc:creator>Frederik Peiniger</dc:creator>
  <cp:lastModifiedBy>Frederik Peiniger</cp:lastModifiedBy>
  <cp:revision>1</cp:revision>
  <dcterms:created xsi:type="dcterms:W3CDTF">2020-10-02T14:36:42Z</dcterms:created>
  <dcterms:modified xsi:type="dcterms:W3CDTF">2020-10-02T14:38:28Z</dcterms:modified>
</cp:coreProperties>
</file>