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2FE-AC38-4D55-8EAE-581731C63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B2CE1-3635-4FE8-991C-400F0BA82D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0737398"/>
              </p:ext>
            </p:extLst>
          </p:nvPr>
        </p:nvGraphicFramePr>
        <p:xfrm>
          <a:off x="457200" y="1731963"/>
          <a:ext cx="8147304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132153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39039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310314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553846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91347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6736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23579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938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699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https://scontent-iad3-1.cdninstagram.com/v/t51.29350-15/119561501_789220145225895_7141558698808834965_n.jpg?_nc_cat=104&amp;_nc_sid=8ae9d6&amp;_nc_ohc=BXsqsSBuOvYAX906DS0&amp;_nc_ht=scontent-iad3-1.cdninstagram.com&amp;oh=92013188f1d1916042fe481b81bf4929&amp;oe=5F840BA5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949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https://scontent-iad3-1.cdninstagram.com/v/t51.29350-15/120039562_174642544165015_2839794312641982923_n.jpg?_nc_cat=102&amp;_nc_sid=8ae9d6&amp;_nc_ohc=dAz_R4PpHbQAX8pWWHG&amp;_nc_ht=scontent-iad3-1.cdninstagram.com&amp;oh=92deae8f6d0d0fe05e7ef64aa0b5746c&amp;oe=5F90E29B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032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15A84-DB9D-4A39-A6DA-02FDA4C4F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343157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FFA39-94D6-4B75-8549-65A8D9B79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80FA5-D828-4ADD-B1E0-379CCB87B7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583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384902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682701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96964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171082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017139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04645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40980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19398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902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https://scontent-iad3-1.cdninstagram.com/v/t51.29350-15/119432387_1761240730692644_5183901028387022845_n.jpg?_nc_cat=110&amp;_nc_sid=8ae9d6&amp;_nc_ohc=7TLJ4glE5yYAX-OBEzH&amp;_nc_ht=scontent-iad3-1.cdninstagram.com&amp;oh=da37c665d95c8b248480c40269ebd1be&amp;oe=5F84F2B5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46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https://scontent-iad3-1.cdninstagram.com/v/t51.29350-15/119914655_910551952800682_750900896309489682_n.jpg?_nc_cat=108&amp;_nc_sid=8ae9d6&amp;_nc_ohc=EQ3h_R5Fod4AX9_wMj1&amp;_nc_ht=scontent-iad3-1.cdninstagram.com&amp;oh=a9572c6e82e85cb0d3ba40211c094124&amp;oe=5F8E4451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846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0A8F4-A39D-4D96-97C5-89E304268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27897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8D5E4-A29C-4482-8AF9-3E127A619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4DC956-0695-458E-9772-9526562C44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965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415895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073521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16932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92282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650498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33351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128007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0649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94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https://scontent-iad3-1.cdninstagram.com/v/t51.29350-15/119985344_673662346582016_725371086642488309_n.jpg?_nc_cat=106&amp;_nc_sid=8ae9d6&amp;_nc_ohc=1tk3KYArtlIAX8O77ur&amp;_nc_ht=scontent-iad3-1.cdninstagram.com&amp;oh=f3fff2a5de878e7b09d1969ec2f489b2&amp;oe=5F938533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74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https://scontent-iad3-1.cdninstagram.com/v/t51.29350-15/118993719_315302146425748_9090038979217058362_n.jpg?_nc_cat=101&amp;_nc_sid=8ae9d6&amp;_nc_ohc=1cbM9lElevYAX9wt2n6&amp;_nc_ht=scontent-iad3-1.cdninstagram.com&amp;oh=6f0e94788b1c2d3f4fe2c93165f935d9&amp;oe=5F7B1CD3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944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FBB6C-5B10-480D-972E-3A95BD928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137009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0F78C-299E-4F95-A9B9-A76698907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AA296C-9563-4514-A8EA-49BE1F9734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4865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735942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70147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79790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777069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19578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592266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726331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70891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355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https://scontent-iad3-1.cdninstagram.com/v/t51.29350-15/119210913_2699229580324794_3590163611185003840_n.jpg?_nc_cat=100&amp;_nc_sid=8ae9d6&amp;_nc_ohc=Oxgfih4vi4wAX82DUNa&amp;_nc_ht=scontent-iad3-1.cdninstagram.com&amp;oh=c95d43247592cdcb7f3b63ba9eea20d3&amp;oe=5F85768E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30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https://scontent-dfw5-2.cdninstagram.com/v/t51.29350-15/120041954_802049397251373_7616295069601809571_n.jpg?_nc_cat=102&amp;_nc_sid=8ae9d6&amp;_nc_ohc=K3noQUGUqY0AX9M6aPF&amp;_nc_ht=scontent-dfw5-2.cdninstagram.com&amp;oh=2acaf7aa3a083b1884530766f90a7706&amp;oe=5F90E5B5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936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3E4CC-63EE-4915-AB76-469528215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507124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6FF0D-6229-418A-91CD-3FD6B2697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382C6-01CE-4C1B-A1DC-3E04CAD4CF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7887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514551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39920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51124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30252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37692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53533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535488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2921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68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https://scontent-iad3-1.cdninstagram.com/v/t51.29350-15/119218581_145332810590059_6778390294871847584_n.jpg?_nc_cat=110&amp;_nc_sid=8ae9d6&amp;_nc_ohc=xUAVNT27YjwAX_VY4-v&amp;_nc_ht=scontent-iad3-1.cdninstagram.com&amp;oh=2ca4de2753b58a8c539a09bd458e65c9&amp;oe=5F84769C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43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https://scontent-iad3-1.cdninstagram.com/v/t51.29350-15/118764908_698224274100697_7351226262541232357_n.jpg?_nc_cat=101&amp;_nc_sid=8ae9d6&amp;_nc_ohc=C5i0dG6gejQAX9UjF-X&amp;_nc_ht=scontent-iad3-1.cdninstagram.com&amp;oh=dd63cadf9dbf0f5ff271026c152d7bdc&amp;oe=5F7D9836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13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36B4F-8430-42EA-AE0A-1E19B76CC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953433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499E4-026C-4A53-9104-92F4C3AFA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390295-A634-4FB3-84EF-8D9A34629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0499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8938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12987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421505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037184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387532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611639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77048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227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06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119700854_347277089919448_8506140243339383718_n.jpg?_nc_cat=104&amp;_nc_sid=8ae9d6&amp;_nc_ohc=o5KrTYrBgHcAX_P221F&amp;_nc_oc=AQlch_fMwvG2L61QR1_jxZAvjODvXbBzRn9E_weXbrt3GGdxk6TXo0KlfwMx7CWUUfE&amp;_nc_ht=scontent-iad3-1.cdninstagram.com&amp;oh=5d567cf8e54b2b7d637d0401fda515db&amp;oe=5F8CB5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451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FDCB7-6ED0-445A-8985-3982B9D1C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902045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8A9F9-3578-481B-BBCD-731539255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15D24-CD30-458F-86FD-F1CEE743B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1854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076763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183239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75688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69077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798431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034239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99434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14798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016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https://scontent-iad3-1.cdninstagram.com/v/t51.29350-15/119934303_350557312964759_6857701787636743686_n.jpg?_nc_cat=104&amp;_nc_sid=8ae9d6&amp;_nc_ohc=l51SGzSxLYEAX9XWmja&amp;_nc_ht=scontent-iad3-1.cdninstagram.com&amp;oh=ddf051b575276cce87258e294f8b62a9&amp;oe=5F92185D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94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https://scontent-iad3-1.cdninstagram.com/v/t51.29350-15/119573891_949457295579323_7305292972073706601_n.jpg?_nc_cat=100&amp;_nc_sid=8ae9d6&amp;_nc_ohc=XZ-mIBKnuwIAX8bDsFu&amp;_nc_ht=scontent-iad3-1.cdninstagram.com&amp;oh=ef490e161d3ea049084a2d9bae29a366&amp;oe=5F87301A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043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67342-C3A3-4E76-9E91-1769ACDE8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33126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B69CB-97D5-48B7-98D9-0CBE0343E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10F194-C644-44E7-9D97-08722A7A53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1401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891792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769178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502026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76859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39804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604752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64566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52381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81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https://scontent-iad3-1.cdninstagram.com/v/t51.29350-15/119950296_2922657631169377_2865863158429732012_n.jpg?_nc_cat=107&amp;_nc_sid=8ae9d6&amp;_nc_ohc=7LQnPwHtLZ0AX90YU3O&amp;_nc_ht=scontent-iad3-1.cdninstagram.com&amp;oh=1031852eb8008ecf6ee19abaeff5ca5a&amp;oe=5F8EEC03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683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https://scontent-iad3-1.cdninstagram.com/v/t51.29350-15/119230254_148095150287128_6696987015970831344_n.jpg?_nc_cat=111&amp;_nc_sid=8ae9d6&amp;_nc_ohc=WVsacp5mUuEAX8BL4Kn&amp;_nc_ht=scontent-iad3-1.cdninstagram.com&amp;oh=824a34974aaa52a8c150c22a0dd5ff14&amp;oe=5F87644B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098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3D8F2-4316-43DF-9869-271C929AA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527675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99DFC-3C48-49EE-94FE-E8C463960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D3FBD9-156C-44C6-A612-F33567995F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7443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399405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76090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06330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07977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14826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185287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37794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6626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16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https://scontent-iad3-1.cdninstagram.com/v/t51.29350-15/119166445_3288461951233709_705930394396601752_n.jpg?_nc_cat=105&amp;_nc_sid=8ae9d6&amp;_nc_ohc=VhWg4_iGoHUAX_ripqO&amp;_nc_ht=scontent-iad3-1.cdninstagram.com&amp;oh=64939cf1a7914f5cf3ec6c72f4ab0f82&amp;oe=5F86CFA4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54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https://scontent-iad3-1.cdninstagram.com/v/t51.29350-15/119889322_162831128820011_4579441933892028894_n.jpg?_nc_cat=101&amp;_nc_sid=8ae9d6&amp;_nc_ohc=5SV7RqjxFOMAX_rG4M4&amp;_nc_ht=scontent-iad3-1.cdninstagram.com&amp;oh=6269b519d90e2006bbc335aacacaebfc&amp;oe=5F8FAAE8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650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DB315-D90D-40A8-8B3D-B2E7F13AB7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463289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9E858-8CFA-49D0-889A-5A02270DC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122D9E-A6E2-42B0-A543-A00535F0B4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6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966802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13221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10317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05339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616679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624832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20318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8538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8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https://scontent-iad3-1.cdninstagram.com/v/t51.29350-15/119707307_4986087551417156_858827612145043153_n.jpg?_nc_cat=107&amp;_nc_sid=8ae9d6&amp;_nc_ohc=XDxReYayuz8AX9KWvYN&amp;_nc_ht=scontent-iad3-1.cdninstagram.com&amp;oh=b71d6b7a6ab5b5bd877d524a43e25506&amp;oe=5F8F6D12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59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https://scontent-iad3-1.cdninstagram.com/v/t51.29350-15/119242822_1256882938007834_6604085037845201372_n.jpg?_nc_cat=106&amp;_nc_sid=8ae9d6&amp;_nc_ohc=EuPPJQsySsAAX-6TDUa&amp;_nc_ht=scontent-iad3-1.cdninstagram.com&amp;oh=e4cbf096d92e34d229e4224fe170c206&amp;oe=5F85E005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569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452A5-9B73-46AC-BA79-F85CCC66C3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801636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5DE27-2A92-4418-B8AE-4A4CE45DF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BBAB2D-6A4F-42F1-B737-C34730D1CE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0152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783861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07143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219183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81173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6846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74953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10162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30376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07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https://scontent-iad3-1.cdninstagram.com/v/t51.29350-15/119969169_336012411158821_3460191722842610399_n.jpg?_nc_cat=100&amp;_nc_sid=8ae9d6&amp;_nc_ohc=oXErSgXVPJAAX9uF2AT&amp;_nc_ht=scontent-iad3-1.cdninstagram.com&amp;oh=89305c84e38248a7b59ea85696411ebd&amp;oe=5F92D56D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44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https://scontent-iad3-1.cdninstagram.com/v/t51.29350-15/118778141_3335025153253038_6006620474461737420_n.jpg?_nc_cat=103&amp;_nc_sid=8ae9d6&amp;_nc_ohc=EY0GkYm1x4EAX-_DKG9&amp;_nc_ht=scontent-iad3-1.cdninstagram.com&amp;oh=1b67e643c7d5a6fea09eeda4f75a37ea&amp;oe=5F7A4AD6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961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64C70-F7C8-41FE-82AE-707F7C5E9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628901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F18ED-B4DD-4F1E-A5E9-1D98C89EF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C0100A-13AF-4F6A-943E-FEF4F2A52D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7925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706619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94141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0290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96294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835449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390823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82076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6031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42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https://scontent-iad3-1.cdninstagram.com/v/t51.29350-15/118806961_624812641734443_2071972787889775221_n.jpg?_nc_cat=104&amp;_nc_sid=8ae9d6&amp;_nc_ohc=I_iyDqyfExYAX9lwFlj&amp;_nc_ht=scontent-iad3-1.cdninstagram.com&amp;oh=780889ba5ab7f14c91fddb8eef736041&amp;oe=5F7B8359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013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91AAF-96C3-4832-A5C3-4C104C0A7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868420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52A36-E558-463E-BA04-2CFF97763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937B6D-EE31-4409-87CE-5481C7698D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926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930520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36093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067062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34575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954044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6985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10853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9411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096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119211569_387391605994656_23138268413481604_n.jpg?_nc_cat=111&amp;_nc_sid=8ae9d6&amp;_nc_ohc=KiAN8_fCyKcAX-dklDB&amp;_nc_oc=AQnvHFOjh4GajluBgSd24PjWO3fR3lc3RLMz_eP-KbzmVkxgFZjGh7jl3d_FESJZ5bA&amp;_nc_ht=scontent-lga3-1.cdninstagram.com&amp;oh=8640907b67a290f6e12cb281be1d61a0&amp;oe=5F8678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941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A7D9D-D844-49CE-9AEF-F1E6FB047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56995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64E61-8CEA-4412-A001-5C5E0387D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30048-8509-429C-ABF9-B2308C9898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7096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901379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590285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71997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796754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40582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39927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591707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7395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96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https://scontent-iad3-1.cdninstagram.com/v/t51.29350-15/119896177_224702059189952_9005246719194530575_n.jpg?_nc_cat=108&amp;_nc_sid=8ae9d6&amp;_nc_ohc=YILueJ5cFrQAX_hCR9M&amp;_nc_ht=scontent-iad3-1.cdninstagram.com&amp;oh=18dfd3b5bc7ed24129d154ee0f866658&amp;oe=5F90F8C3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0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https://scontent-iad3-1.cdninstagram.com/v/t51.29350-15/119754207_179153657001423_9087160834045529441_n.jpg?_nc_cat=106&amp;_nc_sid=8ae9d6&amp;_nc_ohc=ucvfWPeRqXUAX8UIeLg&amp;_nc_ht=scontent-iad3-1.cdninstagram.com&amp;oh=c0f780ee86618e85acca5d04af3e30d6&amp;oe=5F8DF257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050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4FD97-62D1-4385-B612-3B81CEF51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9918210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1818</Words>
  <Application>Microsoft Office PowerPoint</Application>
  <PresentationFormat>On-screen Show (4:3)</PresentationFormat>
  <Paragraphs>340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Stories Table  | All Pages - 1 of 14</vt:lpstr>
      <vt:lpstr>Instagram Stories Table  | All Pages - 2 of 14</vt:lpstr>
      <vt:lpstr>Instagram Stories Table  | All Pages - 3 of 14</vt:lpstr>
      <vt:lpstr>Instagram Stories Table  | All Pages - 4 of 14</vt:lpstr>
      <vt:lpstr>Instagram Stories Table  | All Pages - 5 of 14</vt:lpstr>
      <vt:lpstr>Instagram Stories Table  | All Pages - 6 of 14</vt:lpstr>
      <vt:lpstr>Instagram Stories Table  | All Pages - 7 of 14</vt:lpstr>
      <vt:lpstr>Instagram Stories Table  | All Pages - 8 of 14</vt:lpstr>
      <vt:lpstr>Instagram Stories Table  | All Pages - 9 of 14</vt:lpstr>
      <vt:lpstr>Instagram Stories Table  | All Pages - 10 of 14</vt:lpstr>
      <vt:lpstr>Instagram Stories Table  | All Pages - 11 of 14</vt:lpstr>
      <vt:lpstr>Instagram Stories Table  | All Pages - 12 of 14</vt:lpstr>
      <vt:lpstr>Instagram Stories Table  | All Pages - 13 of 14</vt:lpstr>
      <vt:lpstr>Instagram Stories Table  | All Pages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All Pages - 1 of 14</dc:title>
  <dc:creator>Frederik Peiniger</dc:creator>
  <cp:lastModifiedBy>Frederik Peiniger</cp:lastModifiedBy>
  <cp:revision>1</cp:revision>
  <dcterms:created xsi:type="dcterms:W3CDTF">2020-10-02T09:29:59Z</dcterms:created>
  <dcterms:modified xsi:type="dcterms:W3CDTF">2020-10-02T09:31:57Z</dcterms:modified>
</cp:coreProperties>
</file>