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0" r:id="rId43"/>
    <p:sldId id="301" r:id="rId44"/>
    <p:sldId id="302" r:id="rId45"/>
    <p:sldId id="303" r:id="rId46"/>
    <p:sldId id="304" r:id="rId47"/>
    <p:sldId id="305"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4" r:id="rId65"/>
    <p:sldId id="325" r:id="rId66"/>
    <p:sldId id="326" r:id="rId67"/>
    <p:sldId id="327" r:id="rId68"/>
    <p:sldId id="328" r:id="rId69"/>
    <p:sldId id="329" r:id="rId70"/>
    <p:sldId id="330" r:id="rId71"/>
    <p:sldId id="331" r:id="rId72"/>
    <p:sldId id="332" r:id="rId73"/>
    <p:sldId id="333" r:id="rId74"/>
    <p:sldId id="334" r:id="rId75"/>
  </p:sldIdLst>
  <p:sldSz cx="9144000" cy="6858000" type="screen4x3"/>
  <p:notesSz cx="6858000" cy="9144000"/>
  <p:embeddedFontLst>
    <p:embeddedFont>
      <p:font typeface="Calibri" panose="020F0502020204030204" pitchFamily="34" charset="0"/>
      <p:regular r:id="rId76"/>
      <p:bold r:id="rId77"/>
      <p:italic r:id="rId78"/>
      <p:bold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189481</c:v>
                </c:pt>
              </c:numCache>
            </c:numRef>
          </c:val>
          <c:smooth val="0"/>
          <c:extLst>
            <c:ext xmlns:c16="http://schemas.microsoft.com/office/drawing/2014/chart" uri="{C3380CC4-5D6E-409C-BE32-E72D297353CC}">
              <c16:uniqueId val="{00000000-C043-4A84-B8D9-E46FE48AE084}"/>
            </c:ext>
          </c:extLst>
        </c:ser>
        <c:dLbls>
          <c:showLegendKey val="0"/>
          <c:showVal val="0"/>
          <c:showCatName val="0"/>
          <c:showSerName val="0"/>
          <c:showPercent val="0"/>
          <c:showBubbleSize val="0"/>
        </c:dLbls>
        <c:smooth val="0"/>
        <c:axId val="333498360"/>
        <c:axId val="333499016"/>
      </c:lineChart>
      <c:dateAx>
        <c:axId val="33349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499016"/>
        <c:crosses val="autoZero"/>
        <c:auto val="1"/>
        <c:lblOffset val="100"/>
        <c:baseTimeUnit val="days"/>
      </c:dateAx>
      <c:valAx>
        <c:axId val="33349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49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306161</c:v>
                </c:pt>
              </c:numCache>
            </c:numRef>
          </c:val>
          <c:smooth val="0"/>
          <c:extLst>
            <c:ext xmlns:c16="http://schemas.microsoft.com/office/drawing/2014/chart" uri="{C3380CC4-5D6E-409C-BE32-E72D297353CC}">
              <c16:uniqueId val="{00000000-8A85-488A-B66F-79A6764AEA95}"/>
            </c:ext>
          </c:extLst>
        </c:ser>
        <c:dLbls>
          <c:showLegendKey val="0"/>
          <c:showVal val="0"/>
          <c:showCatName val="0"/>
          <c:showSerName val="0"/>
          <c:showPercent val="0"/>
          <c:showBubbleSize val="0"/>
        </c:dLbls>
        <c:smooth val="0"/>
        <c:axId val="336176640"/>
        <c:axId val="336170080"/>
      </c:lineChart>
      <c:dateAx>
        <c:axId val="33617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70080"/>
        <c:crosses val="autoZero"/>
        <c:auto val="1"/>
        <c:lblOffset val="100"/>
        <c:baseTimeUnit val="days"/>
      </c:dateAx>
      <c:valAx>
        <c:axId val="33617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7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71EE-4033-B0B0-B0555F5AE10C}"/>
            </c:ext>
          </c:extLst>
        </c:ser>
        <c:dLbls>
          <c:showLegendKey val="0"/>
          <c:showVal val="0"/>
          <c:showCatName val="0"/>
          <c:showSerName val="0"/>
          <c:showPercent val="0"/>
          <c:showBubbleSize val="0"/>
        </c:dLbls>
        <c:smooth val="0"/>
        <c:axId val="336173688"/>
        <c:axId val="336176312"/>
      </c:lineChart>
      <c:dateAx>
        <c:axId val="33617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76312"/>
        <c:crosses val="autoZero"/>
        <c:auto val="1"/>
        <c:lblOffset val="100"/>
        <c:baseTimeUnit val="days"/>
      </c:dateAx>
      <c:valAx>
        <c:axId val="33617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7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C261-48E3-8CF1-2A312259436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86AB-45C1-A526-184036F0B0D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6846-4D7C-BAA9-4375EE994021}"/>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6846-4D7C-BAA9-4375EE994021}"/>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6846-4D7C-BAA9-4375EE994021}"/>
            </c:ext>
          </c:extLst>
        </c:ser>
        <c:dLbls>
          <c:showLegendKey val="0"/>
          <c:showVal val="0"/>
          <c:showCatName val="0"/>
          <c:showSerName val="0"/>
          <c:showPercent val="0"/>
          <c:showBubbleSize val="0"/>
        </c:dLbls>
        <c:gapWidth val="219"/>
        <c:overlap val="-27"/>
        <c:axId val="336182872"/>
        <c:axId val="336181560"/>
      </c:barChart>
      <c:catAx>
        <c:axId val="33618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81560"/>
        <c:crosses val="autoZero"/>
        <c:auto val="1"/>
        <c:lblAlgn val="ctr"/>
        <c:lblOffset val="100"/>
        <c:noMultiLvlLbl val="0"/>
      </c:catAx>
      <c:valAx>
        <c:axId val="33618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8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210029</c:v>
                </c:pt>
              </c:numCache>
            </c:numRef>
          </c:val>
          <c:smooth val="0"/>
          <c:extLst>
            <c:ext xmlns:c16="http://schemas.microsoft.com/office/drawing/2014/chart" uri="{C3380CC4-5D6E-409C-BE32-E72D297353CC}">
              <c16:uniqueId val="{00000000-4EEF-4CBD-A437-1CFFED46A49D}"/>
            </c:ext>
          </c:extLst>
        </c:ser>
        <c:dLbls>
          <c:showLegendKey val="0"/>
          <c:showVal val="0"/>
          <c:showCatName val="0"/>
          <c:showSerName val="0"/>
          <c:showPercent val="0"/>
          <c:showBubbleSize val="0"/>
        </c:dLbls>
        <c:smooth val="0"/>
        <c:axId val="457848824"/>
        <c:axId val="457849152"/>
      </c:lineChart>
      <c:dateAx>
        <c:axId val="457848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49152"/>
        <c:crosses val="autoZero"/>
        <c:auto val="1"/>
        <c:lblOffset val="100"/>
        <c:baseTimeUnit val="days"/>
      </c:dateAx>
      <c:valAx>
        <c:axId val="45784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4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253243</c:v>
                </c:pt>
              </c:numCache>
            </c:numRef>
          </c:val>
          <c:smooth val="0"/>
          <c:extLst>
            <c:ext xmlns:c16="http://schemas.microsoft.com/office/drawing/2014/chart" uri="{C3380CC4-5D6E-409C-BE32-E72D297353CC}">
              <c16:uniqueId val="{00000000-9F8D-4768-9997-50F5B90E8113}"/>
            </c:ext>
          </c:extLst>
        </c:ser>
        <c:dLbls>
          <c:showLegendKey val="0"/>
          <c:showVal val="0"/>
          <c:showCatName val="0"/>
          <c:showSerName val="0"/>
          <c:showPercent val="0"/>
          <c:showBubbleSize val="0"/>
        </c:dLbls>
        <c:smooth val="0"/>
        <c:axId val="457856368"/>
        <c:axId val="457851776"/>
      </c:lineChart>
      <c:dateAx>
        <c:axId val="45785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51776"/>
        <c:crosses val="autoZero"/>
        <c:auto val="1"/>
        <c:lblOffset val="100"/>
        <c:baseTimeUnit val="days"/>
      </c:dateAx>
      <c:valAx>
        <c:axId val="45785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5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47D9-45DA-8093-3D1BBF5157B2}"/>
            </c:ext>
          </c:extLst>
        </c:ser>
        <c:dLbls>
          <c:showLegendKey val="0"/>
          <c:showVal val="0"/>
          <c:showCatName val="0"/>
          <c:showSerName val="0"/>
          <c:showPercent val="0"/>
          <c:showBubbleSize val="0"/>
        </c:dLbls>
        <c:smooth val="0"/>
        <c:axId val="457858336"/>
        <c:axId val="457863256"/>
      </c:lineChart>
      <c:dateAx>
        <c:axId val="45785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63256"/>
        <c:crosses val="autoZero"/>
        <c:auto val="1"/>
        <c:lblOffset val="100"/>
        <c:baseTimeUnit val="days"/>
      </c:dateAx>
      <c:valAx>
        <c:axId val="45786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5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146</c:v>
                </c:pt>
                <c:pt idx="2">
                  <c:v>1740</c:v>
                </c:pt>
                <c:pt idx="3">
                  <c:v>941</c:v>
                </c:pt>
                <c:pt idx="4">
                  <c:v>308</c:v>
                </c:pt>
                <c:pt idx="5">
                  <c:v>134</c:v>
                </c:pt>
                <c:pt idx="6">
                  <c:v>37</c:v>
                </c:pt>
              </c:numCache>
            </c:numRef>
          </c:val>
          <c:extLst>
            <c:ext xmlns:c16="http://schemas.microsoft.com/office/drawing/2014/chart" uri="{C3380CC4-5D6E-409C-BE32-E72D297353CC}">
              <c16:uniqueId val="{00000000-3E86-437B-BD48-F247C5F788D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33</c:v>
                </c:pt>
                <c:pt idx="2">
                  <c:v>389</c:v>
                </c:pt>
                <c:pt idx="3">
                  <c:v>289</c:v>
                </c:pt>
                <c:pt idx="4">
                  <c:v>127</c:v>
                </c:pt>
                <c:pt idx="5">
                  <c:v>38</c:v>
                </c:pt>
                <c:pt idx="6">
                  <c:v>17</c:v>
                </c:pt>
              </c:numCache>
            </c:numRef>
          </c:val>
          <c:extLst>
            <c:ext xmlns:c16="http://schemas.microsoft.com/office/drawing/2014/chart" uri="{C3380CC4-5D6E-409C-BE32-E72D297353CC}">
              <c16:uniqueId val="{00000001-3E86-437B-BD48-F247C5F788D7}"/>
            </c:ext>
          </c:extLst>
        </c:ser>
        <c:dLbls>
          <c:showLegendKey val="0"/>
          <c:showVal val="0"/>
          <c:showCatName val="0"/>
          <c:showSerName val="0"/>
          <c:showPercent val="0"/>
          <c:showBubbleSize val="0"/>
        </c:dLbls>
        <c:gapWidth val="219"/>
        <c:overlap val="-27"/>
        <c:axId val="457866536"/>
        <c:axId val="457864896"/>
      </c:barChart>
      <c:catAx>
        <c:axId val="457866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64896"/>
        <c:crosses val="autoZero"/>
        <c:auto val="1"/>
        <c:lblAlgn val="ctr"/>
        <c:lblOffset val="100"/>
        <c:noMultiLvlLbl val="0"/>
      </c:catAx>
      <c:valAx>
        <c:axId val="45786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6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25-34</c:v>
                </c:pt>
                <c:pt idx="1">
                  <c:v>18-24</c:v>
                </c:pt>
                <c:pt idx="2">
                  <c:v>45-54</c:v>
                </c:pt>
                <c:pt idx="3">
                  <c:v>65+</c:v>
                </c:pt>
                <c:pt idx="4">
                  <c:v>35-44</c:v>
                </c:pt>
                <c:pt idx="5">
                  <c:v>13-17</c:v>
                </c:pt>
                <c:pt idx="6">
                  <c:v>55-64</c:v>
                </c:pt>
              </c:strCache>
            </c:strRef>
          </c:cat>
          <c:val>
            <c:numRef>
              <c:f>Sheet1!$A$2:$G$2</c:f>
              <c:numCache>
                <c:formatCode>General</c:formatCode>
                <c:ptCount val="7"/>
                <c:pt idx="0">
                  <c:v>2132</c:v>
                </c:pt>
                <c:pt idx="1">
                  <c:v>179</c:v>
                </c:pt>
                <c:pt idx="2">
                  <c:v>441</c:v>
                </c:pt>
                <c:pt idx="3">
                  <c:v>54</c:v>
                </c:pt>
                <c:pt idx="4">
                  <c:v>1237</c:v>
                </c:pt>
                <c:pt idx="5">
                  <c:v>6</c:v>
                </c:pt>
                <c:pt idx="6">
                  <c:v>174</c:v>
                </c:pt>
              </c:numCache>
            </c:numRef>
          </c:val>
          <c:extLst>
            <c:ext xmlns:c16="http://schemas.microsoft.com/office/drawing/2014/chart" uri="{C3380CC4-5D6E-409C-BE32-E72D297353CC}">
              <c16:uniqueId val="{00000000-DAA1-428E-AE16-8ED6534C720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BFA9-4CA3-B5DD-D304B34DFE5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3.8242439841221598</c:v>
                </c:pt>
                <c:pt idx="1">
                  <c:v>3.4482758620689702</c:v>
                </c:pt>
                <c:pt idx="2">
                  <c:v>2.72667505173639</c:v>
                </c:pt>
              </c:numCache>
            </c:numRef>
          </c:val>
          <c:extLst>
            <c:ext xmlns:c16="http://schemas.microsoft.com/office/drawing/2014/chart" uri="{C3380CC4-5D6E-409C-BE32-E72D297353CC}">
              <c16:uniqueId val="{00000000-D634-434D-B6A3-FDD7FD85C8B9}"/>
            </c:ext>
          </c:extLst>
        </c:ser>
        <c:dLbls>
          <c:showLegendKey val="0"/>
          <c:showVal val="0"/>
          <c:showCatName val="0"/>
          <c:showSerName val="0"/>
          <c:showPercent val="0"/>
          <c:showBubbleSize val="0"/>
        </c:dLbls>
        <c:gapWidth val="219"/>
        <c:overlap val="-27"/>
        <c:axId val="457873096"/>
        <c:axId val="457868504"/>
      </c:barChart>
      <c:catAx>
        <c:axId val="45787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68504"/>
        <c:crosses val="autoZero"/>
        <c:auto val="1"/>
        <c:lblAlgn val="ctr"/>
        <c:lblOffset val="100"/>
        <c:noMultiLvlLbl val="0"/>
      </c:catAx>
      <c:valAx>
        <c:axId val="45786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7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58CA-49C9-91B6-BE8D80A523A3}"/>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58CA-49C9-91B6-BE8D80A523A3}"/>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58CA-49C9-91B6-BE8D80A523A3}"/>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58CA-49C9-91B6-BE8D80A523A3}"/>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58CA-49C9-91B6-BE8D80A523A3}"/>
            </c:ext>
          </c:extLst>
        </c:ser>
        <c:dLbls>
          <c:showLegendKey val="0"/>
          <c:showVal val="0"/>
          <c:showCatName val="0"/>
          <c:showSerName val="0"/>
          <c:showPercent val="0"/>
          <c:showBubbleSize val="0"/>
        </c:dLbls>
        <c:gapWidth val="150"/>
        <c:overlap val="100"/>
        <c:axId val="511321560"/>
        <c:axId val="511329432"/>
      </c:barChart>
      <c:catAx>
        <c:axId val="51132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29432"/>
        <c:crosses val="autoZero"/>
        <c:auto val="1"/>
        <c:lblAlgn val="ctr"/>
        <c:lblOffset val="100"/>
        <c:noMultiLvlLbl val="0"/>
      </c:catAx>
      <c:valAx>
        <c:axId val="511329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2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2D9-4DC7-8D3A-EE305016B5E5}"/>
            </c:ext>
          </c:extLst>
        </c:ser>
        <c:dLbls>
          <c:showLegendKey val="0"/>
          <c:showVal val="0"/>
          <c:showCatName val="0"/>
          <c:showSerName val="0"/>
          <c:showPercent val="0"/>
          <c:showBubbleSize val="0"/>
        </c:dLbls>
        <c:gapWidth val="219"/>
        <c:overlap val="-27"/>
        <c:axId val="511334352"/>
        <c:axId val="511331400"/>
      </c:barChart>
      <c:catAx>
        <c:axId val="51133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31400"/>
        <c:crosses val="autoZero"/>
        <c:auto val="1"/>
        <c:lblAlgn val="ctr"/>
        <c:lblOffset val="100"/>
        <c:noMultiLvlLbl val="0"/>
      </c:catAx>
      <c:valAx>
        <c:axId val="51133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3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F474-4472-AAA3-3A6BEF4F44CF}"/>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F474-4472-AAA3-3A6BEF4F44CF}"/>
            </c:ext>
          </c:extLst>
        </c:ser>
        <c:dLbls>
          <c:showLegendKey val="0"/>
          <c:showVal val="0"/>
          <c:showCatName val="0"/>
          <c:showSerName val="0"/>
          <c:showPercent val="0"/>
          <c:showBubbleSize val="0"/>
        </c:dLbls>
        <c:gapWidth val="219"/>
        <c:overlap val="-27"/>
        <c:axId val="511338616"/>
        <c:axId val="511330416"/>
      </c:barChart>
      <c:catAx>
        <c:axId val="51133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30416"/>
        <c:crosses val="autoZero"/>
        <c:auto val="1"/>
        <c:lblAlgn val="ctr"/>
        <c:lblOffset val="100"/>
        <c:noMultiLvlLbl val="0"/>
      </c:catAx>
      <c:valAx>
        <c:axId val="51133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3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164C-4DC4-926C-26F22D847944}"/>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164C-4DC4-926C-26F22D847944}"/>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164C-4DC4-926C-26F22D847944}"/>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164C-4DC4-926C-26F22D847944}"/>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164C-4DC4-926C-26F22D847944}"/>
            </c:ext>
          </c:extLst>
        </c:ser>
        <c:dLbls>
          <c:showLegendKey val="0"/>
          <c:showVal val="0"/>
          <c:showCatName val="0"/>
          <c:showSerName val="0"/>
          <c:showPercent val="0"/>
          <c:showBubbleSize val="0"/>
        </c:dLbls>
        <c:gapWidth val="150"/>
        <c:overlap val="100"/>
        <c:axId val="511342552"/>
        <c:axId val="511347800"/>
      </c:barChart>
      <c:catAx>
        <c:axId val="51134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47800"/>
        <c:crosses val="autoZero"/>
        <c:auto val="1"/>
        <c:lblAlgn val="ctr"/>
        <c:lblOffset val="100"/>
        <c:noMultiLvlLbl val="0"/>
      </c:catAx>
      <c:valAx>
        <c:axId val="511347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4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6FE2-49E4-BF13-FDC79829E18B}"/>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6FE2-49E4-BF13-FDC79829E18B}"/>
            </c:ext>
          </c:extLst>
        </c:ser>
        <c:dLbls>
          <c:showLegendKey val="0"/>
          <c:showVal val="0"/>
          <c:showCatName val="0"/>
          <c:showSerName val="0"/>
          <c:showPercent val="0"/>
          <c:showBubbleSize val="0"/>
        </c:dLbls>
        <c:gapWidth val="150"/>
        <c:overlap val="100"/>
        <c:axId val="511340256"/>
        <c:axId val="511349112"/>
      </c:barChart>
      <c:catAx>
        <c:axId val="51134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49112"/>
        <c:crosses val="autoZero"/>
        <c:auto val="1"/>
        <c:lblAlgn val="ctr"/>
        <c:lblOffset val="100"/>
        <c:noMultiLvlLbl val="0"/>
      </c:catAx>
      <c:valAx>
        <c:axId val="511349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4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B99F-43D4-BDE3-5D4D18D6B985}"/>
            </c:ext>
          </c:extLst>
        </c:ser>
        <c:dLbls>
          <c:showLegendKey val="0"/>
          <c:showVal val="0"/>
          <c:showCatName val="0"/>
          <c:showSerName val="0"/>
          <c:showPercent val="0"/>
          <c:showBubbleSize val="0"/>
        </c:dLbls>
        <c:smooth val="0"/>
        <c:axId val="511346816"/>
        <c:axId val="511339928"/>
      </c:lineChart>
      <c:dateAx>
        <c:axId val="51134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39928"/>
        <c:crosses val="autoZero"/>
        <c:auto val="1"/>
        <c:lblOffset val="100"/>
        <c:baseTimeUnit val="days"/>
      </c:dateAx>
      <c:valAx>
        <c:axId val="51133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4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C8054-E971-4AAE-8F99-649998387C71}"/>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BD679D4A-E5AA-4B1B-93CE-29BAEC094008}"/>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710553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35927-BD7E-462E-A2CB-B9BB383C1838}"/>
              </a:ext>
            </a:extLst>
          </p:cNvPr>
          <p:cNvSpPr>
            <a:spLocks noGrp="1"/>
          </p:cNvSpPr>
          <p:nvPr>
            <p:ph type="title"/>
          </p:nvPr>
        </p:nvSpPr>
        <p:spPr/>
        <p:txBody>
          <a:bodyPr/>
          <a:lstStyle/>
          <a:p>
            <a:r>
              <a:rPr lang="en-US"/>
              <a:t>Overall All Posts Table Overview | All Pages</a:t>
            </a:r>
          </a:p>
        </p:txBody>
      </p:sp>
      <p:graphicFrame>
        <p:nvGraphicFramePr>
          <p:cNvPr id="5" name="Table Placeholder 4">
            <a:extLst>
              <a:ext uri="{FF2B5EF4-FFF2-40B4-BE49-F238E27FC236}">
                <a16:creationId xmlns:a16="http://schemas.microsoft.com/office/drawing/2014/main" id="{44DF7954-0297-417F-BAC9-48481DF22549}"/>
              </a:ext>
            </a:extLst>
          </p:cNvPr>
          <p:cNvGraphicFramePr>
            <a:graphicFrameLocks noGrp="1"/>
          </p:cNvGraphicFramePr>
          <p:nvPr>
            <p:ph type="tbl" sz="quarter" idx="13"/>
            <p:extLst>
              <p:ext uri="{D42A27DB-BD31-4B8C-83A1-F6EECF244321}">
                <p14:modId xmlns:p14="http://schemas.microsoft.com/office/powerpoint/2010/main" val="3438952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79469954"/>
                    </a:ext>
                  </a:extLst>
                </a:gridCol>
                <a:gridCol w="2715768">
                  <a:extLst>
                    <a:ext uri="{9D8B030D-6E8A-4147-A177-3AD203B41FA5}">
                      <a16:colId xmlns:a16="http://schemas.microsoft.com/office/drawing/2014/main" val="2339368929"/>
                    </a:ext>
                  </a:extLst>
                </a:gridCol>
                <a:gridCol w="2715768">
                  <a:extLst>
                    <a:ext uri="{9D8B030D-6E8A-4147-A177-3AD203B41FA5}">
                      <a16:colId xmlns:a16="http://schemas.microsoft.com/office/drawing/2014/main" val="1551970036"/>
                    </a:ext>
                  </a:extLst>
                </a:gridCol>
              </a:tblGrid>
              <a:tr h="370840">
                <a:tc>
                  <a:txBody>
                    <a:bodyPr/>
                    <a:lstStyle/>
                    <a:p>
                      <a:r>
                        <a:rPr lang="en-US" sz="1000"/>
                        <a:t>Page Name</a:t>
                      </a:r>
                    </a:p>
                  </a:txBody>
                  <a:tcPr/>
                </a:tc>
                <a:tc>
                  <a:txBody>
                    <a:bodyPr/>
                    <a:lstStyle/>
                    <a:p>
                      <a:r>
                        <a:rPr lang="en-US" sz="1000"/>
                        <a:t>Network</a:t>
                      </a:r>
                    </a:p>
                  </a:txBody>
                  <a:tcPr/>
                </a:tc>
                <a:tc>
                  <a:txBody>
                    <a:bodyPr/>
                    <a:lstStyle/>
                    <a:p>
                      <a:r>
                        <a:rPr lang="en-US" sz="1000"/>
                        <a:t>Amount</a:t>
                      </a:r>
                    </a:p>
                  </a:txBody>
                  <a:tcPr/>
                </a:tc>
                <a:extLst>
                  <a:ext uri="{0D108BD9-81ED-4DB2-BD59-A6C34878D82A}">
                    <a16:rowId xmlns:a16="http://schemas.microsoft.com/office/drawing/2014/main" val="779443210"/>
                  </a:ext>
                </a:extLst>
              </a:tr>
              <a:tr h="370840">
                <a:tc>
                  <a:txBody>
                    <a:bodyPr/>
                    <a:lstStyle/>
                    <a:p>
                      <a:r>
                        <a:rPr lang="en-US" sz="1000"/>
                        <a:t>alsalambank_bh</a:t>
                      </a:r>
                    </a:p>
                  </a:txBody>
                  <a:tcPr/>
                </a:tc>
                <a:tc>
                  <a:txBody>
                    <a:bodyPr/>
                    <a:lstStyle/>
                    <a:p>
                      <a:r>
                        <a:rPr lang="en-US" sz="1000"/>
                        <a:t>Instagram Stories</a:t>
                      </a:r>
                    </a:p>
                  </a:txBody>
                  <a:tcPr/>
                </a:tc>
                <a:tc>
                  <a:txBody>
                    <a:bodyPr/>
                    <a:lstStyle/>
                    <a:p>
                      <a:r>
                        <a:rPr lang="en-US" sz="1000"/>
                        <a:t>94</a:t>
                      </a:r>
                    </a:p>
                  </a:txBody>
                  <a:tcPr/>
                </a:tc>
                <a:extLst>
                  <a:ext uri="{0D108BD9-81ED-4DB2-BD59-A6C34878D82A}">
                    <a16:rowId xmlns:a16="http://schemas.microsoft.com/office/drawing/2014/main" val="2418403537"/>
                  </a:ext>
                </a:extLst>
              </a:tr>
              <a:tr h="370840">
                <a:tc>
                  <a:txBody>
                    <a:bodyPr/>
                    <a:lstStyle/>
                    <a:p>
                      <a:r>
                        <a:rPr lang="en-US" sz="1000"/>
                        <a:t>Al Salam Bank-Bahrain B.S.C</a:t>
                      </a:r>
                    </a:p>
                  </a:txBody>
                  <a:tcPr/>
                </a:tc>
                <a:tc>
                  <a:txBody>
                    <a:bodyPr/>
                    <a:lstStyle/>
                    <a:p>
                      <a:r>
                        <a:rPr lang="en-US" sz="1000"/>
                        <a:t>Facebook Posts</a:t>
                      </a:r>
                    </a:p>
                  </a:txBody>
                  <a:tcPr/>
                </a:tc>
                <a:tc>
                  <a:txBody>
                    <a:bodyPr/>
                    <a:lstStyle/>
                    <a:p>
                      <a:r>
                        <a:rPr lang="en-US" sz="1000"/>
                        <a:t>21</a:t>
                      </a:r>
                    </a:p>
                  </a:txBody>
                  <a:tcPr/>
                </a:tc>
                <a:extLst>
                  <a:ext uri="{0D108BD9-81ED-4DB2-BD59-A6C34878D82A}">
                    <a16:rowId xmlns:a16="http://schemas.microsoft.com/office/drawing/2014/main" val="724735445"/>
                  </a:ext>
                </a:extLst>
              </a:tr>
              <a:tr h="370840">
                <a:tc>
                  <a:txBody>
                    <a:bodyPr/>
                    <a:lstStyle/>
                    <a:p>
                      <a:r>
                        <a:rPr lang="en-US" sz="1000"/>
                        <a:t>alsalambank_bh</a:t>
                      </a:r>
                    </a:p>
                  </a:txBody>
                  <a:tcPr/>
                </a:tc>
                <a:tc>
                  <a:txBody>
                    <a:bodyPr/>
                    <a:lstStyle/>
                    <a:p>
                      <a:r>
                        <a:rPr lang="en-US" sz="1000"/>
                        <a:t>Instagram Posts</a:t>
                      </a:r>
                    </a:p>
                  </a:txBody>
                  <a:tcPr/>
                </a:tc>
                <a:tc>
                  <a:txBody>
                    <a:bodyPr/>
                    <a:lstStyle/>
                    <a:p>
                      <a:r>
                        <a:rPr lang="en-US" sz="1000"/>
                        <a:t>17</a:t>
                      </a:r>
                    </a:p>
                  </a:txBody>
                  <a:tcPr/>
                </a:tc>
                <a:extLst>
                  <a:ext uri="{0D108BD9-81ED-4DB2-BD59-A6C34878D82A}">
                    <a16:rowId xmlns:a16="http://schemas.microsoft.com/office/drawing/2014/main" val="2839224013"/>
                  </a:ext>
                </a:extLst>
              </a:tr>
              <a:tr h="370840">
                <a:tc>
                  <a:txBody>
                    <a:bodyPr/>
                    <a:lstStyle/>
                    <a:p>
                      <a:r>
                        <a:rPr lang="en-US" sz="1000"/>
                        <a:t>Al Salam Bank BH</a:t>
                      </a:r>
                    </a:p>
                  </a:txBody>
                  <a:tcPr/>
                </a:tc>
                <a:tc>
                  <a:txBody>
                    <a:bodyPr/>
                    <a:lstStyle/>
                    <a:p>
                      <a:r>
                        <a:rPr lang="en-US" sz="1000"/>
                        <a:t>Twitter Tweets</a:t>
                      </a:r>
                    </a:p>
                  </a:txBody>
                  <a:tcPr/>
                </a:tc>
                <a:tc>
                  <a:txBody>
                    <a:bodyPr/>
                    <a:lstStyle/>
                    <a:p>
                      <a:r>
                        <a:rPr lang="en-US" sz="1000"/>
                        <a:t>17</a:t>
                      </a:r>
                    </a:p>
                  </a:txBody>
                  <a:tcPr/>
                </a:tc>
                <a:extLst>
                  <a:ext uri="{0D108BD9-81ED-4DB2-BD59-A6C34878D82A}">
                    <a16:rowId xmlns:a16="http://schemas.microsoft.com/office/drawing/2014/main" val="808921563"/>
                  </a:ext>
                </a:extLst>
              </a:tr>
            </a:tbl>
          </a:graphicData>
        </a:graphic>
      </p:graphicFrame>
      <p:sp>
        <p:nvSpPr>
          <p:cNvPr id="4" name="Text Placeholder 3">
            <a:extLst>
              <a:ext uri="{FF2B5EF4-FFF2-40B4-BE49-F238E27FC236}">
                <a16:creationId xmlns:a16="http://schemas.microsoft.com/office/drawing/2014/main" id="{BFF21846-FAD3-4BF1-9BCB-F039E918AE3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80264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20A65-CAD0-4C52-B8AE-EFC08F0C9A6C}"/>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2BAEAFE3-5FA5-4814-B2A9-068AB54A1BBD}"/>
              </a:ext>
            </a:extLst>
          </p:cNvPr>
          <p:cNvGraphicFramePr>
            <a:graphicFrameLocks noGrp="1"/>
          </p:cNvGraphicFramePr>
          <p:nvPr>
            <p:ph type="tbl" sz="quarter" idx="13"/>
            <p:extLst>
              <p:ext uri="{D42A27DB-BD31-4B8C-83A1-F6EECF244321}">
                <p14:modId xmlns:p14="http://schemas.microsoft.com/office/powerpoint/2010/main" val="2412614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22914839"/>
                    </a:ext>
                  </a:extLst>
                </a:gridCol>
                <a:gridCol w="1316736">
                  <a:extLst>
                    <a:ext uri="{9D8B030D-6E8A-4147-A177-3AD203B41FA5}">
                      <a16:colId xmlns:a16="http://schemas.microsoft.com/office/drawing/2014/main" val="1729332982"/>
                    </a:ext>
                  </a:extLst>
                </a:gridCol>
                <a:gridCol w="1316736">
                  <a:extLst>
                    <a:ext uri="{9D8B030D-6E8A-4147-A177-3AD203B41FA5}">
                      <a16:colId xmlns:a16="http://schemas.microsoft.com/office/drawing/2014/main" val="2978074414"/>
                    </a:ext>
                  </a:extLst>
                </a:gridCol>
                <a:gridCol w="1316736">
                  <a:extLst>
                    <a:ext uri="{9D8B030D-6E8A-4147-A177-3AD203B41FA5}">
                      <a16:colId xmlns:a16="http://schemas.microsoft.com/office/drawing/2014/main" val="717332416"/>
                    </a:ext>
                  </a:extLst>
                </a:gridCol>
                <a:gridCol w="1316736">
                  <a:extLst>
                    <a:ext uri="{9D8B030D-6E8A-4147-A177-3AD203B41FA5}">
                      <a16:colId xmlns:a16="http://schemas.microsoft.com/office/drawing/2014/main" val="981214911"/>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3224383313"/>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5966170</a:t>
                      </a:r>
                    </a:p>
                  </a:txBody>
                  <a:tcPr/>
                </a:tc>
                <a:tc>
                  <a:txBody>
                    <a:bodyPr/>
                    <a:lstStyle/>
                    <a:p>
                      <a:r>
                        <a:rPr lang="en-US" sz="1000"/>
                        <a:t>0.53329020125139</a:t>
                      </a:r>
                    </a:p>
                  </a:txBody>
                  <a:tcPr/>
                </a:tc>
                <a:extLst>
                  <a:ext uri="{0D108BD9-81ED-4DB2-BD59-A6C34878D82A}">
                    <a16:rowId xmlns:a16="http://schemas.microsoft.com/office/drawing/2014/main" val="526111393"/>
                  </a:ext>
                </a:extLst>
              </a:tr>
              <a:tr h="370840">
                <a:tc>
                  <a:txBody>
                    <a:bodyPr/>
                    <a:lstStyle/>
                    <a:p>
                      <a:r>
                        <a:rPr lang="en-US" sz="1000"/>
                        <a:t>Facebook</a:t>
                      </a:r>
                    </a:p>
                  </a:txBody>
                  <a:tcPr/>
                </a:tc>
                <a:tc>
                  <a:txBody>
                    <a:bodyPr/>
                    <a:lstStyle/>
                    <a:p>
                      <a:r>
                        <a:rPr lang="en-US" sz="1000"/>
                        <a:t>15</a:t>
                      </a:r>
                    </a:p>
                  </a:txBody>
                  <a:tcPr/>
                </a:tc>
                <a:tc>
                  <a:txBody>
                    <a:bodyPr/>
                    <a:lstStyle/>
                    <a:p>
                      <a:r>
                        <a:rPr lang="en-US" sz="1000"/>
                        <a:t>722531</a:t>
                      </a:r>
                    </a:p>
                  </a:txBody>
                  <a:tcPr/>
                </a:tc>
                <a:tc>
                  <a:txBody>
                    <a:bodyPr/>
                    <a:lstStyle/>
                    <a:p>
                      <a:r>
                        <a:rPr lang="en-US" sz="1000"/>
                        <a:t>5098513</a:t>
                      </a:r>
                    </a:p>
                  </a:txBody>
                  <a:tcPr/>
                </a:tc>
                <a:tc>
                  <a:txBody>
                    <a:bodyPr/>
                    <a:lstStyle/>
                    <a:p>
                      <a:r>
                        <a:rPr lang="en-US" sz="1000"/>
                        <a:t>2.2750580943932</a:t>
                      </a:r>
                    </a:p>
                  </a:txBody>
                  <a:tcPr/>
                </a:tc>
                <a:extLst>
                  <a:ext uri="{0D108BD9-81ED-4DB2-BD59-A6C34878D82A}">
                    <a16:rowId xmlns:a16="http://schemas.microsoft.com/office/drawing/2014/main" val="3986883881"/>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79</a:t>
                      </a:r>
                    </a:p>
                  </a:txBody>
                  <a:tcPr/>
                </a:tc>
                <a:tc>
                  <a:txBody>
                    <a:bodyPr/>
                    <a:lstStyle/>
                    <a:p>
                      <a:r>
                        <a:rPr lang="en-US" sz="1000"/>
                        <a:t>3.5034</a:t>
                      </a:r>
                    </a:p>
                  </a:txBody>
                  <a:tcPr/>
                </a:tc>
                <a:extLst>
                  <a:ext uri="{0D108BD9-81ED-4DB2-BD59-A6C34878D82A}">
                    <a16:rowId xmlns:a16="http://schemas.microsoft.com/office/drawing/2014/main" val="1144004029"/>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909</a:t>
                      </a:r>
                    </a:p>
                  </a:txBody>
                  <a:tcPr/>
                </a:tc>
                <a:tc>
                  <a:txBody>
                    <a:bodyPr/>
                    <a:lstStyle/>
                    <a:p>
                      <a:r>
                        <a:rPr lang="en-US" sz="1000"/>
                        <a:t>n/a</a:t>
                      </a:r>
                    </a:p>
                  </a:txBody>
                  <a:tcPr/>
                </a:tc>
                <a:extLst>
                  <a:ext uri="{0D108BD9-81ED-4DB2-BD59-A6C34878D82A}">
                    <a16:rowId xmlns:a16="http://schemas.microsoft.com/office/drawing/2014/main" val="1064151807"/>
                  </a:ext>
                </a:extLst>
              </a:tr>
            </a:tbl>
          </a:graphicData>
        </a:graphic>
      </p:graphicFrame>
      <p:sp>
        <p:nvSpPr>
          <p:cNvPr id="4" name="Text Placeholder 3">
            <a:extLst>
              <a:ext uri="{FF2B5EF4-FFF2-40B4-BE49-F238E27FC236}">
                <a16:creationId xmlns:a16="http://schemas.microsoft.com/office/drawing/2014/main" id="{7CCE3F36-5A39-4105-82A3-F020230895F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15597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DFF16-8AFC-43B7-965A-F3CBE11796D0}"/>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BB8293ED-E269-414F-AA81-BE763AFCCFD4}"/>
              </a:ext>
            </a:extLst>
          </p:cNvPr>
          <p:cNvGraphicFramePr>
            <a:graphicFrameLocks noGrp="1"/>
          </p:cNvGraphicFramePr>
          <p:nvPr>
            <p:ph type="tbl" sz="quarter" idx="13"/>
            <p:extLst>
              <p:ext uri="{D42A27DB-BD31-4B8C-83A1-F6EECF244321}">
                <p14:modId xmlns:p14="http://schemas.microsoft.com/office/powerpoint/2010/main" val="1334609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20590845"/>
                    </a:ext>
                  </a:extLst>
                </a:gridCol>
                <a:gridCol w="1316736">
                  <a:extLst>
                    <a:ext uri="{9D8B030D-6E8A-4147-A177-3AD203B41FA5}">
                      <a16:colId xmlns:a16="http://schemas.microsoft.com/office/drawing/2014/main" val="801850003"/>
                    </a:ext>
                  </a:extLst>
                </a:gridCol>
                <a:gridCol w="1316736">
                  <a:extLst>
                    <a:ext uri="{9D8B030D-6E8A-4147-A177-3AD203B41FA5}">
                      <a16:colId xmlns:a16="http://schemas.microsoft.com/office/drawing/2014/main" val="516799945"/>
                    </a:ext>
                  </a:extLst>
                </a:gridCol>
                <a:gridCol w="1316736">
                  <a:extLst>
                    <a:ext uri="{9D8B030D-6E8A-4147-A177-3AD203B41FA5}">
                      <a16:colId xmlns:a16="http://schemas.microsoft.com/office/drawing/2014/main" val="1953334355"/>
                    </a:ext>
                  </a:extLst>
                </a:gridCol>
                <a:gridCol w="1316736">
                  <a:extLst>
                    <a:ext uri="{9D8B030D-6E8A-4147-A177-3AD203B41FA5}">
                      <a16:colId xmlns:a16="http://schemas.microsoft.com/office/drawing/2014/main" val="637501237"/>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2657334618"/>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1242764524"/>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31817</a:t>
                      </a:r>
                    </a:p>
                  </a:txBody>
                  <a:tcPr/>
                </a:tc>
                <a:tc>
                  <a:txBody>
                    <a:bodyPr/>
                    <a:lstStyle/>
                    <a:p>
                      <a:r>
                        <a:rPr lang="en-US" sz="1000"/>
                        <a:t>3.1853 %</a:t>
                      </a:r>
                    </a:p>
                  </a:txBody>
                  <a:tcPr/>
                </a:tc>
                <a:extLst>
                  <a:ext uri="{0D108BD9-81ED-4DB2-BD59-A6C34878D82A}">
                    <a16:rowId xmlns:a16="http://schemas.microsoft.com/office/drawing/2014/main" val="1758516898"/>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2392091950"/>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1756653300"/>
                  </a:ext>
                </a:extLst>
              </a:tr>
            </a:tbl>
          </a:graphicData>
        </a:graphic>
      </p:graphicFrame>
      <p:sp>
        <p:nvSpPr>
          <p:cNvPr id="4" name="Text Placeholder 3">
            <a:extLst>
              <a:ext uri="{FF2B5EF4-FFF2-40B4-BE49-F238E27FC236}">
                <a16:creationId xmlns:a16="http://schemas.microsoft.com/office/drawing/2014/main" id="{2BAB3D78-23E2-4B5F-BCD0-6415A49B5A6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44376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EDC2E-B24C-47EB-9C1D-CE1D0FCE23C8}"/>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36EB749D-0516-42FE-BAD8-D307E202D3B1}"/>
              </a:ext>
            </a:extLst>
          </p:cNvPr>
          <p:cNvGraphicFramePr>
            <a:graphicFrameLocks noGrp="1"/>
          </p:cNvGraphicFramePr>
          <p:nvPr>
            <p:ph type="tbl" sz="quarter" idx="13"/>
            <p:extLst>
              <p:ext uri="{D42A27DB-BD31-4B8C-83A1-F6EECF244321}">
                <p14:modId xmlns:p14="http://schemas.microsoft.com/office/powerpoint/2010/main" val="1809560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595557711"/>
                    </a:ext>
                  </a:extLst>
                </a:gridCol>
                <a:gridCol w="740664">
                  <a:extLst>
                    <a:ext uri="{9D8B030D-6E8A-4147-A177-3AD203B41FA5}">
                      <a16:colId xmlns:a16="http://schemas.microsoft.com/office/drawing/2014/main" val="1573932370"/>
                    </a:ext>
                  </a:extLst>
                </a:gridCol>
                <a:gridCol w="740664">
                  <a:extLst>
                    <a:ext uri="{9D8B030D-6E8A-4147-A177-3AD203B41FA5}">
                      <a16:colId xmlns:a16="http://schemas.microsoft.com/office/drawing/2014/main" val="2127883836"/>
                    </a:ext>
                  </a:extLst>
                </a:gridCol>
                <a:gridCol w="740664">
                  <a:extLst>
                    <a:ext uri="{9D8B030D-6E8A-4147-A177-3AD203B41FA5}">
                      <a16:colId xmlns:a16="http://schemas.microsoft.com/office/drawing/2014/main" val="3596674646"/>
                    </a:ext>
                  </a:extLst>
                </a:gridCol>
                <a:gridCol w="740664">
                  <a:extLst>
                    <a:ext uri="{9D8B030D-6E8A-4147-A177-3AD203B41FA5}">
                      <a16:colId xmlns:a16="http://schemas.microsoft.com/office/drawing/2014/main" val="604334691"/>
                    </a:ext>
                  </a:extLst>
                </a:gridCol>
                <a:gridCol w="740664">
                  <a:extLst>
                    <a:ext uri="{9D8B030D-6E8A-4147-A177-3AD203B41FA5}">
                      <a16:colId xmlns:a16="http://schemas.microsoft.com/office/drawing/2014/main" val="3575876722"/>
                    </a:ext>
                  </a:extLst>
                </a:gridCol>
                <a:gridCol w="740664">
                  <a:extLst>
                    <a:ext uri="{9D8B030D-6E8A-4147-A177-3AD203B41FA5}">
                      <a16:colId xmlns:a16="http://schemas.microsoft.com/office/drawing/2014/main" val="3706008159"/>
                    </a:ext>
                  </a:extLst>
                </a:gridCol>
                <a:gridCol w="740664">
                  <a:extLst>
                    <a:ext uri="{9D8B030D-6E8A-4147-A177-3AD203B41FA5}">
                      <a16:colId xmlns:a16="http://schemas.microsoft.com/office/drawing/2014/main" val="1296715881"/>
                    </a:ext>
                  </a:extLst>
                </a:gridCol>
                <a:gridCol w="740664">
                  <a:extLst>
                    <a:ext uri="{9D8B030D-6E8A-4147-A177-3AD203B41FA5}">
                      <a16:colId xmlns:a16="http://schemas.microsoft.com/office/drawing/2014/main" val="1480032706"/>
                    </a:ext>
                  </a:extLst>
                </a:gridCol>
                <a:gridCol w="740664">
                  <a:extLst>
                    <a:ext uri="{9D8B030D-6E8A-4147-A177-3AD203B41FA5}">
                      <a16:colId xmlns:a16="http://schemas.microsoft.com/office/drawing/2014/main" val="280270027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1557604162"/>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6944</a:t>
                      </a:r>
                    </a:p>
                  </a:txBody>
                  <a:tcPr/>
                </a:tc>
                <a:tc>
                  <a:txBody>
                    <a:bodyPr/>
                    <a:lstStyle/>
                    <a:p>
                      <a:r>
                        <a:rPr lang="en-US" sz="1000"/>
                        <a:t>24873</a:t>
                      </a:r>
                    </a:p>
                  </a:txBody>
                  <a:tcPr/>
                </a:tc>
                <a:tc>
                  <a:txBody>
                    <a:bodyPr/>
                    <a:lstStyle/>
                    <a:p>
                      <a:r>
                        <a:rPr lang="en-US" sz="1000"/>
                        <a:t>242322</a:t>
                      </a:r>
                    </a:p>
                  </a:txBody>
                  <a:tcPr/>
                </a:tc>
                <a:tc>
                  <a:txBody>
                    <a:bodyPr/>
                    <a:lstStyle/>
                    <a:p>
                      <a:r>
                        <a:rPr lang="en-US" sz="1000"/>
                        <a:t>338374</a:t>
                      </a:r>
                    </a:p>
                  </a:txBody>
                  <a:tcPr/>
                </a:tc>
                <a:tc>
                  <a:txBody>
                    <a:bodyPr/>
                    <a:lstStyle/>
                    <a:p>
                      <a:r>
                        <a:rPr lang="en-US" sz="1000"/>
                        <a:t>32137</a:t>
                      </a:r>
                    </a:p>
                  </a:txBody>
                  <a:tcPr/>
                </a:tc>
                <a:tc>
                  <a:txBody>
                    <a:bodyPr/>
                    <a:lstStyle/>
                    <a:p>
                      <a:r>
                        <a:rPr lang="en-US" sz="1000"/>
                        <a:t>320</a:t>
                      </a:r>
                    </a:p>
                  </a:txBody>
                  <a:tcPr/>
                </a:tc>
                <a:tc>
                  <a:txBody>
                    <a:bodyPr/>
                    <a:lstStyle/>
                    <a:p>
                      <a:r>
                        <a:rPr lang="en-US" sz="1000"/>
                        <a:t>15339</a:t>
                      </a:r>
                    </a:p>
                  </a:txBody>
                  <a:tcPr/>
                </a:tc>
                <a:extLst>
                  <a:ext uri="{0D108BD9-81ED-4DB2-BD59-A6C34878D82A}">
                    <a16:rowId xmlns:a16="http://schemas.microsoft.com/office/drawing/2014/main" val="4040266443"/>
                  </a:ext>
                </a:extLst>
              </a:tr>
            </a:tbl>
          </a:graphicData>
        </a:graphic>
      </p:graphicFrame>
      <p:sp>
        <p:nvSpPr>
          <p:cNvPr id="4" name="Text Placeholder 3">
            <a:extLst>
              <a:ext uri="{FF2B5EF4-FFF2-40B4-BE49-F238E27FC236}">
                <a16:creationId xmlns:a16="http://schemas.microsoft.com/office/drawing/2014/main" id="{C67B2F59-3FA1-49BB-ACC4-BCDE5DB6DAF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18237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84C9C-A1B3-4DCA-B16C-EC97E7729419}"/>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AEFFD031-63A1-435E-ACE4-A94A631BFAAC}"/>
              </a:ext>
            </a:extLst>
          </p:cNvPr>
          <p:cNvGraphicFramePr>
            <a:graphicFrameLocks noGrp="1"/>
          </p:cNvGraphicFramePr>
          <p:nvPr>
            <p:ph type="tbl" sz="quarter" idx="13"/>
            <p:extLst>
              <p:ext uri="{D42A27DB-BD31-4B8C-83A1-F6EECF244321}">
                <p14:modId xmlns:p14="http://schemas.microsoft.com/office/powerpoint/2010/main" val="64874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26918536"/>
                    </a:ext>
                  </a:extLst>
                </a:gridCol>
                <a:gridCol w="1152144">
                  <a:extLst>
                    <a:ext uri="{9D8B030D-6E8A-4147-A177-3AD203B41FA5}">
                      <a16:colId xmlns:a16="http://schemas.microsoft.com/office/drawing/2014/main" val="1854526636"/>
                    </a:ext>
                  </a:extLst>
                </a:gridCol>
                <a:gridCol w="1152144">
                  <a:extLst>
                    <a:ext uri="{9D8B030D-6E8A-4147-A177-3AD203B41FA5}">
                      <a16:colId xmlns:a16="http://schemas.microsoft.com/office/drawing/2014/main" val="3322278586"/>
                    </a:ext>
                  </a:extLst>
                </a:gridCol>
                <a:gridCol w="1152144">
                  <a:extLst>
                    <a:ext uri="{9D8B030D-6E8A-4147-A177-3AD203B41FA5}">
                      <a16:colId xmlns:a16="http://schemas.microsoft.com/office/drawing/2014/main" val="2495945080"/>
                    </a:ext>
                  </a:extLst>
                </a:gridCol>
                <a:gridCol w="1152144">
                  <a:extLst>
                    <a:ext uri="{9D8B030D-6E8A-4147-A177-3AD203B41FA5}">
                      <a16:colId xmlns:a16="http://schemas.microsoft.com/office/drawing/2014/main" val="1151989720"/>
                    </a:ext>
                  </a:extLst>
                </a:gridCol>
                <a:gridCol w="1152144">
                  <a:extLst>
                    <a:ext uri="{9D8B030D-6E8A-4147-A177-3AD203B41FA5}">
                      <a16:colId xmlns:a16="http://schemas.microsoft.com/office/drawing/2014/main" val="888305499"/>
                    </a:ext>
                  </a:extLst>
                </a:gridCol>
                <a:gridCol w="1152144">
                  <a:extLst>
                    <a:ext uri="{9D8B030D-6E8A-4147-A177-3AD203B41FA5}">
                      <a16:colId xmlns:a16="http://schemas.microsoft.com/office/drawing/2014/main" val="2053664457"/>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1486473745"/>
                  </a:ext>
                </a:extLst>
              </a:tr>
              <a:tr h="370840">
                <a:tc>
                  <a:txBody>
                    <a:bodyPr/>
                    <a:lstStyle/>
                    <a:p>
                      <a:r>
                        <a:rPr lang="en-US" sz="1000"/>
                        <a:t>17</a:t>
                      </a:r>
                    </a:p>
                  </a:txBody>
                  <a:tcPr/>
                </a:tc>
                <a:tc>
                  <a:txBody>
                    <a:bodyPr/>
                    <a:lstStyle/>
                    <a:p>
                      <a:r>
                        <a:rPr lang="en-US" sz="1000"/>
                        <a:t>94</a:t>
                      </a:r>
                    </a:p>
                  </a:txBody>
                  <a:tcPr/>
                </a:tc>
                <a:tc>
                  <a:txBody>
                    <a:bodyPr/>
                    <a:lstStyle/>
                    <a:p>
                      <a:r>
                        <a:rPr lang="en-US" sz="1000"/>
                        <a:t>6944</a:t>
                      </a:r>
                    </a:p>
                  </a:txBody>
                  <a:tcPr/>
                </a:tc>
                <a:tc>
                  <a:txBody>
                    <a:bodyPr/>
                    <a:lstStyle/>
                    <a:p>
                      <a:r>
                        <a:rPr lang="en-US" sz="1000"/>
                        <a:t>24873</a:t>
                      </a:r>
                    </a:p>
                  </a:txBody>
                  <a:tcPr/>
                </a:tc>
                <a:tc>
                  <a:txBody>
                    <a:bodyPr/>
                    <a:lstStyle/>
                    <a:p>
                      <a:r>
                        <a:rPr lang="en-US" sz="1000"/>
                        <a:t>242322</a:t>
                      </a:r>
                    </a:p>
                  </a:txBody>
                  <a:tcPr/>
                </a:tc>
                <a:tc>
                  <a:txBody>
                    <a:bodyPr/>
                    <a:lstStyle/>
                    <a:p>
                      <a:r>
                        <a:rPr lang="en-US" sz="1000"/>
                        <a:t>338374</a:t>
                      </a:r>
                    </a:p>
                  </a:txBody>
                  <a:tcPr/>
                </a:tc>
                <a:tc>
                  <a:txBody>
                    <a:bodyPr/>
                    <a:lstStyle/>
                    <a:p>
                      <a:r>
                        <a:rPr lang="en-US" sz="1000"/>
                        <a:t>32137</a:t>
                      </a:r>
                    </a:p>
                  </a:txBody>
                  <a:tcPr/>
                </a:tc>
                <a:extLst>
                  <a:ext uri="{0D108BD9-81ED-4DB2-BD59-A6C34878D82A}">
                    <a16:rowId xmlns:a16="http://schemas.microsoft.com/office/drawing/2014/main" val="1389367871"/>
                  </a:ext>
                </a:extLst>
              </a:tr>
            </a:tbl>
          </a:graphicData>
        </a:graphic>
      </p:graphicFrame>
      <p:sp>
        <p:nvSpPr>
          <p:cNvPr id="4" name="Text Placeholder 3">
            <a:extLst>
              <a:ext uri="{FF2B5EF4-FFF2-40B4-BE49-F238E27FC236}">
                <a16:creationId xmlns:a16="http://schemas.microsoft.com/office/drawing/2014/main" id="{500CE793-3E9B-40F1-8DC3-6AE078E0B37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20656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1EC8-543B-466C-9036-674555A742D8}"/>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9178F452-D623-4AD4-92BB-B3703858CFF2}"/>
              </a:ext>
            </a:extLst>
          </p:cNvPr>
          <p:cNvGraphicFramePr>
            <a:graphicFrameLocks noGrp="1"/>
          </p:cNvGraphicFramePr>
          <p:nvPr>
            <p:ph type="chart" sz="quarter" idx="13"/>
            <p:extLst>
              <p:ext uri="{D42A27DB-BD31-4B8C-83A1-F6EECF244321}">
                <p14:modId xmlns:p14="http://schemas.microsoft.com/office/powerpoint/2010/main" val="3560479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784AA1-9BFE-443C-9604-2F6C130E169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BF097D0-FFE1-4B34-B0D4-3A66973BE0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6726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4514-BF16-4B32-8C2C-230311B93A07}"/>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E6A58481-D5E2-40C2-A5D0-201248918BD5}"/>
              </a:ext>
            </a:extLst>
          </p:cNvPr>
          <p:cNvGraphicFramePr>
            <a:graphicFrameLocks noGrp="1"/>
          </p:cNvGraphicFramePr>
          <p:nvPr>
            <p:ph type="chart" sz="quarter" idx="13"/>
            <p:extLst>
              <p:ext uri="{D42A27DB-BD31-4B8C-83A1-F6EECF244321}">
                <p14:modId xmlns:p14="http://schemas.microsoft.com/office/powerpoint/2010/main" val="2878880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42C475-C5F9-479B-A773-E8CBBBF946C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AA57651-5090-4259-8782-F510A51F72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936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3A36D-6768-43C2-AA36-9F6F0807EA28}"/>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2C884C5B-B178-4347-B2B8-30C9E9241FD8}"/>
              </a:ext>
            </a:extLst>
          </p:cNvPr>
          <p:cNvGraphicFramePr>
            <a:graphicFrameLocks noGrp="1"/>
          </p:cNvGraphicFramePr>
          <p:nvPr>
            <p:ph type="chart" sz="quarter" idx="13"/>
            <p:extLst>
              <p:ext uri="{D42A27DB-BD31-4B8C-83A1-F6EECF244321}">
                <p14:modId xmlns:p14="http://schemas.microsoft.com/office/powerpoint/2010/main" val="1357519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261642-00F4-4C61-8997-B340230AE43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F2F84FA-B923-4013-A4FC-B3954A3232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7082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837C1-7333-4353-B96E-C464CAA13B28}"/>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931BCB98-C1AB-4FED-9ADA-E5BA45EF5696}"/>
              </a:ext>
            </a:extLst>
          </p:cNvPr>
          <p:cNvGraphicFramePr>
            <a:graphicFrameLocks noGrp="1"/>
          </p:cNvGraphicFramePr>
          <p:nvPr>
            <p:ph type="chart" sz="quarter" idx="13"/>
            <p:extLst>
              <p:ext uri="{D42A27DB-BD31-4B8C-83A1-F6EECF244321}">
                <p14:modId xmlns:p14="http://schemas.microsoft.com/office/powerpoint/2010/main" val="239987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38377E-5D60-4ABE-9D3F-55C1768CF30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1F5118F-9450-4CD5-8F87-A1003937F8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1259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ACA4A-2989-43DC-BED0-DEDA177F7CBB}"/>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C2109407-E68B-4506-8CC2-9F77CD1658C1}"/>
              </a:ext>
            </a:extLst>
          </p:cNvPr>
          <p:cNvGraphicFramePr>
            <a:graphicFrameLocks noGrp="1"/>
          </p:cNvGraphicFramePr>
          <p:nvPr>
            <p:ph type="chart" sz="quarter" idx="13"/>
            <p:extLst>
              <p:ext uri="{D42A27DB-BD31-4B8C-83A1-F6EECF244321}">
                <p14:modId xmlns:p14="http://schemas.microsoft.com/office/powerpoint/2010/main" val="1493175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AD1155-6019-4E78-A315-A7D72AB0404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A1AE48B-515D-4A55-96BA-A44031016A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531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1892-27D7-45F1-B04E-E8CAEF017818}"/>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6B83580B-AA85-4A9B-BE2D-BF942D1AC5AB}"/>
              </a:ext>
            </a:extLst>
          </p:cNvPr>
          <p:cNvGraphicFramePr>
            <a:graphicFrameLocks noGrp="1"/>
          </p:cNvGraphicFramePr>
          <p:nvPr>
            <p:ph type="chart" sz="quarter" idx="13"/>
            <p:extLst>
              <p:ext uri="{D42A27DB-BD31-4B8C-83A1-F6EECF244321}">
                <p14:modId xmlns:p14="http://schemas.microsoft.com/office/powerpoint/2010/main" val="1733049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AD031-14EA-4B45-8170-8BCDB03625C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CFE9F48-10CE-4BF5-8204-334959C9F7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5908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25CCF-3797-4554-B22A-43ECC73DB617}"/>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3A6FBCD6-53A5-47BE-99FD-AEABCE421460}"/>
              </a:ext>
            </a:extLst>
          </p:cNvPr>
          <p:cNvGraphicFramePr>
            <a:graphicFrameLocks noGrp="1"/>
          </p:cNvGraphicFramePr>
          <p:nvPr>
            <p:ph type="tbl" sz="quarter" idx="13"/>
            <p:extLst>
              <p:ext uri="{D42A27DB-BD31-4B8C-83A1-F6EECF244321}">
                <p14:modId xmlns:p14="http://schemas.microsoft.com/office/powerpoint/2010/main" val="339952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98363339"/>
                    </a:ext>
                  </a:extLst>
                </a:gridCol>
                <a:gridCol w="740664">
                  <a:extLst>
                    <a:ext uri="{9D8B030D-6E8A-4147-A177-3AD203B41FA5}">
                      <a16:colId xmlns:a16="http://schemas.microsoft.com/office/drawing/2014/main" val="2589474051"/>
                    </a:ext>
                  </a:extLst>
                </a:gridCol>
                <a:gridCol w="740664">
                  <a:extLst>
                    <a:ext uri="{9D8B030D-6E8A-4147-A177-3AD203B41FA5}">
                      <a16:colId xmlns:a16="http://schemas.microsoft.com/office/drawing/2014/main" val="2611428455"/>
                    </a:ext>
                  </a:extLst>
                </a:gridCol>
                <a:gridCol w="740664">
                  <a:extLst>
                    <a:ext uri="{9D8B030D-6E8A-4147-A177-3AD203B41FA5}">
                      <a16:colId xmlns:a16="http://schemas.microsoft.com/office/drawing/2014/main" val="4254016526"/>
                    </a:ext>
                  </a:extLst>
                </a:gridCol>
                <a:gridCol w="740664">
                  <a:extLst>
                    <a:ext uri="{9D8B030D-6E8A-4147-A177-3AD203B41FA5}">
                      <a16:colId xmlns:a16="http://schemas.microsoft.com/office/drawing/2014/main" val="2470379882"/>
                    </a:ext>
                  </a:extLst>
                </a:gridCol>
                <a:gridCol w="740664">
                  <a:extLst>
                    <a:ext uri="{9D8B030D-6E8A-4147-A177-3AD203B41FA5}">
                      <a16:colId xmlns:a16="http://schemas.microsoft.com/office/drawing/2014/main" val="1954980151"/>
                    </a:ext>
                  </a:extLst>
                </a:gridCol>
                <a:gridCol w="740664">
                  <a:extLst>
                    <a:ext uri="{9D8B030D-6E8A-4147-A177-3AD203B41FA5}">
                      <a16:colId xmlns:a16="http://schemas.microsoft.com/office/drawing/2014/main" val="3717521903"/>
                    </a:ext>
                  </a:extLst>
                </a:gridCol>
                <a:gridCol w="740664">
                  <a:extLst>
                    <a:ext uri="{9D8B030D-6E8A-4147-A177-3AD203B41FA5}">
                      <a16:colId xmlns:a16="http://schemas.microsoft.com/office/drawing/2014/main" val="3189604544"/>
                    </a:ext>
                  </a:extLst>
                </a:gridCol>
                <a:gridCol w="740664">
                  <a:extLst>
                    <a:ext uri="{9D8B030D-6E8A-4147-A177-3AD203B41FA5}">
                      <a16:colId xmlns:a16="http://schemas.microsoft.com/office/drawing/2014/main" val="1668554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69826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18276</a:t>
                      </a:r>
                    </a:p>
                  </a:txBody>
                  <a:tcPr/>
                </a:tc>
                <a:extLst>
                  <a:ext uri="{0D108BD9-81ED-4DB2-BD59-A6C34878D82A}">
                    <a16:rowId xmlns:a16="http://schemas.microsoft.com/office/drawing/2014/main" val="9354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16513</a:t>
                      </a:r>
                    </a:p>
                  </a:txBody>
                  <a:tcPr/>
                </a:tc>
                <a:extLst>
                  <a:ext uri="{0D108BD9-81ED-4DB2-BD59-A6C34878D82A}">
                    <a16:rowId xmlns:a16="http://schemas.microsoft.com/office/drawing/2014/main" val="272863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16336</a:t>
                      </a:r>
                    </a:p>
                  </a:txBody>
                  <a:tcPr/>
                </a:tc>
                <a:extLst>
                  <a:ext uri="{0D108BD9-81ED-4DB2-BD59-A6C34878D82A}">
                    <a16:rowId xmlns:a16="http://schemas.microsoft.com/office/drawing/2014/main" val="740259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extLst>
                  <a:ext uri="{0D108BD9-81ED-4DB2-BD59-A6C34878D82A}">
                    <a16:rowId xmlns:a16="http://schemas.microsoft.com/office/drawing/2014/main" val="233514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12816</a:t>
                      </a:r>
                    </a:p>
                  </a:txBody>
                  <a:tcPr/>
                </a:tc>
                <a:extLst>
                  <a:ext uri="{0D108BD9-81ED-4DB2-BD59-A6C34878D82A}">
                    <a16:rowId xmlns:a16="http://schemas.microsoft.com/office/drawing/2014/main" val="225952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11549</a:t>
                      </a:r>
                    </a:p>
                  </a:txBody>
                  <a:tcPr/>
                </a:tc>
                <a:extLst>
                  <a:ext uri="{0D108BD9-81ED-4DB2-BD59-A6C34878D82A}">
                    <a16:rowId xmlns:a16="http://schemas.microsoft.com/office/drawing/2014/main" val="400838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11392</a:t>
                      </a:r>
                    </a:p>
                  </a:txBody>
                  <a:tcPr/>
                </a:tc>
                <a:extLst>
                  <a:ext uri="{0D108BD9-81ED-4DB2-BD59-A6C34878D82A}">
                    <a16:rowId xmlns:a16="http://schemas.microsoft.com/office/drawing/2014/main" val="391069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11335</a:t>
                      </a:r>
                    </a:p>
                  </a:txBody>
                  <a:tcPr/>
                </a:tc>
                <a:extLst>
                  <a:ext uri="{0D108BD9-81ED-4DB2-BD59-A6C34878D82A}">
                    <a16:rowId xmlns:a16="http://schemas.microsoft.com/office/drawing/2014/main" val="140130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10867</a:t>
                      </a:r>
                    </a:p>
                  </a:txBody>
                  <a:tcPr/>
                </a:tc>
                <a:extLst>
                  <a:ext uri="{0D108BD9-81ED-4DB2-BD59-A6C34878D82A}">
                    <a16:rowId xmlns:a16="http://schemas.microsoft.com/office/drawing/2014/main" val="2460538802"/>
                  </a:ext>
                </a:extLst>
              </a:tr>
            </a:tbl>
          </a:graphicData>
        </a:graphic>
      </p:graphicFrame>
      <p:sp>
        <p:nvSpPr>
          <p:cNvPr id="4" name="Text Placeholder 3">
            <a:extLst>
              <a:ext uri="{FF2B5EF4-FFF2-40B4-BE49-F238E27FC236}">
                <a16:creationId xmlns:a16="http://schemas.microsoft.com/office/drawing/2014/main" id="{968272B1-BAE4-4ECA-B593-B3A1734EFC4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26896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9CA51-1F0C-45A7-82F1-9AB5E4EC4844}"/>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2455F3CB-8F23-4C39-94A6-B20A87723B0E}"/>
              </a:ext>
            </a:extLst>
          </p:cNvPr>
          <p:cNvGraphicFramePr>
            <a:graphicFrameLocks noGrp="1"/>
          </p:cNvGraphicFramePr>
          <p:nvPr>
            <p:ph type="tbl" sz="quarter" idx="13"/>
            <p:extLst>
              <p:ext uri="{D42A27DB-BD31-4B8C-83A1-F6EECF244321}">
                <p14:modId xmlns:p14="http://schemas.microsoft.com/office/powerpoint/2010/main" val="359283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14592136"/>
                    </a:ext>
                  </a:extLst>
                </a:gridCol>
                <a:gridCol w="740664">
                  <a:extLst>
                    <a:ext uri="{9D8B030D-6E8A-4147-A177-3AD203B41FA5}">
                      <a16:colId xmlns:a16="http://schemas.microsoft.com/office/drawing/2014/main" val="950935602"/>
                    </a:ext>
                  </a:extLst>
                </a:gridCol>
                <a:gridCol w="740664">
                  <a:extLst>
                    <a:ext uri="{9D8B030D-6E8A-4147-A177-3AD203B41FA5}">
                      <a16:colId xmlns:a16="http://schemas.microsoft.com/office/drawing/2014/main" val="2751275401"/>
                    </a:ext>
                  </a:extLst>
                </a:gridCol>
                <a:gridCol w="740664">
                  <a:extLst>
                    <a:ext uri="{9D8B030D-6E8A-4147-A177-3AD203B41FA5}">
                      <a16:colId xmlns:a16="http://schemas.microsoft.com/office/drawing/2014/main" val="666582898"/>
                    </a:ext>
                  </a:extLst>
                </a:gridCol>
                <a:gridCol w="740664">
                  <a:extLst>
                    <a:ext uri="{9D8B030D-6E8A-4147-A177-3AD203B41FA5}">
                      <a16:colId xmlns:a16="http://schemas.microsoft.com/office/drawing/2014/main" val="2202732784"/>
                    </a:ext>
                  </a:extLst>
                </a:gridCol>
                <a:gridCol w="740664">
                  <a:extLst>
                    <a:ext uri="{9D8B030D-6E8A-4147-A177-3AD203B41FA5}">
                      <a16:colId xmlns:a16="http://schemas.microsoft.com/office/drawing/2014/main" val="2392336315"/>
                    </a:ext>
                  </a:extLst>
                </a:gridCol>
                <a:gridCol w="740664">
                  <a:extLst>
                    <a:ext uri="{9D8B030D-6E8A-4147-A177-3AD203B41FA5}">
                      <a16:colId xmlns:a16="http://schemas.microsoft.com/office/drawing/2014/main" val="951389657"/>
                    </a:ext>
                  </a:extLst>
                </a:gridCol>
                <a:gridCol w="740664">
                  <a:extLst>
                    <a:ext uri="{9D8B030D-6E8A-4147-A177-3AD203B41FA5}">
                      <a16:colId xmlns:a16="http://schemas.microsoft.com/office/drawing/2014/main" val="2125557198"/>
                    </a:ext>
                  </a:extLst>
                </a:gridCol>
                <a:gridCol w="740664">
                  <a:extLst>
                    <a:ext uri="{9D8B030D-6E8A-4147-A177-3AD203B41FA5}">
                      <a16:colId xmlns:a16="http://schemas.microsoft.com/office/drawing/2014/main" val="3586690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6518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10838</a:t>
                      </a:r>
                    </a:p>
                  </a:txBody>
                  <a:tcPr/>
                </a:tc>
                <a:extLst>
                  <a:ext uri="{0D108BD9-81ED-4DB2-BD59-A6C34878D82A}">
                    <a16:rowId xmlns:a16="http://schemas.microsoft.com/office/drawing/2014/main" val="133113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a:t>
                      </a:r>
                    </a:p>
                  </a:txBody>
                  <a:tcPr/>
                </a:tc>
                <a:extLst>
                  <a:ext uri="{0D108BD9-81ED-4DB2-BD59-A6C34878D82A}">
                    <a16:rowId xmlns:a16="http://schemas.microsoft.com/office/drawing/2014/main" val="123855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9013</a:t>
                      </a:r>
                    </a:p>
                  </a:txBody>
                  <a:tcPr/>
                </a:tc>
                <a:extLst>
                  <a:ext uri="{0D108BD9-81ED-4DB2-BD59-A6C34878D82A}">
                    <a16:rowId xmlns:a16="http://schemas.microsoft.com/office/drawing/2014/main" val="401900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8911</a:t>
                      </a:r>
                    </a:p>
                  </a:txBody>
                  <a:tcPr/>
                </a:tc>
                <a:extLst>
                  <a:ext uri="{0D108BD9-81ED-4DB2-BD59-A6C34878D82A}">
                    <a16:rowId xmlns:a16="http://schemas.microsoft.com/office/drawing/2014/main" val="3521040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8489</a:t>
                      </a:r>
                    </a:p>
                  </a:txBody>
                  <a:tcPr/>
                </a:tc>
                <a:extLst>
                  <a:ext uri="{0D108BD9-81ED-4DB2-BD59-A6C34878D82A}">
                    <a16:rowId xmlns:a16="http://schemas.microsoft.com/office/drawing/2014/main" val="6235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a:t>
                      </a:r>
                    </a:p>
                  </a:txBody>
                  <a:tcPr/>
                </a:tc>
                <a:extLst>
                  <a:ext uri="{0D108BD9-81ED-4DB2-BD59-A6C34878D82A}">
                    <a16:rowId xmlns:a16="http://schemas.microsoft.com/office/drawing/2014/main" val="9278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7289</a:t>
                      </a:r>
                    </a:p>
                  </a:txBody>
                  <a:tcPr/>
                </a:tc>
                <a:extLst>
                  <a:ext uri="{0D108BD9-81ED-4DB2-BD59-A6C34878D82A}">
                    <a16:rowId xmlns:a16="http://schemas.microsoft.com/office/drawing/2014/main" val="133535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5677</a:t>
                      </a:r>
                    </a:p>
                  </a:txBody>
                  <a:tcPr/>
                </a:tc>
                <a:extLst>
                  <a:ext uri="{0D108BD9-81ED-4DB2-BD59-A6C34878D82A}">
                    <a16:rowId xmlns:a16="http://schemas.microsoft.com/office/drawing/2014/main" val="1275493307"/>
                  </a:ext>
                </a:extLst>
              </a:tr>
            </a:tbl>
          </a:graphicData>
        </a:graphic>
      </p:graphicFrame>
      <p:sp>
        <p:nvSpPr>
          <p:cNvPr id="4" name="Text Placeholder 3">
            <a:extLst>
              <a:ext uri="{FF2B5EF4-FFF2-40B4-BE49-F238E27FC236}">
                <a16:creationId xmlns:a16="http://schemas.microsoft.com/office/drawing/2014/main" id="{F3F72F47-3765-41DB-A85C-F6EF018128F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21698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F3EF7-A8B3-494B-8825-38B9011F212B}"/>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76DB0AED-55B2-47FD-8B27-CB938DF369AC}"/>
              </a:ext>
            </a:extLst>
          </p:cNvPr>
          <p:cNvGraphicFramePr>
            <a:graphicFrameLocks noGrp="1"/>
          </p:cNvGraphicFramePr>
          <p:nvPr>
            <p:ph type="tbl" sz="quarter" idx="13"/>
            <p:extLst>
              <p:ext uri="{D42A27DB-BD31-4B8C-83A1-F6EECF244321}">
                <p14:modId xmlns:p14="http://schemas.microsoft.com/office/powerpoint/2010/main" val="1055808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80242735"/>
                    </a:ext>
                  </a:extLst>
                </a:gridCol>
                <a:gridCol w="1645920">
                  <a:extLst>
                    <a:ext uri="{9D8B030D-6E8A-4147-A177-3AD203B41FA5}">
                      <a16:colId xmlns:a16="http://schemas.microsoft.com/office/drawing/2014/main" val="3437584734"/>
                    </a:ext>
                  </a:extLst>
                </a:gridCol>
                <a:gridCol w="1645920">
                  <a:extLst>
                    <a:ext uri="{9D8B030D-6E8A-4147-A177-3AD203B41FA5}">
                      <a16:colId xmlns:a16="http://schemas.microsoft.com/office/drawing/2014/main" val="789064207"/>
                    </a:ext>
                  </a:extLst>
                </a:gridCol>
                <a:gridCol w="1645920">
                  <a:extLst>
                    <a:ext uri="{9D8B030D-6E8A-4147-A177-3AD203B41FA5}">
                      <a16:colId xmlns:a16="http://schemas.microsoft.com/office/drawing/2014/main" val="4175971194"/>
                    </a:ext>
                  </a:extLst>
                </a:gridCol>
                <a:gridCol w="1645920">
                  <a:extLst>
                    <a:ext uri="{9D8B030D-6E8A-4147-A177-3AD203B41FA5}">
                      <a16:colId xmlns:a16="http://schemas.microsoft.com/office/drawing/2014/main" val="169504516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643831955"/>
                  </a:ext>
                </a:extLst>
              </a:tr>
              <a:tr h="370840">
                <a:tc>
                  <a:txBody>
                    <a:bodyPr/>
                    <a:lstStyle/>
                    <a:p>
                      <a:r>
                        <a:rPr lang="en-US" sz="1000"/>
                        <a:t>94</a:t>
                      </a:r>
                    </a:p>
                  </a:txBody>
                  <a:tcPr/>
                </a:tc>
                <a:tc>
                  <a:txBody>
                    <a:bodyPr/>
                    <a:lstStyle/>
                    <a:p>
                      <a:r>
                        <a:rPr lang="en-US" sz="1000"/>
                        <a:t>0.9055</a:t>
                      </a:r>
                    </a:p>
                  </a:txBody>
                  <a:tcPr/>
                </a:tc>
                <a:tc>
                  <a:txBody>
                    <a:bodyPr/>
                    <a:lstStyle/>
                    <a:p>
                      <a:r>
                        <a:rPr lang="en-US" sz="1000"/>
                        <a:t>2913.99</a:t>
                      </a:r>
                    </a:p>
                  </a:txBody>
                  <a:tcPr/>
                </a:tc>
                <a:tc>
                  <a:txBody>
                    <a:bodyPr/>
                    <a:lstStyle/>
                    <a:p>
                      <a:r>
                        <a:rPr lang="en-US" sz="1000"/>
                        <a:t>338374</a:t>
                      </a:r>
                    </a:p>
                  </a:txBody>
                  <a:tcPr/>
                </a:tc>
                <a:tc>
                  <a:txBody>
                    <a:bodyPr/>
                    <a:lstStyle/>
                    <a:p>
                      <a:r>
                        <a:rPr lang="en-US" sz="1000"/>
                        <a:t>273915</a:t>
                      </a:r>
                    </a:p>
                  </a:txBody>
                  <a:tcPr/>
                </a:tc>
                <a:extLst>
                  <a:ext uri="{0D108BD9-81ED-4DB2-BD59-A6C34878D82A}">
                    <a16:rowId xmlns:a16="http://schemas.microsoft.com/office/drawing/2014/main" val="1715914035"/>
                  </a:ext>
                </a:extLst>
              </a:tr>
            </a:tbl>
          </a:graphicData>
        </a:graphic>
      </p:graphicFrame>
      <p:sp>
        <p:nvSpPr>
          <p:cNvPr id="4" name="Text Placeholder 3">
            <a:extLst>
              <a:ext uri="{FF2B5EF4-FFF2-40B4-BE49-F238E27FC236}">
                <a16:creationId xmlns:a16="http://schemas.microsoft.com/office/drawing/2014/main" id="{BF0B339B-6E25-4913-A04E-8DCD838183B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69656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75D3-5B64-4D51-9E7F-A52A6A3E2151}"/>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3952A965-472F-4113-8AB3-214D365D43D9}"/>
              </a:ext>
            </a:extLst>
          </p:cNvPr>
          <p:cNvGraphicFramePr>
            <a:graphicFrameLocks noGrp="1"/>
          </p:cNvGraphicFramePr>
          <p:nvPr>
            <p:ph type="tbl" sz="quarter" idx="13"/>
            <p:extLst>
              <p:ext uri="{D42A27DB-BD31-4B8C-83A1-F6EECF244321}">
                <p14:modId xmlns:p14="http://schemas.microsoft.com/office/powerpoint/2010/main" val="3613216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8887983"/>
                    </a:ext>
                  </a:extLst>
                </a:gridCol>
                <a:gridCol w="905256">
                  <a:extLst>
                    <a:ext uri="{9D8B030D-6E8A-4147-A177-3AD203B41FA5}">
                      <a16:colId xmlns:a16="http://schemas.microsoft.com/office/drawing/2014/main" val="847599839"/>
                    </a:ext>
                  </a:extLst>
                </a:gridCol>
                <a:gridCol w="905256">
                  <a:extLst>
                    <a:ext uri="{9D8B030D-6E8A-4147-A177-3AD203B41FA5}">
                      <a16:colId xmlns:a16="http://schemas.microsoft.com/office/drawing/2014/main" val="2932524825"/>
                    </a:ext>
                  </a:extLst>
                </a:gridCol>
                <a:gridCol w="905256">
                  <a:extLst>
                    <a:ext uri="{9D8B030D-6E8A-4147-A177-3AD203B41FA5}">
                      <a16:colId xmlns:a16="http://schemas.microsoft.com/office/drawing/2014/main" val="1877799020"/>
                    </a:ext>
                  </a:extLst>
                </a:gridCol>
                <a:gridCol w="905256">
                  <a:extLst>
                    <a:ext uri="{9D8B030D-6E8A-4147-A177-3AD203B41FA5}">
                      <a16:colId xmlns:a16="http://schemas.microsoft.com/office/drawing/2014/main" val="292108650"/>
                    </a:ext>
                  </a:extLst>
                </a:gridCol>
                <a:gridCol w="905256">
                  <a:extLst>
                    <a:ext uri="{9D8B030D-6E8A-4147-A177-3AD203B41FA5}">
                      <a16:colId xmlns:a16="http://schemas.microsoft.com/office/drawing/2014/main" val="3156368322"/>
                    </a:ext>
                  </a:extLst>
                </a:gridCol>
                <a:gridCol w="905256">
                  <a:extLst>
                    <a:ext uri="{9D8B030D-6E8A-4147-A177-3AD203B41FA5}">
                      <a16:colId xmlns:a16="http://schemas.microsoft.com/office/drawing/2014/main" val="2186626120"/>
                    </a:ext>
                  </a:extLst>
                </a:gridCol>
                <a:gridCol w="905256">
                  <a:extLst>
                    <a:ext uri="{9D8B030D-6E8A-4147-A177-3AD203B41FA5}">
                      <a16:colId xmlns:a16="http://schemas.microsoft.com/office/drawing/2014/main" val="2092166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40756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3681581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060102898"/>
                  </a:ext>
                </a:extLst>
              </a:tr>
            </a:tbl>
          </a:graphicData>
        </a:graphic>
      </p:graphicFrame>
      <p:sp>
        <p:nvSpPr>
          <p:cNvPr id="4" name="Text Placeholder 3">
            <a:extLst>
              <a:ext uri="{FF2B5EF4-FFF2-40B4-BE49-F238E27FC236}">
                <a16:creationId xmlns:a16="http://schemas.microsoft.com/office/drawing/2014/main" id="{70D14974-F39E-4502-AEC8-81878EA1022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44431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A8F26-588B-47E2-8D80-C8E0BAC9ACA9}"/>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DC59D9EC-B732-40EE-A74D-120FC7D7C7A4}"/>
              </a:ext>
            </a:extLst>
          </p:cNvPr>
          <p:cNvGraphicFramePr>
            <a:graphicFrameLocks noGrp="1"/>
          </p:cNvGraphicFramePr>
          <p:nvPr>
            <p:ph type="tbl" sz="quarter" idx="13"/>
            <p:extLst>
              <p:ext uri="{D42A27DB-BD31-4B8C-83A1-F6EECF244321}">
                <p14:modId xmlns:p14="http://schemas.microsoft.com/office/powerpoint/2010/main" val="3677366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30783403"/>
                    </a:ext>
                  </a:extLst>
                </a:gridCol>
                <a:gridCol w="905256">
                  <a:extLst>
                    <a:ext uri="{9D8B030D-6E8A-4147-A177-3AD203B41FA5}">
                      <a16:colId xmlns:a16="http://schemas.microsoft.com/office/drawing/2014/main" val="1827563753"/>
                    </a:ext>
                  </a:extLst>
                </a:gridCol>
                <a:gridCol w="905256">
                  <a:extLst>
                    <a:ext uri="{9D8B030D-6E8A-4147-A177-3AD203B41FA5}">
                      <a16:colId xmlns:a16="http://schemas.microsoft.com/office/drawing/2014/main" val="715681778"/>
                    </a:ext>
                  </a:extLst>
                </a:gridCol>
                <a:gridCol w="905256">
                  <a:extLst>
                    <a:ext uri="{9D8B030D-6E8A-4147-A177-3AD203B41FA5}">
                      <a16:colId xmlns:a16="http://schemas.microsoft.com/office/drawing/2014/main" val="2369763981"/>
                    </a:ext>
                  </a:extLst>
                </a:gridCol>
                <a:gridCol w="905256">
                  <a:extLst>
                    <a:ext uri="{9D8B030D-6E8A-4147-A177-3AD203B41FA5}">
                      <a16:colId xmlns:a16="http://schemas.microsoft.com/office/drawing/2014/main" val="3805048302"/>
                    </a:ext>
                  </a:extLst>
                </a:gridCol>
                <a:gridCol w="905256">
                  <a:extLst>
                    <a:ext uri="{9D8B030D-6E8A-4147-A177-3AD203B41FA5}">
                      <a16:colId xmlns:a16="http://schemas.microsoft.com/office/drawing/2014/main" val="2497386900"/>
                    </a:ext>
                  </a:extLst>
                </a:gridCol>
                <a:gridCol w="905256">
                  <a:extLst>
                    <a:ext uri="{9D8B030D-6E8A-4147-A177-3AD203B41FA5}">
                      <a16:colId xmlns:a16="http://schemas.microsoft.com/office/drawing/2014/main" val="2548860775"/>
                    </a:ext>
                  </a:extLst>
                </a:gridCol>
                <a:gridCol w="905256">
                  <a:extLst>
                    <a:ext uri="{9D8B030D-6E8A-4147-A177-3AD203B41FA5}">
                      <a16:colId xmlns:a16="http://schemas.microsoft.com/office/drawing/2014/main" val="1296084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617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380432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448247584"/>
                  </a:ext>
                </a:extLst>
              </a:tr>
            </a:tbl>
          </a:graphicData>
        </a:graphic>
      </p:graphicFrame>
      <p:sp>
        <p:nvSpPr>
          <p:cNvPr id="4" name="Text Placeholder 3">
            <a:extLst>
              <a:ext uri="{FF2B5EF4-FFF2-40B4-BE49-F238E27FC236}">
                <a16:creationId xmlns:a16="http://schemas.microsoft.com/office/drawing/2014/main" id="{5B7F5142-C884-4004-9C77-FD939B368D4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10498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F8C1-2AF7-46A3-B452-FB76CE29E546}"/>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F60095AA-F948-4F74-B9D6-4CB2E03FEE54}"/>
              </a:ext>
            </a:extLst>
          </p:cNvPr>
          <p:cNvGraphicFramePr>
            <a:graphicFrameLocks noGrp="1"/>
          </p:cNvGraphicFramePr>
          <p:nvPr>
            <p:ph type="tbl" sz="quarter" idx="13"/>
            <p:extLst>
              <p:ext uri="{D42A27DB-BD31-4B8C-83A1-F6EECF244321}">
                <p14:modId xmlns:p14="http://schemas.microsoft.com/office/powerpoint/2010/main" val="1022917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4237432"/>
                    </a:ext>
                  </a:extLst>
                </a:gridCol>
                <a:gridCol w="905256">
                  <a:extLst>
                    <a:ext uri="{9D8B030D-6E8A-4147-A177-3AD203B41FA5}">
                      <a16:colId xmlns:a16="http://schemas.microsoft.com/office/drawing/2014/main" val="581851668"/>
                    </a:ext>
                  </a:extLst>
                </a:gridCol>
                <a:gridCol w="905256">
                  <a:extLst>
                    <a:ext uri="{9D8B030D-6E8A-4147-A177-3AD203B41FA5}">
                      <a16:colId xmlns:a16="http://schemas.microsoft.com/office/drawing/2014/main" val="674882544"/>
                    </a:ext>
                  </a:extLst>
                </a:gridCol>
                <a:gridCol w="905256">
                  <a:extLst>
                    <a:ext uri="{9D8B030D-6E8A-4147-A177-3AD203B41FA5}">
                      <a16:colId xmlns:a16="http://schemas.microsoft.com/office/drawing/2014/main" val="2137567984"/>
                    </a:ext>
                  </a:extLst>
                </a:gridCol>
                <a:gridCol w="905256">
                  <a:extLst>
                    <a:ext uri="{9D8B030D-6E8A-4147-A177-3AD203B41FA5}">
                      <a16:colId xmlns:a16="http://schemas.microsoft.com/office/drawing/2014/main" val="2262591095"/>
                    </a:ext>
                  </a:extLst>
                </a:gridCol>
                <a:gridCol w="905256">
                  <a:extLst>
                    <a:ext uri="{9D8B030D-6E8A-4147-A177-3AD203B41FA5}">
                      <a16:colId xmlns:a16="http://schemas.microsoft.com/office/drawing/2014/main" val="2997122406"/>
                    </a:ext>
                  </a:extLst>
                </a:gridCol>
                <a:gridCol w="905256">
                  <a:extLst>
                    <a:ext uri="{9D8B030D-6E8A-4147-A177-3AD203B41FA5}">
                      <a16:colId xmlns:a16="http://schemas.microsoft.com/office/drawing/2014/main" val="3239300269"/>
                    </a:ext>
                  </a:extLst>
                </a:gridCol>
                <a:gridCol w="905256">
                  <a:extLst>
                    <a:ext uri="{9D8B030D-6E8A-4147-A177-3AD203B41FA5}">
                      <a16:colId xmlns:a16="http://schemas.microsoft.com/office/drawing/2014/main" val="1972323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17376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304550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391020455"/>
                  </a:ext>
                </a:extLst>
              </a:tr>
            </a:tbl>
          </a:graphicData>
        </a:graphic>
      </p:graphicFrame>
      <p:sp>
        <p:nvSpPr>
          <p:cNvPr id="4" name="Text Placeholder 3">
            <a:extLst>
              <a:ext uri="{FF2B5EF4-FFF2-40B4-BE49-F238E27FC236}">
                <a16:creationId xmlns:a16="http://schemas.microsoft.com/office/drawing/2014/main" id="{7233BF50-146B-4EBF-B9D3-A910F50009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62976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E9B91-A027-4220-8B5D-7EAC3F12C5B3}"/>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AE4CCCD3-CA33-4A21-A308-0F4AC470E4E7}"/>
              </a:ext>
            </a:extLst>
          </p:cNvPr>
          <p:cNvGraphicFramePr>
            <a:graphicFrameLocks noGrp="1"/>
          </p:cNvGraphicFramePr>
          <p:nvPr>
            <p:ph type="tbl" sz="quarter" idx="13"/>
            <p:extLst>
              <p:ext uri="{D42A27DB-BD31-4B8C-83A1-F6EECF244321}">
                <p14:modId xmlns:p14="http://schemas.microsoft.com/office/powerpoint/2010/main" val="3698757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1225879"/>
                    </a:ext>
                  </a:extLst>
                </a:gridCol>
                <a:gridCol w="905256">
                  <a:extLst>
                    <a:ext uri="{9D8B030D-6E8A-4147-A177-3AD203B41FA5}">
                      <a16:colId xmlns:a16="http://schemas.microsoft.com/office/drawing/2014/main" val="941912034"/>
                    </a:ext>
                  </a:extLst>
                </a:gridCol>
                <a:gridCol w="905256">
                  <a:extLst>
                    <a:ext uri="{9D8B030D-6E8A-4147-A177-3AD203B41FA5}">
                      <a16:colId xmlns:a16="http://schemas.microsoft.com/office/drawing/2014/main" val="3753937248"/>
                    </a:ext>
                  </a:extLst>
                </a:gridCol>
                <a:gridCol w="905256">
                  <a:extLst>
                    <a:ext uri="{9D8B030D-6E8A-4147-A177-3AD203B41FA5}">
                      <a16:colId xmlns:a16="http://schemas.microsoft.com/office/drawing/2014/main" val="2896487545"/>
                    </a:ext>
                  </a:extLst>
                </a:gridCol>
                <a:gridCol w="905256">
                  <a:extLst>
                    <a:ext uri="{9D8B030D-6E8A-4147-A177-3AD203B41FA5}">
                      <a16:colId xmlns:a16="http://schemas.microsoft.com/office/drawing/2014/main" val="190096910"/>
                    </a:ext>
                  </a:extLst>
                </a:gridCol>
                <a:gridCol w="905256">
                  <a:extLst>
                    <a:ext uri="{9D8B030D-6E8A-4147-A177-3AD203B41FA5}">
                      <a16:colId xmlns:a16="http://schemas.microsoft.com/office/drawing/2014/main" val="227079397"/>
                    </a:ext>
                  </a:extLst>
                </a:gridCol>
                <a:gridCol w="905256">
                  <a:extLst>
                    <a:ext uri="{9D8B030D-6E8A-4147-A177-3AD203B41FA5}">
                      <a16:colId xmlns:a16="http://schemas.microsoft.com/office/drawing/2014/main" val="1841117966"/>
                    </a:ext>
                  </a:extLst>
                </a:gridCol>
                <a:gridCol w="905256">
                  <a:extLst>
                    <a:ext uri="{9D8B030D-6E8A-4147-A177-3AD203B41FA5}">
                      <a16:colId xmlns:a16="http://schemas.microsoft.com/office/drawing/2014/main" val="1765605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2855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115704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4159101742"/>
                  </a:ext>
                </a:extLst>
              </a:tr>
            </a:tbl>
          </a:graphicData>
        </a:graphic>
      </p:graphicFrame>
      <p:sp>
        <p:nvSpPr>
          <p:cNvPr id="4" name="Text Placeholder 3">
            <a:extLst>
              <a:ext uri="{FF2B5EF4-FFF2-40B4-BE49-F238E27FC236}">
                <a16:creationId xmlns:a16="http://schemas.microsoft.com/office/drawing/2014/main" id="{7D5BC04B-819B-4BC3-92F0-0006F610A73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38774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849C4-BEA9-4137-85F3-B4C665CBA910}"/>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FEECFF01-9CE8-4357-A4BE-50AFBB8C48C5}"/>
              </a:ext>
            </a:extLst>
          </p:cNvPr>
          <p:cNvGraphicFramePr>
            <a:graphicFrameLocks noGrp="1"/>
          </p:cNvGraphicFramePr>
          <p:nvPr>
            <p:ph type="tbl" sz="quarter" idx="13"/>
            <p:extLst>
              <p:ext uri="{D42A27DB-BD31-4B8C-83A1-F6EECF244321}">
                <p14:modId xmlns:p14="http://schemas.microsoft.com/office/powerpoint/2010/main" val="315812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33719512"/>
                    </a:ext>
                  </a:extLst>
                </a:gridCol>
                <a:gridCol w="905256">
                  <a:extLst>
                    <a:ext uri="{9D8B030D-6E8A-4147-A177-3AD203B41FA5}">
                      <a16:colId xmlns:a16="http://schemas.microsoft.com/office/drawing/2014/main" val="1786499480"/>
                    </a:ext>
                  </a:extLst>
                </a:gridCol>
                <a:gridCol w="905256">
                  <a:extLst>
                    <a:ext uri="{9D8B030D-6E8A-4147-A177-3AD203B41FA5}">
                      <a16:colId xmlns:a16="http://schemas.microsoft.com/office/drawing/2014/main" val="3947306086"/>
                    </a:ext>
                  </a:extLst>
                </a:gridCol>
                <a:gridCol w="905256">
                  <a:extLst>
                    <a:ext uri="{9D8B030D-6E8A-4147-A177-3AD203B41FA5}">
                      <a16:colId xmlns:a16="http://schemas.microsoft.com/office/drawing/2014/main" val="982594837"/>
                    </a:ext>
                  </a:extLst>
                </a:gridCol>
                <a:gridCol w="905256">
                  <a:extLst>
                    <a:ext uri="{9D8B030D-6E8A-4147-A177-3AD203B41FA5}">
                      <a16:colId xmlns:a16="http://schemas.microsoft.com/office/drawing/2014/main" val="2628975787"/>
                    </a:ext>
                  </a:extLst>
                </a:gridCol>
                <a:gridCol w="905256">
                  <a:extLst>
                    <a:ext uri="{9D8B030D-6E8A-4147-A177-3AD203B41FA5}">
                      <a16:colId xmlns:a16="http://schemas.microsoft.com/office/drawing/2014/main" val="3646636958"/>
                    </a:ext>
                  </a:extLst>
                </a:gridCol>
                <a:gridCol w="905256">
                  <a:extLst>
                    <a:ext uri="{9D8B030D-6E8A-4147-A177-3AD203B41FA5}">
                      <a16:colId xmlns:a16="http://schemas.microsoft.com/office/drawing/2014/main" val="2770539458"/>
                    </a:ext>
                  </a:extLst>
                </a:gridCol>
                <a:gridCol w="905256">
                  <a:extLst>
                    <a:ext uri="{9D8B030D-6E8A-4147-A177-3AD203B41FA5}">
                      <a16:colId xmlns:a16="http://schemas.microsoft.com/office/drawing/2014/main" val="407606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5152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23322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320563800"/>
                  </a:ext>
                </a:extLst>
              </a:tr>
            </a:tbl>
          </a:graphicData>
        </a:graphic>
      </p:graphicFrame>
      <p:sp>
        <p:nvSpPr>
          <p:cNvPr id="4" name="Text Placeholder 3">
            <a:extLst>
              <a:ext uri="{FF2B5EF4-FFF2-40B4-BE49-F238E27FC236}">
                <a16:creationId xmlns:a16="http://schemas.microsoft.com/office/drawing/2014/main" id="{2762D60F-61E1-498B-B615-82F6386790E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77842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05196-0D5C-4077-A530-4901B21DFAE1}"/>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05E88361-066A-413E-8524-C32E85556D1F}"/>
              </a:ext>
            </a:extLst>
          </p:cNvPr>
          <p:cNvGraphicFramePr>
            <a:graphicFrameLocks noGrp="1"/>
          </p:cNvGraphicFramePr>
          <p:nvPr>
            <p:ph type="tbl" sz="quarter" idx="13"/>
            <p:extLst>
              <p:ext uri="{D42A27DB-BD31-4B8C-83A1-F6EECF244321}">
                <p14:modId xmlns:p14="http://schemas.microsoft.com/office/powerpoint/2010/main" val="2993202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7988272"/>
                    </a:ext>
                  </a:extLst>
                </a:gridCol>
                <a:gridCol w="905256">
                  <a:extLst>
                    <a:ext uri="{9D8B030D-6E8A-4147-A177-3AD203B41FA5}">
                      <a16:colId xmlns:a16="http://schemas.microsoft.com/office/drawing/2014/main" val="2648661003"/>
                    </a:ext>
                  </a:extLst>
                </a:gridCol>
                <a:gridCol w="905256">
                  <a:extLst>
                    <a:ext uri="{9D8B030D-6E8A-4147-A177-3AD203B41FA5}">
                      <a16:colId xmlns:a16="http://schemas.microsoft.com/office/drawing/2014/main" val="3571234112"/>
                    </a:ext>
                  </a:extLst>
                </a:gridCol>
                <a:gridCol w="905256">
                  <a:extLst>
                    <a:ext uri="{9D8B030D-6E8A-4147-A177-3AD203B41FA5}">
                      <a16:colId xmlns:a16="http://schemas.microsoft.com/office/drawing/2014/main" val="1786993260"/>
                    </a:ext>
                  </a:extLst>
                </a:gridCol>
                <a:gridCol w="905256">
                  <a:extLst>
                    <a:ext uri="{9D8B030D-6E8A-4147-A177-3AD203B41FA5}">
                      <a16:colId xmlns:a16="http://schemas.microsoft.com/office/drawing/2014/main" val="3814764963"/>
                    </a:ext>
                  </a:extLst>
                </a:gridCol>
                <a:gridCol w="905256">
                  <a:extLst>
                    <a:ext uri="{9D8B030D-6E8A-4147-A177-3AD203B41FA5}">
                      <a16:colId xmlns:a16="http://schemas.microsoft.com/office/drawing/2014/main" val="3644637836"/>
                    </a:ext>
                  </a:extLst>
                </a:gridCol>
                <a:gridCol w="905256">
                  <a:extLst>
                    <a:ext uri="{9D8B030D-6E8A-4147-A177-3AD203B41FA5}">
                      <a16:colId xmlns:a16="http://schemas.microsoft.com/office/drawing/2014/main" val="988460507"/>
                    </a:ext>
                  </a:extLst>
                </a:gridCol>
                <a:gridCol w="905256">
                  <a:extLst>
                    <a:ext uri="{9D8B030D-6E8A-4147-A177-3AD203B41FA5}">
                      <a16:colId xmlns:a16="http://schemas.microsoft.com/office/drawing/2014/main" val="1255441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7693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1854680642"/>
                  </a:ext>
                </a:extLst>
              </a:tr>
            </a:tbl>
          </a:graphicData>
        </a:graphic>
      </p:graphicFrame>
      <p:sp>
        <p:nvSpPr>
          <p:cNvPr id="4" name="Text Placeholder 3">
            <a:extLst>
              <a:ext uri="{FF2B5EF4-FFF2-40B4-BE49-F238E27FC236}">
                <a16:creationId xmlns:a16="http://schemas.microsoft.com/office/drawing/2014/main" id="{B7316C47-07F0-4267-9F1F-546D3538260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46528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9E469-1B83-4B62-9480-FD9033804718}"/>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4484AE68-8E25-4566-B9AA-A27801D4CBA0}"/>
              </a:ext>
            </a:extLst>
          </p:cNvPr>
          <p:cNvGraphicFramePr>
            <a:graphicFrameLocks noGrp="1"/>
          </p:cNvGraphicFramePr>
          <p:nvPr>
            <p:ph type="tbl" sz="quarter" idx="13"/>
            <p:extLst>
              <p:ext uri="{D42A27DB-BD31-4B8C-83A1-F6EECF244321}">
                <p14:modId xmlns:p14="http://schemas.microsoft.com/office/powerpoint/2010/main" val="1903719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53797"/>
                    </a:ext>
                  </a:extLst>
                </a:gridCol>
                <a:gridCol w="905256">
                  <a:extLst>
                    <a:ext uri="{9D8B030D-6E8A-4147-A177-3AD203B41FA5}">
                      <a16:colId xmlns:a16="http://schemas.microsoft.com/office/drawing/2014/main" val="1643110556"/>
                    </a:ext>
                  </a:extLst>
                </a:gridCol>
                <a:gridCol w="905256">
                  <a:extLst>
                    <a:ext uri="{9D8B030D-6E8A-4147-A177-3AD203B41FA5}">
                      <a16:colId xmlns:a16="http://schemas.microsoft.com/office/drawing/2014/main" val="2259165493"/>
                    </a:ext>
                  </a:extLst>
                </a:gridCol>
                <a:gridCol w="905256">
                  <a:extLst>
                    <a:ext uri="{9D8B030D-6E8A-4147-A177-3AD203B41FA5}">
                      <a16:colId xmlns:a16="http://schemas.microsoft.com/office/drawing/2014/main" val="2694411871"/>
                    </a:ext>
                  </a:extLst>
                </a:gridCol>
                <a:gridCol w="905256">
                  <a:extLst>
                    <a:ext uri="{9D8B030D-6E8A-4147-A177-3AD203B41FA5}">
                      <a16:colId xmlns:a16="http://schemas.microsoft.com/office/drawing/2014/main" val="1164201645"/>
                    </a:ext>
                  </a:extLst>
                </a:gridCol>
                <a:gridCol w="905256">
                  <a:extLst>
                    <a:ext uri="{9D8B030D-6E8A-4147-A177-3AD203B41FA5}">
                      <a16:colId xmlns:a16="http://schemas.microsoft.com/office/drawing/2014/main" val="3032170090"/>
                    </a:ext>
                  </a:extLst>
                </a:gridCol>
                <a:gridCol w="905256">
                  <a:extLst>
                    <a:ext uri="{9D8B030D-6E8A-4147-A177-3AD203B41FA5}">
                      <a16:colId xmlns:a16="http://schemas.microsoft.com/office/drawing/2014/main" val="3046129744"/>
                    </a:ext>
                  </a:extLst>
                </a:gridCol>
                <a:gridCol w="905256">
                  <a:extLst>
                    <a:ext uri="{9D8B030D-6E8A-4147-A177-3AD203B41FA5}">
                      <a16:colId xmlns:a16="http://schemas.microsoft.com/office/drawing/2014/main" val="2112985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97580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369688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012631439"/>
                  </a:ext>
                </a:extLst>
              </a:tr>
            </a:tbl>
          </a:graphicData>
        </a:graphic>
      </p:graphicFrame>
      <p:sp>
        <p:nvSpPr>
          <p:cNvPr id="4" name="Text Placeholder 3">
            <a:extLst>
              <a:ext uri="{FF2B5EF4-FFF2-40B4-BE49-F238E27FC236}">
                <a16:creationId xmlns:a16="http://schemas.microsoft.com/office/drawing/2014/main" id="{D443EB9C-FFE1-4B63-953C-D014D54CEF2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20788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A6DE-F702-4A23-B4A9-CDFC27E3FC1E}"/>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90FC2F74-5096-466D-A140-5931114EB3AC}"/>
              </a:ext>
            </a:extLst>
          </p:cNvPr>
          <p:cNvGraphicFramePr>
            <a:graphicFrameLocks noGrp="1"/>
          </p:cNvGraphicFramePr>
          <p:nvPr>
            <p:ph type="tbl" sz="quarter" idx="13"/>
            <p:extLst>
              <p:ext uri="{D42A27DB-BD31-4B8C-83A1-F6EECF244321}">
                <p14:modId xmlns:p14="http://schemas.microsoft.com/office/powerpoint/2010/main" val="3065566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92723089"/>
                    </a:ext>
                  </a:extLst>
                </a:gridCol>
                <a:gridCol w="905256">
                  <a:extLst>
                    <a:ext uri="{9D8B030D-6E8A-4147-A177-3AD203B41FA5}">
                      <a16:colId xmlns:a16="http://schemas.microsoft.com/office/drawing/2014/main" val="1077631736"/>
                    </a:ext>
                  </a:extLst>
                </a:gridCol>
                <a:gridCol w="905256">
                  <a:extLst>
                    <a:ext uri="{9D8B030D-6E8A-4147-A177-3AD203B41FA5}">
                      <a16:colId xmlns:a16="http://schemas.microsoft.com/office/drawing/2014/main" val="3604863221"/>
                    </a:ext>
                  </a:extLst>
                </a:gridCol>
                <a:gridCol w="905256">
                  <a:extLst>
                    <a:ext uri="{9D8B030D-6E8A-4147-A177-3AD203B41FA5}">
                      <a16:colId xmlns:a16="http://schemas.microsoft.com/office/drawing/2014/main" val="4237760418"/>
                    </a:ext>
                  </a:extLst>
                </a:gridCol>
                <a:gridCol w="905256">
                  <a:extLst>
                    <a:ext uri="{9D8B030D-6E8A-4147-A177-3AD203B41FA5}">
                      <a16:colId xmlns:a16="http://schemas.microsoft.com/office/drawing/2014/main" val="239447460"/>
                    </a:ext>
                  </a:extLst>
                </a:gridCol>
                <a:gridCol w="905256">
                  <a:extLst>
                    <a:ext uri="{9D8B030D-6E8A-4147-A177-3AD203B41FA5}">
                      <a16:colId xmlns:a16="http://schemas.microsoft.com/office/drawing/2014/main" val="3240202783"/>
                    </a:ext>
                  </a:extLst>
                </a:gridCol>
                <a:gridCol w="905256">
                  <a:extLst>
                    <a:ext uri="{9D8B030D-6E8A-4147-A177-3AD203B41FA5}">
                      <a16:colId xmlns:a16="http://schemas.microsoft.com/office/drawing/2014/main" val="3949976195"/>
                    </a:ext>
                  </a:extLst>
                </a:gridCol>
                <a:gridCol w="905256">
                  <a:extLst>
                    <a:ext uri="{9D8B030D-6E8A-4147-A177-3AD203B41FA5}">
                      <a16:colId xmlns:a16="http://schemas.microsoft.com/office/drawing/2014/main" val="2541498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6934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3883711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3010533487"/>
                  </a:ext>
                </a:extLst>
              </a:tr>
            </a:tbl>
          </a:graphicData>
        </a:graphic>
      </p:graphicFrame>
      <p:sp>
        <p:nvSpPr>
          <p:cNvPr id="4" name="Text Placeholder 3">
            <a:extLst>
              <a:ext uri="{FF2B5EF4-FFF2-40B4-BE49-F238E27FC236}">
                <a16:creationId xmlns:a16="http://schemas.microsoft.com/office/drawing/2014/main" id="{83FC7866-660E-4BCF-BE93-6BFD772963B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49646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C98E7-FC48-4747-9193-E959A0C3D932}"/>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C0F7D45F-031E-426F-8272-D9C6D4495F80}"/>
              </a:ext>
            </a:extLst>
          </p:cNvPr>
          <p:cNvGraphicFramePr>
            <a:graphicFrameLocks noGrp="1"/>
          </p:cNvGraphicFramePr>
          <p:nvPr>
            <p:ph type="tbl" sz="quarter" idx="13"/>
            <p:extLst>
              <p:ext uri="{D42A27DB-BD31-4B8C-83A1-F6EECF244321}">
                <p14:modId xmlns:p14="http://schemas.microsoft.com/office/powerpoint/2010/main" val="882435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84724245"/>
                    </a:ext>
                  </a:extLst>
                </a:gridCol>
                <a:gridCol w="905256">
                  <a:extLst>
                    <a:ext uri="{9D8B030D-6E8A-4147-A177-3AD203B41FA5}">
                      <a16:colId xmlns:a16="http://schemas.microsoft.com/office/drawing/2014/main" val="386750964"/>
                    </a:ext>
                  </a:extLst>
                </a:gridCol>
                <a:gridCol w="905256">
                  <a:extLst>
                    <a:ext uri="{9D8B030D-6E8A-4147-A177-3AD203B41FA5}">
                      <a16:colId xmlns:a16="http://schemas.microsoft.com/office/drawing/2014/main" val="1070887979"/>
                    </a:ext>
                  </a:extLst>
                </a:gridCol>
                <a:gridCol w="905256">
                  <a:extLst>
                    <a:ext uri="{9D8B030D-6E8A-4147-A177-3AD203B41FA5}">
                      <a16:colId xmlns:a16="http://schemas.microsoft.com/office/drawing/2014/main" val="1310703587"/>
                    </a:ext>
                  </a:extLst>
                </a:gridCol>
                <a:gridCol w="905256">
                  <a:extLst>
                    <a:ext uri="{9D8B030D-6E8A-4147-A177-3AD203B41FA5}">
                      <a16:colId xmlns:a16="http://schemas.microsoft.com/office/drawing/2014/main" val="475472854"/>
                    </a:ext>
                  </a:extLst>
                </a:gridCol>
                <a:gridCol w="905256">
                  <a:extLst>
                    <a:ext uri="{9D8B030D-6E8A-4147-A177-3AD203B41FA5}">
                      <a16:colId xmlns:a16="http://schemas.microsoft.com/office/drawing/2014/main" val="2095245999"/>
                    </a:ext>
                  </a:extLst>
                </a:gridCol>
                <a:gridCol w="905256">
                  <a:extLst>
                    <a:ext uri="{9D8B030D-6E8A-4147-A177-3AD203B41FA5}">
                      <a16:colId xmlns:a16="http://schemas.microsoft.com/office/drawing/2014/main" val="822860917"/>
                    </a:ext>
                  </a:extLst>
                </a:gridCol>
                <a:gridCol w="905256">
                  <a:extLst>
                    <a:ext uri="{9D8B030D-6E8A-4147-A177-3AD203B41FA5}">
                      <a16:colId xmlns:a16="http://schemas.microsoft.com/office/drawing/2014/main" val="3146847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0170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55406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116918116"/>
                  </a:ext>
                </a:extLst>
              </a:tr>
            </a:tbl>
          </a:graphicData>
        </a:graphic>
      </p:graphicFrame>
      <p:sp>
        <p:nvSpPr>
          <p:cNvPr id="4" name="Text Placeholder 3">
            <a:extLst>
              <a:ext uri="{FF2B5EF4-FFF2-40B4-BE49-F238E27FC236}">
                <a16:creationId xmlns:a16="http://schemas.microsoft.com/office/drawing/2014/main" id="{A3300DF0-4BF3-4452-B1C9-E6F626998C8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96842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A800B-344E-4536-9E45-A18DAE2EEBDC}"/>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F50F5E6A-6869-47D8-9CEA-59A8BEEE6EB2}"/>
              </a:ext>
            </a:extLst>
          </p:cNvPr>
          <p:cNvGraphicFramePr>
            <a:graphicFrameLocks noGrp="1"/>
          </p:cNvGraphicFramePr>
          <p:nvPr>
            <p:ph type="tbl" sz="quarter" idx="13"/>
            <p:extLst>
              <p:ext uri="{D42A27DB-BD31-4B8C-83A1-F6EECF244321}">
                <p14:modId xmlns:p14="http://schemas.microsoft.com/office/powerpoint/2010/main" val="88990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97731765"/>
                    </a:ext>
                  </a:extLst>
                </a:gridCol>
                <a:gridCol w="905256">
                  <a:extLst>
                    <a:ext uri="{9D8B030D-6E8A-4147-A177-3AD203B41FA5}">
                      <a16:colId xmlns:a16="http://schemas.microsoft.com/office/drawing/2014/main" val="3352051846"/>
                    </a:ext>
                  </a:extLst>
                </a:gridCol>
                <a:gridCol w="905256">
                  <a:extLst>
                    <a:ext uri="{9D8B030D-6E8A-4147-A177-3AD203B41FA5}">
                      <a16:colId xmlns:a16="http://schemas.microsoft.com/office/drawing/2014/main" val="1879146054"/>
                    </a:ext>
                  </a:extLst>
                </a:gridCol>
                <a:gridCol w="905256">
                  <a:extLst>
                    <a:ext uri="{9D8B030D-6E8A-4147-A177-3AD203B41FA5}">
                      <a16:colId xmlns:a16="http://schemas.microsoft.com/office/drawing/2014/main" val="2905770110"/>
                    </a:ext>
                  </a:extLst>
                </a:gridCol>
                <a:gridCol w="905256">
                  <a:extLst>
                    <a:ext uri="{9D8B030D-6E8A-4147-A177-3AD203B41FA5}">
                      <a16:colId xmlns:a16="http://schemas.microsoft.com/office/drawing/2014/main" val="3864302129"/>
                    </a:ext>
                  </a:extLst>
                </a:gridCol>
                <a:gridCol w="905256">
                  <a:extLst>
                    <a:ext uri="{9D8B030D-6E8A-4147-A177-3AD203B41FA5}">
                      <a16:colId xmlns:a16="http://schemas.microsoft.com/office/drawing/2014/main" val="3297935156"/>
                    </a:ext>
                  </a:extLst>
                </a:gridCol>
                <a:gridCol w="905256">
                  <a:extLst>
                    <a:ext uri="{9D8B030D-6E8A-4147-A177-3AD203B41FA5}">
                      <a16:colId xmlns:a16="http://schemas.microsoft.com/office/drawing/2014/main" val="3617899626"/>
                    </a:ext>
                  </a:extLst>
                </a:gridCol>
                <a:gridCol w="905256">
                  <a:extLst>
                    <a:ext uri="{9D8B030D-6E8A-4147-A177-3AD203B41FA5}">
                      <a16:colId xmlns:a16="http://schemas.microsoft.com/office/drawing/2014/main" val="3078566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2204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289635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2418895912"/>
                  </a:ext>
                </a:extLst>
              </a:tr>
            </a:tbl>
          </a:graphicData>
        </a:graphic>
      </p:graphicFrame>
      <p:sp>
        <p:nvSpPr>
          <p:cNvPr id="4" name="Text Placeholder 3">
            <a:extLst>
              <a:ext uri="{FF2B5EF4-FFF2-40B4-BE49-F238E27FC236}">
                <a16:creationId xmlns:a16="http://schemas.microsoft.com/office/drawing/2014/main" id="{B9A98E85-9C34-4B35-996C-C0526E2632D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97747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9F591-812B-4C4B-A39F-A8C438EB4104}"/>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DD02F5D1-C047-4A72-8BDD-1F960C42B502}"/>
              </a:ext>
            </a:extLst>
          </p:cNvPr>
          <p:cNvGraphicFramePr>
            <a:graphicFrameLocks noGrp="1"/>
          </p:cNvGraphicFramePr>
          <p:nvPr>
            <p:ph type="tbl" sz="quarter" idx="13"/>
            <p:extLst>
              <p:ext uri="{D42A27DB-BD31-4B8C-83A1-F6EECF244321}">
                <p14:modId xmlns:p14="http://schemas.microsoft.com/office/powerpoint/2010/main" val="3598647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7523110"/>
                    </a:ext>
                  </a:extLst>
                </a:gridCol>
                <a:gridCol w="905256">
                  <a:extLst>
                    <a:ext uri="{9D8B030D-6E8A-4147-A177-3AD203B41FA5}">
                      <a16:colId xmlns:a16="http://schemas.microsoft.com/office/drawing/2014/main" val="2668873759"/>
                    </a:ext>
                  </a:extLst>
                </a:gridCol>
                <a:gridCol w="905256">
                  <a:extLst>
                    <a:ext uri="{9D8B030D-6E8A-4147-A177-3AD203B41FA5}">
                      <a16:colId xmlns:a16="http://schemas.microsoft.com/office/drawing/2014/main" val="2301751393"/>
                    </a:ext>
                  </a:extLst>
                </a:gridCol>
                <a:gridCol w="905256">
                  <a:extLst>
                    <a:ext uri="{9D8B030D-6E8A-4147-A177-3AD203B41FA5}">
                      <a16:colId xmlns:a16="http://schemas.microsoft.com/office/drawing/2014/main" val="1558718682"/>
                    </a:ext>
                  </a:extLst>
                </a:gridCol>
                <a:gridCol w="905256">
                  <a:extLst>
                    <a:ext uri="{9D8B030D-6E8A-4147-A177-3AD203B41FA5}">
                      <a16:colId xmlns:a16="http://schemas.microsoft.com/office/drawing/2014/main" val="442555901"/>
                    </a:ext>
                  </a:extLst>
                </a:gridCol>
                <a:gridCol w="905256">
                  <a:extLst>
                    <a:ext uri="{9D8B030D-6E8A-4147-A177-3AD203B41FA5}">
                      <a16:colId xmlns:a16="http://schemas.microsoft.com/office/drawing/2014/main" val="2331184498"/>
                    </a:ext>
                  </a:extLst>
                </a:gridCol>
                <a:gridCol w="905256">
                  <a:extLst>
                    <a:ext uri="{9D8B030D-6E8A-4147-A177-3AD203B41FA5}">
                      <a16:colId xmlns:a16="http://schemas.microsoft.com/office/drawing/2014/main" val="877789214"/>
                    </a:ext>
                  </a:extLst>
                </a:gridCol>
                <a:gridCol w="905256">
                  <a:extLst>
                    <a:ext uri="{9D8B030D-6E8A-4147-A177-3AD203B41FA5}">
                      <a16:colId xmlns:a16="http://schemas.microsoft.com/office/drawing/2014/main" val="249779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59176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301507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072845034"/>
                  </a:ext>
                </a:extLst>
              </a:tr>
            </a:tbl>
          </a:graphicData>
        </a:graphic>
      </p:graphicFrame>
      <p:sp>
        <p:nvSpPr>
          <p:cNvPr id="4" name="Text Placeholder 3">
            <a:extLst>
              <a:ext uri="{FF2B5EF4-FFF2-40B4-BE49-F238E27FC236}">
                <a16:creationId xmlns:a16="http://schemas.microsoft.com/office/drawing/2014/main" id="{5043DC7D-7812-4B69-8F72-147330D3CF8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45575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66D56-A69F-4941-9812-A792AEA2B3CE}"/>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D075C068-C341-403B-9C01-8430C2D1D5C2}"/>
              </a:ext>
            </a:extLst>
          </p:cNvPr>
          <p:cNvGraphicFramePr>
            <a:graphicFrameLocks noGrp="1"/>
          </p:cNvGraphicFramePr>
          <p:nvPr>
            <p:ph type="tbl" sz="quarter" idx="13"/>
            <p:extLst>
              <p:ext uri="{D42A27DB-BD31-4B8C-83A1-F6EECF244321}">
                <p14:modId xmlns:p14="http://schemas.microsoft.com/office/powerpoint/2010/main" val="10725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7081636"/>
                    </a:ext>
                  </a:extLst>
                </a:gridCol>
                <a:gridCol w="905256">
                  <a:extLst>
                    <a:ext uri="{9D8B030D-6E8A-4147-A177-3AD203B41FA5}">
                      <a16:colId xmlns:a16="http://schemas.microsoft.com/office/drawing/2014/main" val="4214901793"/>
                    </a:ext>
                  </a:extLst>
                </a:gridCol>
                <a:gridCol w="905256">
                  <a:extLst>
                    <a:ext uri="{9D8B030D-6E8A-4147-A177-3AD203B41FA5}">
                      <a16:colId xmlns:a16="http://schemas.microsoft.com/office/drawing/2014/main" val="2194922948"/>
                    </a:ext>
                  </a:extLst>
                </a:gridCol>
                <a:gridCol w="905256">
                  <a:extLst>
                    <a:ext uri="{9D8B030D-6E8A-4147-A177-3AD203B41FA5}">
                      <a16:colId xmlns:a16="http://schemas.microsoft.com/office/drawing/2014/main" val="2167802822"/>
                    </a:ext>
                  </a:extLst>
                </a:gridCol>
                <a:gridCol w="905256">
                  <a:extLst>
                    <a:ext uri="{9D8B030D-6E8A-4147-A177-3AD203B41FA5}">
                      <a16:colId xmlns:a16="http://schemas.microsoft.com/office/drawing/2014/main" val="490357040"/>
                    </a:ext>
                  </a:extLst>
                </a:gridCol>
                <a:gridCol w="905256">
                  <a:extLst>
                    <a:ext uri="{9D8B030D-6E8A-4147-A177-3AD203B41FA5}">
                      <a16:colId xmlns:a16="http://schemas.microsoft.com/office/drawing/2014/main" val="135179322"/>
                    </a:ext>
                  </a:extLst>
                </a:gridCol>
                <a:gridCol w="905256">
                  <a:extLst>
                    <a:ext uri="{9D8B030D-6E8A-4147-A177-3AD203B41FA5}">
                      <a16:colId xmlns:a16="http://schemas.microsoft.com/office/drawing/2014/main" val="1521828933"/>
                    </a:ext>
                  </a:extLst>
                </a:gridCol>
                <a:gridCol w="905256">
                  <a:extLst>
                    <a:ext uri="{9D8B030D-6E8A-4147-A177-3AD203B41FA5}">
                      <a16:colId xmlns:a16="http://schemas.microsoft.com/office/drawing/2014/main" val="3763195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1067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138936807"/>
                  </a:ext>
                </a:extLst>
              </a:tr>
            </a:tbl>
          </a:graphicData>
        </a:graphic>
      </p:graphicFrame>
      <p:sp>
        <p:nvSpPr>
          <p:cNvPr id="4" name="Text Placeholder 3">
            <a:extLst>
              <a:ext uri="{FF2B5EF4-FFF2-40B4-BE49-F238E27FC236}">
                <a16:creationId xmlns:a16="http://schemas.microsoft.com/office/drawing/2014/main" id="{D4A680C5-69C4-4E4B-93FA-898B7E22B6B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73201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8FC0B-3259-4CEB-9AC3-CB35340E9B96}"/>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94415532-F56F-48C7-BAF5-AEAA0E3214E4}"/>
              </a:ext>
            </a:extLst>
          </p:cNvPr>
          <p:cNvGraphicFramePr>
            <a:graphicFrameLocks noGrp="1"/>
          </p:cNvGraphicFramePr>
          <p:nvPr>
            <p:ph type="tbl" sz="quarter" idx="13"/>
            <p:extLst>
              <p:ext uri="{D42A27DB-BD31-4B8C-83A1-F6EECF244321}">
                <p14:modId xmlns:p14="http://schemas.microsoft.com/office/powerpoint/2010/main" val="1395345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95926324"/>
                    </a:ext>
                  </a:extLst>
                </a:gridCol>
                <a:gridCol w="905256">
                  <a:extLst>
                    <a:ext uri="{9D8B030D-6E8A-4147-A177-3AD203B41FA5}">
                      <a16:colId xmlns:a16="http://schemas.microsoft.com/office/drawing/2014/main" val="1154508646"/>
                    </a:ext>
                  </a:extLst>
                </a:gridCol>
                <a:gridCol w="905256">
                  <a:extLst>
                    <a:ext uri="{9D8B030D-6E8A-4147-A177-3AD203B41FA5}">
                      <a16:colId xmlns:a16="http://schemas.microsoft.com/office/drawing/2014/main" val="1066288153"/>
                    </a:ext>
                  </a:extLst>
                </a:gridCol>
                <a:gridCol w="905256">
                  <a:extLst>
                    <a:ext uri="{9D8B030D-6E8A-4147-A177-3AD203B41FA5}">
                      <a16:colId xmlns:a16="http://schemas.microsoft.com/office/drawing/2014/main" val="443170844"/>
                    </a:ext>
                  </a:extLst>
                </a:gridCol>
                <a:gridCol w="905256">
                  <a:extLst>
                    <a:ext uri="{9D8B030D-6E8A-4147-A177-3AD203B41FA5}">
                      <a16:colId xmlns:a16="http://schemas.microsoft.com/office/drawing/2014/main" val="1314177893"/>
                    </a:ext>
                  </a:extLst>
                </a:gridCol>
                <a:gridCol w="905256">
                  <a:extLst>
                    <a:ext uri="{9D8B030D-6E8A-4147-A177-3AD203B41FA5}">
                      <a16:colId xmlns:a16="http://schemas.microsoft.com/office/drawing/2014/main" val="4070473735"/>
                    </a:ext>
                  </a:extLst>
                </a:gridCol>
                <a:gridCol w="905256">
                  <a:extLst>
                    <a:ext uri="{9D8B030D-6E8A-4147-A177-3AD203B41FA5}">
                      <a16:colId xmlns:a16="http://schemas.microsoft.com/office/drawing/2014/main" val="853642476"/>
                    </a:ext>
                  </a:extLst>
                </a:gridCol>
                <a:gridCol w="905256">
                  <a:extLst>
                    <a:ext uri="{9D8B030D-6E8A-4147-A177-3AD203B41FA5}">
                      <a16:colId xmlns:a16="http://schemas.microsoft.com/office/drawing/2014/main" val="1159430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306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1958890589"/>
                  </a:ext>
                </a:extLst>
              </a:tr>
            </a:tbl>
          </a:graphicData>
        </a:graphic>
      </p:graphicFrame>
      <p:sp>
        <p:nvSpPr>
          <p:cNvPr id="4" name="Text Placeholder 3">
            <a:extLst>
              <a:ext uri="{FF2B5EF4-FFF2-40B4-BE49-F238E27FC236}">
                <a16:creationId xmlns:a16="http://schemas.microsoft.com/office/drawing/2014/main" id="{168A5A4A-DFF9-4397-BEEA-219BF62FB4B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04809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8782A-FD36-46FB-9F1F-6AFB5BBCC864}"/>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920D5240-CE14-44D4-92FA-88BE22D7CF04}"/>
              </a:ext>
            </a:extLst>
          </p:cNvPr>
          <p:cNvGraphicFramePr>
            <a:graphicFrameLocks noGrp="1"/>
          </p:cNvGraphicFramePr>
          <p:nvPr>
            <p:ph type="tbl" sz="quarter" idx="13"/>
            <p:extLst>
              <p:ext uri="{D42A27DB-BD31-4B8C-83A1-F6EECF244321}">
                <p14:modId xmlns:p14="http://schemas.microsoft.com/office/powerpoint/2010/main" val="1259702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93970267"/>
                    </a:ext>
                  </a:extLst>
                </a:gridCol>
                <a:gridCol w="905256">
                  <a:extLst>
                    <a:ext uri="{9D8B030D-6E8A-4147-A177-3AD203B41FA5}">
                      <a16:colId xmlns:a16="http://schemas.microsoft.com/office/drawing/2014/main" val="3869399011"/>
                    </a:ext>
                  </a:extLst>
                </a:gridCol>
                <a:gridCol w="905256">
                  <a:extLst>
                    <a:ext uri="{9D8B030D-6E8A-4147-A177-3AD203B41FA5}">
                      <a16:colId xmlns:a16="http://schemas.microsoft.com/office/drawing/2014/main" val="2032506655"/>
                    </a:ext>
                  </a:extLst>
                </a:gridCol>
                <a:gridCol w="905256">
                  <a:extLst>
                    <a:ext uri="{9D8B030D-6E8A-4147-A177-3AD203B41FA5}">
                      <a16:colId xmlns:a16="http://schemas.microsoft.com/office/drawing/2014/main" val="2787838161"/>
                    </a:ext>
                  </a:extLst>
                </a:gridCol>
                <a:gridCol w="905256">
                  <a:extLst>
                    <a:ext uri="{9D8B030D-6E8A-4147-A177-3AD203B41FA5}">
                      <a16:colId xmlns:a16="http://schemas.microsoft.com/office/drawing/2014/main" val="3055922133"/>
                    </a:ext>
                  </a:extLst>
                </a:gridCol>
                <a:gridCol w="905256">
                  <a:extLst>
                    <a:ext uri="{9D8B030D-6E8A-4147-A177-3AD203B41FA5}">
                      <a16:colId xmlns:a16="http://schemas.microsoft.com/office/drawing/2014/main" val="1678979708"/>
                    </a:ext>
                  </a:extLst>
                </a:gridCol>
                <a:gridCol w="905256">
                  <a:extLst>
                    <a:ext uri="{9D8B030D-6E8A-4147-A177-3AD203B41FA5}">
                      <a16:colId xmlns:a16="http://schemas.microsoft.com/office/drawing/2014/main" val="1736117188"/>
                    </a:ext>
                  </a:extLst>
                </a:gridCol>
                <a:gridCol w="905256">
                  <a:extLst>
                    <a:ext uri="{9D8B030D-6E8A-4147-A177-3AD203B41FA5}">
                      <a16:colId xmlns:a16="http://schemas.microsoft.com/office/drawing/2014/main" val="2141432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2520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179162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498615660"/>
                  </a:ext>
                </a:extLst>
              </a:tr>
            </a:tbl>
          </a:graphicData>
        </a:graphic>
      </p:graphicFrame>
      <p:sp>
        <p:nvSpPr>
          <p:cNvPr id="4" name="Text Placeholder 3">
            <a:extLst>
              <a:ext uri="{FF2B5EF4-FFF2-40B4-BE49-F238E27FC236}">
                <a16:creationId xmlns:a16="http://schemas.microsoft.com/office/drawing/2014/main" id="{C94A5596-0A66-41DD-A2F5-0DCF578D1B8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73049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CB9D0-3AEE-4B13-93B4-FBAB3B2B1D77}"/>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4589292D-F53E-4781-9509-081E115E7DBA}"/>
              </a:ext>
            </a:extLst>
          </p:cNvPr>
          <p:cNvGraphicFramePr>
            <a:graphicFrameLocks noGrp="1"/>
          </p:cNvGraphicFramePr>
          <p:nvPr>
            <p:ph type="tbl" sz="quarter" idx="13"/>
            <p:extLst>
              <p:ext uri="{D42A27DB-BD31-4B8C-83A1-F6EECF244321}">
                <p14:modId xmlns:p14="http://schemas.microsoft.com/office/powerpoint/2010/main" val="4032897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59511649"/>
                    </a:ext>
                  </a:extLst>
                </a:gridCol>
                <a:gridCol w="1481327">
                  <a:extLst>
                    <a:ext uri="{9D8B030D-6E8A-4147-A177-3AD203B41FA5}">
                      <a16:colId xmlns:a16="http://schemas.microsoft.com/office/drawing/2014/main" val="2732578801"/>
                    </a:ext>
                  </a:extLst>
                </a:gridCol>
                <a:gridCol w="658368">
                  <a:extLst>
                    <a:ext uri="{9D8B030D-6E8A-4147-A177-3AD203B41FA5}">
                      <a16:colId xmlns:a16="http://schemas.microsoft.com/office/drawing/2014/main" val="3930226682"/>
                    </a:ext>
                  </a:extLst>
                </a:gridCol>
                <a:gridCol w="658368">
                  <a:extLst>
                    <a:ext uri="{9D8B030D-6E8A-4147-A177-3AD203B41FA5}">
                      <a16:colId xmlns:a16="http://schemas.microsoft.com/office/drawing/2014/main" val="2094304272"/>
                    </a:ext>
                  </a:extLst>
                </a:gridCol>
                <a:gridCol w="658368">
                  <a:extLst>
                    <a:ext uri="{9D8B030D-6E8A-4147-A177-3AD203B41FA5}">
                      <a16:colId xmlns:a16="http://schemas.microsoft.com/office/drawing/2014/main" val="4175379254"/>
                    </a:ext>
                  </a:extLst>
                </a:gridCol>
                <a:gridCol w="658368">
                  <a:extLst>
                    <a:ext uri="{9D8B030D-6E8A-4147-A177-3AD203B41FA5}">
                      <a16:colId xmlns:a16="http://schemas.microsoft.com/office/drawing/2014/main" val="3646032115"/>
                    </a:ext>
                  </a:extLst>
                </a:gridCol>
                <a:gridCol w="658368">
                  <a:extLst>
                    <a:ext uri="{9D8B030D-6E8A-4147-A177-3AD203B41FA5}">
                      <a16:colId xmlns:a16="http://schemas.microsoft.com/office/drawing/2014/main" val="4268508857"/>
                    </a:ext>
                  </a:extLst>
                </a:gridCol>
                <a:gridCol w="658368">
                  <a:extLst>
                    <a:ext uri="{9D8B030D-6E8A-4147-A177-3AD203B41FA5}">
                      <a16:colId xmlns:a16="http://schemas.microsoft.com/office/drawing/2014/main" val="1053304270"/>
                    </a:ext>
                  </a:extLst>
                </a:gridCol>
                <a:gridCol w="658368">
                  <a:extLst>
                    <a:ext uri="{9D8B030D-6E8A-4147-A177-3AD203B41FA5}">
                      <a16:colId xmlns:a16="http://schemas.microsoft.com/office/drawing/2014/main" val="2937541508"/>
                    </a:ext>
                  </a:extLst>
                </a:gridCol>
                <a:gridCol w="658368">
                  <a:extLst>
                    <a:ext uri="{9D8B030D-6E8A-4147-A177-3AD203B41FA5}">
                      <a16:colId xmlns:a16="http://schemas.microsoft.com/office/drawing/2014/main" val="3352327026"/>
                    </a:ext>
                  </a:extLst>
                </a:gridCol>
                <a:gridCol w="658368">
                  <a:extLst>
                    <a:ext uri="{9D8B030D-6E8A-4147-A177-3AD203B41FA5}">
                      <a16:colId xmlns:a16="http://schemas.microsoft.com/office/drawing/2014/main" val="2820589414"/>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972502881"/>
                  </a:ext>
                </a:extLst>
              </a:tr>
              <a:tr h="370840">
                <a:tc>
                  <a:txBody>
                    <a:bodyPr/>
                    <a:lstStyle/>
                    <a:p>
                      <a:r>
                        <a:rPr lang="en-US" sz="1000"/>
                        <a:t>10/02/2020 06:13:53</a:t>
                      </a:r>
                    </a:p>
                  </a:txBody>
                  <a:tcPr/>
                </a:tc>
                <a:tc>
                  <a:txBody>
                    <a:bodyPr/>
                    <a:lstStyle/>
                    <a:p>
                      <a:r>
                        <a:rPr lang="en-US" sz="1000"/>
                        <a:t>https://www.instagram.com/p/CFFFUHRnWc4/media</a:t>
                      </a:r>
                    </a:p>
                  </a:txBody>
                  <a:tcPr/>
                </a:tc>
                <a:tc>
                  <a:txBody>
                    <a:bodyPr/>
                    <a:lstStyle/>
                    <a:p>
                      <a:r>
                        <a:rPr lang="en-US" sz="1000"/>
                        <a:t>12054</a:t>
                      </a:r>
                    </a:p>
                  </a:txBody>
                  <a:tcPr/>
                </a:tc>
                <a:tc>
                  <a:txBody>
                    <a:bodyPr/>
                    <a:lstStyle/>
                    <a:p>
                      <a:r>
                        <a:rPr lang="en-US" sz="1000"/>
                        <a:t>2848</a:t>
                      </a:r>
                    </a:p>
                  </a:txBody>
                  <a:tcPr/>
                </a:tc>
                <a:tc>
                  <a:txBody>
                    <a:bodyPr/>
                    <a:lstStyle/>
                    <a:p>
                      <a:r>
                        <a:rPr lang="en-US" sz="1000"/>
                        <a:t>21151</a:t>
                      </a:r>
                    </a:p>
                  </a:txBody>
                  <a:tcPr/>
                </a:tc>
                <a:tc>
                  <a:txBody>
                    <a:bodyPr/>
                    <a:lstStyle/>
                    <a:p>
                      <a:r>
                        <a:rPr lang="en-US" sz="1000"/>
                        <a:t>112</a:t>
                      </a:r>
                    </a:p>
                  </a:txBody>
                  <a:tcPr/>
                </a:tc>
                <a:tc>
                  <a:txBody>
                    <a:bodyPr/>
                    <a:lstStyle/>
                    <a:p>
                      <a:r>
                        <a:rPr lang="en-US" sz="1000"/>
                        <a:t>24111</a:t>
                      </a:r>
                    </a:p>
                  </a:txBody>
                  <a:tcPr/>
                </a:tc>
                <a:tc>
                  <a:txBody>
                    <a:bodyPr/>
                    <a:lstStyle/>
                    <a:p>
                      <a:r>
                        <a:rPr lang="en-US" sz="1000"/>
                        <a:t>22044</a:t>
                      </a:r>
                    </a:p>
                  </a:txBody>
                  <a:tcPr/>
                </a:tc>
                <a:tc>
                  <a:txBody>
                    <a:bodyPr/>
                    <a:lstStyle/>
                    <a:p>
                      <a:r>
                        <a:rPr lang="en-US" sz="1000"/>
                        <a:t>18276</a:t>
                      </a:r>
                    </a:p>
                  </a:txBody>
                  <a:tcPr/>
                </a:tc>
                <a:tc>
                  <a:txBody>
                    <a:bodyPr/>
                    <a:lstStyle/>
                    <a:p>
                      <a:r>
                        <a:rPr lang="en-US" sz="1000"/>
                        <a:t>109.38 %</a:t>
                      </a:r>
                    </a:p>
                  </a:txBody>
                  <a:tcPr/>
                </a:tc>
                <a:tc>
                  <a:txBody>
                    <a:bodyPr/>
                    <a:lstStyle/>
                    <a:p>
                      <a:r>
                        <a:rPr lang="en-US" sz="1000"/>
                        <a:t>54.68 %</a:t>
                      </a:r>
                    </a:p>
                  </a:txBody>
                  <a:tcPr/>
                </a:tc>
                <a:extLst>
                  <a:ext uri="{0D108BD9-81ED-4DB2-BD59-A6C34878D82A}">
                    <a16:rowId xmlns:a16="http://schemas.microsoft.com/office/drawing/2014/main" val="417068803"/>
                  </a:ext>
                </a:extLst>
              </a:tr>
              <a:tr h="370840">
                <a:tc>
                  <a:txBody>
                    <a:bodyPr/>
                    <a:lstStyle/>
                    <a:p>
                      <a:r>
                        <a:rPr lang="en-US" sz="1000"/>
                        <a:t>10/02/2020 06:13:53</a:t>
                      </a:r>
                    </a:p>
                  </a:txBody>
                  <a:tcPr/>
                </a:tc>
                <a:tc>
                  <a:txBody>
                    <a:bodyPr/>
                    <a:lstStyle/>
                    <a:p>
                      <a:r>
                        <a:rPr lang="en-US" sz="1000"/>
                        <a:t>https://www.instagram.com/p/CEmIpvrH1dC/media</a:t>
                      </a:r>
                    </a:p>
                  </a:txBody>
                  <a:tcPr/>
                </a:tc>
                <a:tc>
                  <a:txBody>
                    <a:bodyPr/>
                    <a:lstStyle/>
                    <a:p>
                      <a:r>
                        <a:rPr lang="en-US" sz="1000"/>
                        <a:t>3285</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9674</a:t>
                      </a:r>
                    </a:p>
                  </a:txBody>
                  <a:tcPr/>
                </a:tc>
                <a:tc>
                  <a:txBody>
                    <a:bodyPr/>
                    <a:lstStyle/>
                    <a:p>
                      <a:r>
                        <a:rPr lang="en-US" sz="1000"/>
                        <a:t>8489</a:t>
                      </a:r>
                    </a:p>
                  </a:txBody>
                  <a:tcPr/>
                </a:tc>
                <a:tc>
                  <a:txBody>
                    <a:bodyPr/>
                    <a:lstStyle/>
                    <a:p>
                      <a:r>
                        <a:rPr lang="en-US" sz="1000"/>
                        <a:t>2.04 %</a:t>
                      </a:r>
                    </a:p>
                  </a:txBody>
                  <a:tcPr/>
                </a:tc>
                <a:tc>
                  <a:txBody>
                    <a:bodyPr/>
                    <a:lstStyle/>
                    <a:p>
                      <a:r>
                        <a:rPr lang="en-US" sz="1000"/>
                        <a:t>33.96 %</a:t>
                      </a:r>
                    </a:p>
                  </a:txBody>
                  <a:tcPr/>
                </a:tc>
                <a:extLst>
                  <a:ext uri="{0D108BD9-81ED-4DB2-BD59-A6C34878D82A}">
                    <a16:rowId xmlns:a16="http://schemas.microsoft.com/office/drawing/2014/main" val="1994061694"/>
                  </a:ext>
                </a:extLst>
              </a:tr>
            </a:tbl>
          </a:graphicData>
        </a:graphic>
      </p:graphicFrame>
      <p:sp>
        <p:nvSpPr>
          <p:cNvPr id="4" name="Text Placeholder 3">
            <a:extLst>
              <a:ext uri="{FF2B5EF4-FFF2-40B4-BE49-F238E27FC236}">
                <a16:creationId xmlns:a16="http://schemas.microsoft.com/office/drawing/2014/main" id="{69F8CD87-343D-4348-BA8A-03F9BA7FFFE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54415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F331E-9869-40AA-9EEA-48ABA2C7F3D9}"/>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1AC3A89A-AA71-4CBE-AA74-E78E759211F4}"/>
              </a:ext>
            </a:extLst>
          </p:cNvPr>
          <p:cNvGraphicFramePr>
            <a:graphicFrameLocks noGrp="1"/>
          </p:cNvGraphicFramePr>
          <p:nvPr>
            <p:ph type="tbl" sz="quarter" idx="13"/>
            <p:extLst>
              <p:ext uri="{D42A27DB-BD31-4B8C-83A1-F6EECF244321}">
                <p14:modId xmlns:p14="http://schemas.microsoft.com/office/powerpoint/2010/main" val="698462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04707630"/>
                    </a:ext>
                  </a:extLst>
                </a:gridCol>
                <a:gridCol w="1645920">
                  <a:extLst>
                    <a:ext uri="{9D8B030D-6E8A-4147-A177-3AD203B41FA5}">
                      <a16:colId xmlns:a16="http://schemas.microsoft.com/office/drawing/2014/main" val="1406129069"/>
                    </a:ext>
                  </a:extLst>
                </a:gridCol>
                <a:gridCol w="1645920">
                  <a:extLst>
                    <a:ext uri="{9D8B030D-6E8A-4147-A177-3AD203B41FA5}">
                      <a16:colId xmlns:a16="http://schemas.microsoft.com/office/drawing/2014/main" val="4104544698"/>
                    </a:ext>
                  </a:extLst>
                </a:gridCol>
                <a:gridCol w="1645920">
                  <a:extLst>
                    <a:ext uri="{9D8B030D-6E8A-4147-A177-3AD203B41FA5}">
                      <a16:colId xmlns:a16="http://schemas.microsoft.com/office/drawing/2014/main" val="764439333"/>
                    </a:ext>
                  </a:extLst>
                </a:gridCol>
                <a:gridCol w="1645920">
                  <a:extLst>
                    <a:ext uri="{9D8B030D-6E8A-4147-A177-3AD203B41FA5}">
                      <a16:colId xmlns:a16="http://schemas.microsoft.com/office/drawing/2014/main" val="4097603602"/>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3579832132"/>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5098513</a:t>
                      </a:r>
                    </a:p>
                  </a:txBody>
                  <a:tcPr/>
                </a:tc>
                <a:tc>
                  <a:txBody>
                    <a:bodyPr/>
                    <a:lstStyle/>
                    <a:p>
                      <a:r>
                        <a:rPr lang="en-US" sz="1000"/>
                        <a:t>453258</a:t>
                      </a:r>
                    </a:p>
                  </a:txBody>
                  <a:tcPr/>
                </a:tc>
                <a:extLst>
                  <a:ext uri="{0D108BD9-81ED-4DB2-BD59-A6C34878D82A}">
                    <a16:rowId xmlns:a16="http://schemas.microsoft.com/office/drawing/2014/main" val="3534966638"/>
                  </a:ext>
                </a:extLst>
              </a:tr>
            </a:tbl>
          </a:graphicData>
        </a:graphic>
      </p:graphicFrame>
      <p:sp>
        <p:nvSpPr>
          <p:cNvPr id="4" name="Text Placeholder 3">
            <a:extLst>
              <a:ext uri="{FF2B5EF4-FFF2-40B4-BE49-F238E27FC236}">
                <a16:creationId xmlns:a16="http://schemas.microsoft.com/office/drawing/2014/main" id="{E3614D3F-0CD9-4B26-B44E-DB5C5EBBC98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83398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4E2D6-0C37-411A-88B2-C2FD2CD05A0E}"/>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E9F17614-1FD1-43F6-A02A-877AF8DC399F}"/>
              </a:ext>
            </a:extLst>
          </p:cNvPr>
          <p:cNvGraphicFramePr>
            <a:graphicFrameLocks noGrp="1"/>
          </p:cNvGraphicFramePr>
          <p:nvPr>
            <p:ph type="chart" sz="quarter" idx="13"/>
            <p:extLst>
              <p:ext uri="{D42A27DB-BD31-4B8C-83A1-F6EECF244321}">
                <p14:modId xmlns:p14="http://schemas.microsoft.com/office/powerpoint/2010/main" val="525251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A51871-8034-44B8-AA5B-C37E811FC83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F4FABE2-3D13-4F42-BC14-DF2C0EFE06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2494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39E0-393C-4E83-BA74-4663B9AC66FB}"/>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96C32826-7780-4705-882A-A678DEB7BF00}"/>
              </a:ext>
            </a:extLst>
          </p:cNvPr>
          <p:cNvGraphicFramePr>
            <a:graphicFrameLocks noGrp="1"/>
          </p:cNvGraphicFramePr>
          <p:nvPr>
            <p:ph type="chart" sz="quarter" idx="13"/>
            <p:extLst>
              <p:ext uri="{D42A27DB-BD31-4B8C-83A1-F6EECF244321}">
                <p14:modId xmlns:p14="http://schemas.microsoft.com/office/powerpoint/2010/main" val="4050213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2D0140-40B1-40C9-8FE1-21B68DF4ED8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D832BBC-A4F1-4C2C-A329-4D4A7C9DA9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8294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E405F-ACFC-4BC0-BA52-B09738C0E5BA}"/>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150CCE84-9020-475E-B860-269001FD09B3}"/>
              </a:ext>
            </a:extLst>
          </p:cNvPr>
          <p:cNvGraphicFramePr>
            <a:graphicFrameLocks noGrp="1"/>
          </p:cNvGraphicFramePr>
          <p:nvPr>
            <p:ph type="chart" sz="quarter" idx="13"/>
            <p:extLst>
              <p:ext uri="{D42A27DB-BD31-4B8C-83A1-F6EECF244321}">
                <p14:modId xmlns:p14="http://schemas.microsoft.com/office/powerpoint/2010/main" val="3912634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FD152A-E247-417A-9B60-643B944278F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F93C783-0EBA-4A90-A808-0D66EFDAA3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4476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A59B8-C567-4C6A-9CA5-735CC6DC9450}"/>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CCC12092-D5C9-496D-95E2-F30FCA5227A4}"/>
              </a:ext>
            </a:extLst>
          </p:cNvPr>
          <p:cNvGraphicFramePr>
            <a:graphicFrameLocks noGrp="1"/>
          </p:cNvGraphicFramePr>
          <p:nvPr>
            <p:ph type="chart" sz="quarter" idx="13"/>
            <p:extLst>
              <p:ext uri="{D42A27DB-BD31-4B8C-83A1-F6EECF244321}">
                <p14:modId xmlns:p14="http://schemas.microsoft.com/office/powerpoint/2010/main" val="3257563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07978E-E949-4014-B93A-4168AF01E6F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71F6741-33AF-46D3-8CD5-05068D3C0F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8369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3BEE-0CC8-4BD2-A726-7D60CB949DF0}"/>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165BE18A-7845-4B53-B254-06CE2084B6B8}"/>
              </a:ext>
            </a:extLst>
          </p:cNvPr>
          <p:cNvGraphicFramePr>
            <a:graphicFrameLocks noGrp="1"/>
          </p:cNvGraphicFramePr>
          <p:nvPr>
            <p:ph type="chart" sz="quarter" idx="13"/>
            <p:extLst>
              <p:ext uri="{D42A27DB-BD31-4B8C-83A1-F6EECF244321}">
                <p14:modId xmlns:p14="http://schemas.microsoft.com/office/powerpoint/2010/main" val="1399746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795768-99B3-442E-8051-664F79CD037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F1A7DAC-0DCA-44C5-AA84-E6D29809D9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23052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198F8-8AC7-41C4-8E77-FF1E8A77E694}"/>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4A4F15D7-7507-44AB-86E7-9850A79B9E98}"/>
              </a:ext>
            </a:extLst>
          </p:cNvPr>
          <p:cNvGraphicFramePr>
            <a:graphicFrameLocks noGrp="1"/>
          </p:cNvGraphicFramePr>
          <p:nvPr>
            <p:ph type="chart" sz="quarter" idx="13"/>
            <p:extLst>
              <p:ext uri="{D42A27DB-BD31-4B8C-83A1-F6EECF244321}">
                <p14:modId xmlns:p14="http://schemas.microsoft.com/office/powerpoint/2010/main" val="1624290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860847-5528-4DAF-A884-A4C672F6D72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AD1D2AB-4C8E-4BE1-8217-FB7B5C9395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238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DAB28-1FA3-4323-A5CF-422B963D4EC5}"/>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92C4D2EC-5B55-43A1-9BDF-FA02209F3A64}"/>
              </a:ext>
            </a:extLst>
          </p:cNvPr>
          <p:cNvGraphicFramePr>
            <a:graphicFrameLocks noGrp="1"/>
          </p:cNvGraphicFramePr>
          <p:nvPr>
            <p:ph type="chart" sz="quarter" idx="13"/>
            <p:extLst>
              <p:ext uri="{D42A27DB-BD31-4B8C-83A1-F6EECF244321}">
                <p14:modId xmlns:p14="http://schemas.microsoft.com/office/powerpoint/2010/main" val="2580998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A5FC58-A5F8-43C6-9E68-611E087B085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FDC9AFF-FD20-4F22-ACE9-E3F7A0430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6690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189D-9948-4375-ABE5-0AD366E0468B}"/>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DA54F998-4149-424C-ADF1-8ACE0F92DC8E}"/>
              </a:ext>
            </a:extLst>
          </p:cNvPr>
          <p:cNvGraphicFramePr>
            <a:graphicFrameLocks noGrp="1"/>
          </p:cNvGraphicFramePr>
          <p:nvPr>
            <p:ph type="tbl" sz="quarter" idx="13"/>
            <p:extLst>
              <p:ext uri="{D42A27DB-BD31-4B8C-83A1-F6EECF244321}">
                <p14:modId xmlns:p14="http://schemas.microsoft.com/office/powerpoint/2010/main" val="2466900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19023105"/>
                    </a:ext>
                  </a:extLst>
                </a:gridCol>
                <a:gridCol w="740664">
                  <a:extLst>
                    <a:ext uri="{9D8B030D-6E8A-4147-A177-3AD203B41FA5}">
                      <a16:colId xmlns:a16="http://schemas.microsoft.com/office/drawing/2014/main" val="999606440"/>
                    </a:ext>
                  </a:extLst>
                </a:gridCol>
                <a:gridCol w="740664">
                  <a:extLst>
                    <a:ext uri="{9D8B030D-6E8A-4147-A177-3AD203B41FA5}">
                      <a16:colId xmlns:a16="http://schemas.microsoft.com/office/drawing/2014/main" val="3377424930"/>
                    </a:ext>
                  </a:extLst>
                </a:gridCol>
                <a:gridCol w="740664">
                  <a:extLst>
                    <a:ext uri="{9D8B030D-6E8A-4147-A177-3AD203B41FA5}">
                      <a16:colId xmlns:a16="http://schemas.microsoft.com/office/drawing/2014/main" val="3397322940"/>
                    </a:ext>
                  </a:extLst>
                </a:gridCol>
                <a:gridCol w="740664">
                  <a:extLst>
                    <a:ext uri="{9D8B030D-6E8A-4147-A177-3AD203B41FA5}">
                      <a16:colId xmlns:a16="http://schemas.microsoft.com/office/drawing/2014/main" val="1842992729"/>
                    </a:ext>
                  </a:extLst>
                </a:gridCol>
                <a:gridCol w="740664">
                  <a:extLst>
                    <a:ext uri="{9D8B030D-6E8A-4147-A177-3AD203B41FA5}">
                      <a16:colId xmlns:a16="http://schemas.microsoft.com/office/drawing/2014/main" val="1131991902"/>
                    </a:ext>
                  </a:extLst>
                </a:gridCol>
                <a:gridCol w="740664">
                  <a:extLst>
                    <a:ext uri="{9D8B030D-6E8A-4147-A177-3AD203B41FA5}">
                      <a16:colId xmlns:a16="http://schemas.microsoft.com/office/drawing/2014/main" val="1894159074"/>
                    </a:ext>
                  </a:extLst>
                </a:gridCol>
                <a:gridCol w="740664">
                  <a:extLst>
                    <a:ext uri="{9D8B030D-6E8A-4147-A177-3AD203B41FA5}">
                      <a16:colId xmlns:a16="http://schemas.microsoft.com/office/drawing/2014/main" val="2249260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3004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https://scontent-iad3-1.xx.fbcdn.net/v/t1.0-9/p720x720/119918234_1381139558758244_2093493587111828372_o.jpg?_nc_cat=110&amp;_nc_sid=9e2e56&amp;_nc_ohc=fzplF28RBzMAX-nOtR-&amp;_nc_ht=scontent-iad3-1.xx&amp;tp=6&amp;oh=5fd381e3674608cd6f0c78fd45048324&amp;oe=5F9BA793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6.4815 %</a:t>
                      </a:r>
                    </a:p>
                  </a:txBody>
                  <a:tcPr/>
                </a:tc>
                <a:extLst>
                  <a:ext uri="{0D108BD9-81ED-4DB2-BD59-A6C34878D82A}">
                    <a16:rowId xmlns:a16="http://schemas.microsoft.com/office/drawing/2014/main" val="425126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https://scontent-iad3-1.xx.fbcdn.net/v/t15.13418-10/s720x720/120117761_362865511508895_6491103691019286312_n.jpg?_nc_cat=100&amp;_nc_sid=ad6a45&amp;_nc_ohc=tPQoGX6N3cAAX8PH_Lp&amp;_nc_ht=scontent-iad3-1.xx&amp;tp=7&amp;oh=b32429e32b99616fe97c2d017f64bd3d&amp;oe=5F9A674E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147498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https://scontent-iad3-1.xx.fbcdn.net/v/t1.0-9/p720x720/119988970_1380494058822794_179463564643762012_o.jpg?_nc_cat=108&amp;_nc_sid=110474&amp;_nc_ohc=9IjULss1vDMAX-R-vGZ&amp;_nc_ht=scontent-iad3-1.xx&amp;tp=6&amp;oh=f573f433405e02a3a346d8b1f8308e2a&amp;oe=5F9BE3BD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5.0725 %</a:t>
                      </a:r>
                    </a:p>
                  </a:txBody>
                  <a:tcPr/>
                </a:tc>
                <a:extLst>
                  <a:ext uri="{0D108BD9-81ED-4DB2-BD59-A6C34878D82A}">
                    <a16:rowId xmlns:a16="http://schemas.microsoft.com/office/drawing/2014/main" val="345508965"/>
                  </a:ext>
                </a:extLst>
              </a:tr>
            </a:tbl>
          </a:graphicData>
        </a:graphic>
      </p:graphicFrame>
      <p:sp>
        <p:nvSpPr>
          <p:cNvPr id="4" name="Text Placeholder 3">
            <a:extLst>
              <a:ext uri="{FF2B5EF4-FFF2-40B4-BE49-F238E27FC236}">
                <a16:creationId xmlns:a16="http://schemas.microsoft.com/office/drawing/2014/main" id="{C0883D17-6A51-44EA-B4B5-7B542F3D1DD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397393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A025-61C6-4014-ADF1-7D81DBB0257D}"/>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2607008C-9E76-4E2D-B6E4-A755CA11DBA1}"/>
              </a:ext>
            </a:extLst>
          </p:cNvPr>
          <p:cNvGraphicFramePr>
            <a:graphicFrameLocks noGrp="1"/>
          </p:cNvGraphicFramePr>
          <p:nvPr>
            <p:ph type="tbl" sz="quarter" idx="13"/>
            <p:extLst>
              <p:ext uri="{D42A27DB-BD31-4B8C-83A1-F6EECF244321}">
                <p14:modId xmlns:p14="http://schemas.microsoft.com/office/powerpoint/2010/main" val="3808479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74910094"/>
                    </a:ext>
                  </a:extLst>
                </a:gridCol>
                <a:gridCol w="740664">
                  <a:extLst>
                    <a:ext uri="{9D8B030D-6E8A-4147-A177-3AD203B41FA5}">
                      <a16:colId xmlns:a16="http://schemas.microsoft.com/office/drawing/2014/main" val="1507405912"/>
                    </a:ext>
                  </a:extLst>
                </a:gridCol>
                <a:gridCol w="740664">
                  <a:extLst>
                    <a:ext uri="{9D8B030D-6E8A-4147-A177-3AD203B41FA5}">
                      <a16:colId xmlns:a16="http://schemas.microsoft.com/office/drawing/2014/main" val="3091620908"/>
                    </a:ext>
                  </a:extLst>
                </a:gridCol>
                <a:gridCol w="740664">
                  <a:extLst>
                    <a:ext uri="{9D8B030D-6E8A-4147-A177-3AD203B41FA5}">
                      <a16:colId xmlns:a16="http://schemas.microsoft.com/office/drawing/2014/main" val="1077344736"/>
                    </a:ext>
                  </a:extLst>
                </a:gridCol>
                <a:gridCol w="740664">
                  <a:extLst>
                    <a:ext uri="{9D8B030D-6E8A-4147-A177-3AD203B41FA5}">
                      <a16:colId xmlns:a16="http://schemas.microsoft.com/office/drawing/2014/main" val="4156268678"/>
                    </a:ext>
                  </a:extLst>
                </a:gridCol>
                <a:gridCol w="740664">
                  <a:extLst>
                    <a:ext uri="{9D8B030D-6E8A-4147-A177-3AD203B41FA5}">
                      <a16:colId xmlns:a16="http://schemas.microsoft.com/office/drawing/2014/main" val="672666717"/>
                    </a:ext>
                  </a:extLst>
                </a:gridCol>
                <a:gridCol w="740664">
                  <a:extLst>
                    <a:ext uri="{9D8B030D-6E8A-4147-A177-3AD203B41FA5}">
                      <a16:colId xmlns:a16="http://schemas.microsoft.com/office/drawing/2014/main" val="3445884050"/>
                    </a:ext>
                  </a:extLst>
                </a:gridCol>
                <a:gridCol w="740664">
                  <a:extLst>
                    <a:ext uri="{9D8B030D-6E8A-4147-A177-3AD203B41FA5}">
                      <a16:colId xmlns:a16="http://schemas.microsoft.com/office/drawing/2014/main" val="1902291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5169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aJQHO&amp;_nc_oc=AQnB6sxgp9PzjTCWASLoBfgNeYgNivvVvMuG2XTabm5cmODSXa5Y332v_AGWMZvsyi4&amp;_nc_ht=scontent-iad3-1.xx&amp;tp=6&amp;oh=28b2ddd85c12f1cbcefa4429b4e4fcca&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4.4643 %</a:t>
                      </a:r>
                    </a:p>
                  </a:txBody>
                  <a:tcPr/>
                </a:tc>
                <a:extLst>
                  <a:ext uri="{0D108BD9-81ED-4DB2-BD59-A6C34878D82A}">
                    <a16:rowId xmlns:a16="http://schemas.microsoft.com/office/drawing/2014/main" val="35556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https://scontent-iad3-1.xx.fbcdn.net/v/t1.0-9/s720x720/118787706_1364294430442757_8419345196281215408_n.jpg?_nc_cat=111&amp;_nc_sid=110474&amp;_nc_ohc=2FNk6BMaNFIAX8Zkyeb&amp;_nc_ht=scontent-iad3-1.xx&amp;tp=7&amp;oh=d4ddbd4db1310f43740b5e431eec4a62&amp;oe=5F9BB649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755921356"/>
                  </a:ext>
                </a:extLst>
              </a:tr>
            </a:tbl>
          </a:graphicData>
        </a:graphic>
      </p:graphicFrame>
      <p:sp>
        <p:nvSpPr>
          <p:cNvPr id="4" name="Text Placeholder 3">
            <a:extLst>
              <a:ext uri="{FF2B5EF4-FFF2-40B4-BE49-F238E27FC236}">
                <a16:creationId xmlns:a16="http://schemas.microsoft.com/office/drawing/2014/main" id="{6C987D3A-5DAB-488F-8373-7B5F3BBD2A3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10447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6F7ED-A291-408F-9093-08BF40C6D401}"/>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1E310338-8818-4503-A469-ECF15ACD0CEB}"/>
              </a:ext>
            </a:extLst>
          </p:cNvPr>
          <p:cNvGraphicFramePr>
            <a:graphicFrameLocks noGrp="1"/>
          </p:cNvGraphicFramePr>
          <p:nvPr>
            <p:ph type="tbl" sz="quarter" idx="13"/>
            <p:extLst>
              <p:ext uri="{D42A27DB-BD31-4B8C-83A1-F6EECF244321}">
                <p14:modId xmlns:p14="http://schemas.microsoft.com/office/powerpoint/2010/main" val="2514822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23022615"/>
                    </a:ext>
                  </a:extLst>
                </a:gridCol>
                <a:gridCol w="740664">
                  <a:extLst>
                    <a:ext uri="{9D8B030D-6E8A-4147-A177-3AD203B41FA5}">
                      <a16:colId xmlns:a16="http://schemas.microsoft.com/office/drawing/2014/main" val="2743327029"/>
                    </a:ext>
                  </a:extLst>
                </a:gridCol>
                <a:gridCol w="740664">
                  <a:extLst>
                    <a:ext uri="{9D8B030D-6E8A-4147-A177-3AD203B41FA5}">
                      <a16:colId xmlns:a16="http://schemas.microsoft.com/office/drawing/2014/main" val="3026716404"/>
                    </a:ext>
                  </a:extLst>
                </a:gridCol>
                <a:gridCol w="740664">
                  <a:extLst>
                    <a:ext uri="{9D8B030D-6E8A-4147-A177-3AD203B41FA5}">
                      <a16:colId xmlns:a16="http://schemas.microsoft.com/office/drawing/2014/main" val="4047784522"/>
                    </a:ext>
                  </a:extLst>
                </a:gridCol>
                <a:gridCol w="740664">
                  <a:extLst>
                    <a:ext uri="{9D8B030D-6E8A-4147-A177-3AD203B41FA5}">
                      <a16:colId xmlns:a16="http://schemas.microsoft.com/office/drawing/2014/main" val="4276414903"/>
                    </a:ext>
                  </a:extLst>
                </a:gridCol>
                <a:gridCol w="740664">
                  <a:extLst>
                    <a:ext uri="{9D8B030D-6E8A-4147-A177-3AD203B41FA5}">
                      <a16:colId xmlns:a16="http://schemas.microsoft.com/office/drawing/2014/main" val="1101768873"/>
                    </a:ext>
                  </a:extLst>
                </a:gridCol>
                <a:gridCol w="740664">
                  <a:extLst>
                    <a:ext uri="{9D8B030D-6E8A-4147-A177-3AD203B41FA5}">
                      <a16:colId xmlns:a16="http://schemas.microsoft.com/office/drawing/2014/main" val="1026839954"/>
                    </a:ext>
                  </a:extLst>
                </a:gridCol>
                <a:gridCol w="740664">
                  <a:extLst>
                    <a:ext uri="{9D8B030D-6E8A-4147-A177-3AD203B41FA5}">
                      <a16:colId xmlns:a16="http://schemas.microsoft.com/office/drawing/2014/main" val="2061809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1232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https://scontent-iad3-1.xx.fbcdn.net/v/t15.13418-10/s720x720/120579525_3256559224461666_1246211215298760720_n.jpg?_nc_cat=101&amp;_nc_sid=ad6a45&amp;_nc_ohc=ZvUwox6QWqEAX-5x2aY&amp;_nc_ht=scontent-iad3-1.xx&amp;tp=7&amp;oh=1e5bc77d6b61025b1d98673ac344ed01&amp;oe=5F9B6DAD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406746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295060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https://scontent-iad3-1.xx.fbcdn.net/v/t1.0-9/p720x720/119025134_1368681760004024_2152477340176887366_n.jpg?_nc_cat=101&amp;_nc_sid=110474&amp;_nc_ohc=pk3NGilhmecAX9Mm23L&amp;_nc_ht=scontent-iad3-1.xx&amp;tp=6&amp;oh=13e2368224cbfa20304f0c31663963e1&amp;oe=5F9C25DD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4187677295"/>
                  </a:ext>
                </a:extLst>
              </a:tr>
            </a:tbl>
          </a:graphicData>
        </a:graphic>
      </p:graphicFrame>
      <p:sp>
        <p:nvSpPr>
          <p:cNvPr id="4" name="Text Placeholder 3">
            <a:extLst>
              <a:ext uri="{FF2B5EF4-FFF2-40B4-BE49-F238E27FC236}">
                <a16:creationId xmlns:a16="http://schemas.microsoft.com/office/drawing/2014/main" id="{32D502B6-B506-45C4-B254-5B97AE50F6F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205594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2C65F-FDCA-4E55-9913-477F0DA32E27}"/>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9005EAEF-92CF-445C-A06E-DFC6A5D347C1}"/>
              </a:ext>
            </a:extLst>
          </p:cNvPr>
          <p:cNvGraphicFramePr>
            <a:graphicFrameLocks noGrp="1"/>
          </p:cNvGraphicFramePr>
          <p:nvPr>
            <p:ph type="tbl" sz="quarter" idx="13"/>
            <p:extLst>
              <p:ext uri="{D42A27DB-BD31-4B8C-83A1-F6EECF244321}">
                <p14:modId xmlns:p14="http://schemas.microsoft.com/office/powerpoint/2010/main" val="326448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30397747"/>
                    </a:ext>
                  </a:extLst>
                </a:gridCol>
                <a:gridCol w="740664">
                  <a:extLst>
                    <a:ext uri="{9D8B030D-6E8A-4147-A177-3AD203B41FA5}">
                      <a16:colId xmlns:a16="http://schemas.microsoft.com/office/drawing/2014/main" val="345963374"/>
                    </a:ext>
                  </a:extLst>
                </a:gridCol>
                <a:gridCol w="740664">
                  <a:extLst>
                    <a:ext uri="{9D8B030D-6E8A-4147-A177-3AD203B41FA5}">
                      <a16:colId xmlns:a16="http://schemas.microsoft.com/office/drawing/2014/main" val="3476948453"/>
                    </a:ext>
                  </a:extLst>
                </a:gridCol>
                <a:gridCol w="740664">
                  <a:extLst>
                    <a:ext uri="{9D8B030D-6E8A-4147-A177-3AD203B41FA5}">
                      <a16:colId xmlns:a16="http://schemas.microsoft.com/office/drawing/2014/main" val="2790797018"/>
                    </a:ext>
                  </a:extLst>
                </a:gridCol>
                <a:gridCol w="740664">
                  <a:extLst>
                    <a:ext uri="{9D8B030D-6E8A-4147-A177-3AD203B41FA5}">
                      <a16:colId xmlns:a16="http://schemas.microsoft.com/office/drawing/2014/main" val="2600750791"/>
                    </a:ext>
                  </a:extLst>
                </a:gridCol>
                <a:gridCol w="740664">
                  <a:extLst>
                    <a:ext uri="{9D8B030D-6E8A-4147-A177-3AD203B41FA5}">
                      <a16:colId xmlns:a16="http://schemas.microsoft.com/office/drawing/2014/main" val="89686564"/>
                    </a:ext>
                  </a:extLst>
                </a:gridCol>
                <a:gridCol w="740664">
                  <a:extLst>
                    <a:ext uri="{9D8B030D-6E8A-4147-A177-3AD203B41FA5}">
                      <a16:colId xmlns:a16="http://schemas.microsoft.com/office/drawing/2014/main" val="2212551230"/>
                    </a:ext>
                  </a:extLst>
                </a:gridCol>
                <a:gridCol w="740664">
                  <a:extLst>
                    <a:ext uri="{9D8B030D-6E8A-4147-A177-3AD203B41FA5}">
                      <a16:colId xmlns:a16="http://schemas.microsoft.com/office/drawing/2014/main" val="3596641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8704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https://scontent-iad3-1.xx.fbcdn.net/v/t1.0-9/p720x720/119003653_1368681363337397_9203679984102089054_n.jpg?_nc_cat=103&amp;_nc_sid=110474&amp;_nc_ohc=lFp6x3lmL2kAX984KFN&amp;_nc_ht=scontent-iad3-1.xx&amp;tp=6&amp;oh=d4c99f641802ec6bc455263939199b34&amp;oe=5F9C6CAA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2434038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https://scontent-iad3-1.xx.fbcdn.net/v/t1.0-9/p720x720/119569867_1373477892857744_1356509640074390323_n.jpg?_nc_cat=107&amp;_nc_sid=110474&amp;_nc_ohc=r6eFomIT3kEAX8w9WxM&amp;_nc_ht=scontent-iad3-1.xx&amp;tp=6&amp;oh=ab5eb5886ce4e98d32b09c8e5a5255e6&amp;oe=5F9B8759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3435001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https://scontent-iad3-1.xx.fbcdn.net/v/t15.13418-10/s720x720/120134933_350793052705662_3359610912148145965_n.jpg?_nc_cat=102&amp;_nc_sid=ad6a45&amp;_nc_ohc=ODfpBoXDwSMAX-uSQIM&amp;_nc_ht=scontent-iad3-1.xx&amp;tp=7&amp;oh=fd3bfdb881ce414be3dbd3ef86141b81&amp;oe=5F9A773B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4002601301"/>
                  </a:ext>
                </a:extLst>
              </a:tr>
            </a:tbl>
          </a:graphicData>
        </a:graphic>
      </p:graphicFrame>
      <p:sp>
        <p:nvSpPr>
          <p:cNvPr id="4" name="Text Placeholder 3">
            <a:extLst>
              <a:ext uri="{FF2B5EF4-FFF2-40B4-BE49-F238E27FC236}">
                <a16:creationId xmlns:a16="http://schemas.microsoft.com/office/drawing/2014/main" id="{DDFF1644-BFD2-44CB-A079-C1CF11C9365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609653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2450-B982-4D67-AC68-10400B210F14}"/>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8E7A5955-1077-445A-B778-7BBBEB07B064}"/>
              </a:ext>
            </a:extLst>
          </p:cNvPr>
          <p:cNvGraphicFramePr>
            <a:graphicFrameLocks noGrp="1"/>
          </p:cNvGraphicFramePr>
          <p:nvPr>
            <p:ph type="tbl" sz="quarter" idx="13"/>
            <p:extLst>
              <p:ext uri="{D42A27DB-BD31-4B8C-83A1-F6EECF244321}">
                <p14:modId xmlns:p14="http://schemas.microsoft.com/office/powerpoint/2010/main" val="101971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91362549"/>
                    </a:ext>
                  </a:extLst>
                </a:gridCol>
                <a:gridCol w="740664">
                  <a:extLst>
                    <a:ext uri="{9D8B030D-6E8A-4147-A177-3AD203B41FA5}">
                      <a16:colId xmlns:a16="http://schemas.microsoft.com/office/drawing/2014/main" val="160019571"/>
                    </a:ext>
                  </a:extLst>
                </a:gridCol>
                <a:gridCol w="740664">
                  <a:extLst>
                    <a:ext uri="{9D8B030D-6E8A-4147-A177-3AD203B41FA5}">
                      <a16:colId xmlns:a16="http://schemas.microsoft.com/office/drawing/2014/main" val="1394328483"/>
                    </a:ext>
                  </a:extLst>
                </a:gridCol>
                <a:gridCol w="740664">
                  <a:extLst>
                    <a:ext uri="{9D8B030D-6E8A-4147-A177-3AD203B41FA5}">
                      <a16:colId xmlns:a16="http://schemas.microsoft.com/office/drawing/2014/main" val="3181240203"/>
                    </a:ext>
                  </a:extLst>
                </a:gridCol>
                <a:gridCol w="740664">
                  <a:extLst>
                    <a:ext uri="{9D8B030D-6E8A-4147-A177-3AD203B41FA5}">
                      <a16:colId xmlns:a16="http://schemas.microsoft.com/office/drawing/2014/main" val="697647272"/>
                    </a:ext>
                  </a:extLst>
                </a:gridCol>
                <a:gridCol w="740664">
                  <a:extLst>
                    <a:ext uri="{9D8B030D-6E8A-4147-A177-3AD203B41FA5}">
                      <a16:colId xmlns:a16="http://schemas.microsoft.com/office/drawing/2014/main" val="4254973802"/>
                    </a:ext>
                  </a:extLst>
                </a:gridCol>
                <a:gridCol w="740664">
                  <a:extLst>
                    <a:ext uri="{9D8B030D-6E8A-4147-A177-3AD203B41FA5}">
                      <a16:colId xmlns:a16="http://schemas.microsoft.com/office/drawing/2014/main" val="2036110219"/>
                    </a:ext>
                  </a:extLst>
                </a:gridCol>
                <a:gridCol w="740664">
                  <a:extLst>
                    <a:ext uri="{9D8B030D-6E8A-4147-A177-3AD203B41FA5}">
                      <a16:colId xmlns:a16="http://schemas.microsoft.com/office/drawing/2014/main" val="3221151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1219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https://scontent-iad3-1.xx.fbcdn.net/v/t1.0-9/p720x720/119064067_1370012026537664_1948713601323410577_n.jpg?_nc_cat=108&amp;_nc_sid=110474&amp;_nc_ohc=-871ePtGYg0AX9_0DRn&amp;_nc_ht=scontent-iad3-1.xx&amp;tp=6&amp;oh=b3eef3947e3065acdd2c6debf2717310&amp;oe=5F9BD3F8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74207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https://scontent-iad3-1.xx.fbcdn.net/v/t15.13418-10/s720x720/120389131_257881802147056_1792690508321252775_n.jpg?_nc_cat=105&amp;_nc_sid=ad6a45&amp;_nc_ohc=IicvzGHgDkEAX-fFsDk&amp;_nc_ht=scontent-iad3-1.xx&amp;tp=7&amp;oh=de72261663df7ddcfd790df0847888fb&amp;oe=5F9B7B73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120573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https://scontent-iad3-1.xx.fbcdn.net/v/t15.13418-10/s720x720/120351861_361982864981603_207640148779861507_n.jpg?_nc_cat=100&amp;_nc_sid=ad6a45&amp;_nc_ohc=-AkkthNSBzMAX9LCQPP&amp;_nc_ht=scontent-iad3-1.xx&amp;tp=7&amp;oh=1ec3fc90cf0280686eb7bf33e42640dc&amp;oe=5F9AD3A0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extLst>
                  <a:ext uri="{0D108BD9-81ED-4DB2-BD59-A6C34878D82A}">
                    <a16:rowId xmlns:a16="http://schemas.microsoft.com/office/drawing/2014/main" val="2987511090"/>
                  </a:ext>
                </a:extLst>
              </a:tr>
            </a:tbl>
          </a:graphicData>
        </a:graphic>
      </p:graphicFrame>
      <p:sp>
        <p:nvSpPr>
          <p:cNvPr id="4" name="Text Placeholder 3">
            <a:extLst>
              <a:ext uri="{FF2B5EF4-FFF2-40B4-BE49-F238E27FC236}">
                <a16:creationId xmlns:a16="http://schemas.microsoft.com/office/drawing/2014/main" id="{2B21120C-3CB7-4368-A993-6BC14D7F874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247435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8FA65-5EC3-4EF1-AD9E-B7D358BDDBBC}"/>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E70016AF-788A-4F64-969C-C152859D2666}"/>
              </a:ext>
            </a:extLst>
          </p:cNvPr>
          <p:cNvGraphicFramePr>
            <a:graphicFrameLocks noGrp="1"/>
          </p:cNvGraphicFramePr>
          <p:nvPr>
            <p:ph type="tbl" sz="quarter" idx="13"/>
            <p:extLst>
              <p:ext uri="{D42A27DB-BD31-4B8C-83A1-F6EECF244321}">
                <p14:modId xmlns:p14="http://schemas.microsoft.com/office/powerpoint/2010/main" val="4273611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58078490"/>
                    </a:ext>
                  </a:extLst>
                </a:gridCol>
                <a:gridCol w="740664">
                  <a:extLst>
                    <a:ext uri="{9D8B030D-6E8A-4147-A177-3AD203B41FA5}">
                      <a16:colId xmlns:a16="http://schemas.microsoft.com/office/drawing/2014/main" val="2863387355"/>
                    </a:ext>
                  </a:extLst>
                </a:gridCol>
                <a:gridCol w="740664">
                  <a:extLst>
                    <a:ext uri="{9D8B030D-6E8A-4147-A177-3AD203B41FA5}">
                      <a16:colId xmlns:a16="http://schemas.microsoft.com/office/drawing/2014/main" val="3592034010"/>
                    </a:ext>
                  </a:extLst>
                </a:gridCol>
                <a:gridCol w="740664">
                  <a:extLst>
                    <a:ext uri="{9D8B030D-6E8A-4147-A177-3AD203B41FA5}">
                      <a16:colId xmlns:a16="http://schemas.microsoft.com/office/drawing/2014/main" val="3184397242"/>
                    </a:ext>
                  </a:extLst>
                </a:gridCol>
                <a:gridCol w="740664">
                  <a:extLst>
                    <a:ext uri="{9D8B030D-6E8A-4147-A177-3AD203B41FA5}">
                      <a16:colId xmlns:a16="http://schemas.microsoft.com/office/drawing/2014/main" val="2012448491"/>
                    </a:ext>
                  </a:extLst>
                </a:gridCol>
                <a:gridCol w="740664">
                  <a:extLst>
                    <a:ext uri="{9D8B030D-6E8A-4147-A177-3AD203B41FA5}">
                      <a16:colId xmlns:a16="http://schemas.microsoft.com/office/drawing/2014/main" val="166110007"/>
                    </a:ext>
                  </a:extLst>
                </a:gridCol>
                <a:gridCol w="740664">
                  <a:extLst>
                    <a:ext uri="{9D8B030D-6E8A-4147-A177-3AD203B41FA5}">
                      <a16:colId xmlns:a16="http://schemas.microsoft.com/office/drawing/2014/main" val="948137487"/>
                    </a:ext>
                  </a:extLst>
                </a:gridCol>
                <a:gridCol w="740664">
                  <a:extLst>
                    <a:ext uri="{9D8B030D-6E8A-4147-A177-3AD203B41FA5}">
                      <a16:colId xmlns:a16="http://schemas.microsoft.com/office/drawing/2014/main" val="1460680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1513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https://scontent-iad3-1.xx.fbcdn.net/v/t15.13418-10/p720x720/119571257_659654294928950_2781619100060576090_n.jpg?_nc_cat=110&amp;_nc_sid=ad6a45&amp;_nc_ohc=mMyptDVRJ6QAX-c9rze&amp;_nc_ht=scontent-iad3-1.xx&amp;tp=6&amp;oh=93fe2f701746b386e573fad3dfd749c4&amp;oe=5F9E505F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112397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https://scontent-iad3-1.xx.fbcdn.net/v/t15.13418-10/s720x720/120330995_824202401656984_4128764297057283649_n.jpg?_nc_cat=110&amp;_nc_sid=ad6a45&amp;_nc_ohc=cWa8B6KTWTMAX-15eRP&amp;_nc_ht=scontent-iad3-1.xx&amp;tp=7&amp;oh=979b5b941580a9c8555dd8f7e80fb30a&amp;oe=5F9B5DC4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293842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https://scontent-iad3-1.xx.fbcdn.net/v/t1.0-9/p720x720/120313109_1384442715094595_357592509088631554_n.jpg?_nc_cat=105&amp;_nc_sid=110474&amp;_nc_ohc=lqZ_-ELICQEAX-Oz26e&amp;_nc_ht=scontent-iad3-1.xx&amp;tp=6&amp;oh=8f1956a6e7b86abd1671a3e7ac3e2454&amp;oe=5F9B20E6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2.4390 %</a:t>
                      </a:r>
                    </a:p>
                  </a:txBody>
                  <a:tcPr/>
                </a:tc>
                <a:extLst>
                  <a:ext uri="{0D108BD9-81ED-4DB2-BD59-A6C34878D82A}">
                    <a16:rowId xmlns:a16="http://schemas.microsoft.com/office/drawing/2014/main" val="4179250193"/>
                  </a:ext>
                </a:extLst>
              </a:tr>
            </a:tbl>
          </a:graphicData>
        </a:graphic>
      </p:graphicFrame>
      <p:sp>
        <p:nvSpPr>
          <p:cNvPr id="4" name="Text Placeholder 3">
            <a:extLst>
              <a:ext uri="{FF2B5EF4-FFF2-40B4-BE49-F238E27FC236}">
                <a16:creationId xmlns:a16="http://schemas.microsoft.com/office/drawing/2014/main" id="{B03B6237-B328-4CD8-B3A1-E9180EFAFD3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262092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8444A-3008-4128-9868-EB996279641B}"/>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62FCE47C-C562-4A8B-BE20-30BA1E72378F}"/>
              </a:ext>
            </a:extLst>
          </p:cNvPr>
          <p:cNvGraphicFramePr>
            <a:graphicFrameLocks noGrp="1"/>
          </p:cNvGraphicFramePr>
          <p:nvPr>
            <p:ph type="tbl" sz="quarter" idx="13"/>
            <p:extLst>
              <p:ext uri="{D42A27DB-BD31-4B8C-83A1-F6EECF244321}">
                <p14:modId xmlns:p14="http://schemas.microsoft.com/office/powerpoint/2010/main" val="2075914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31706057"/>
                    </a:ext>
                  </a:extLst>
                </a:gridCol>
                <a:gridCol w="740664">
                  <a:extLst>
                    <a:ext uri="{9D8B030D-6E8A-4147-A177-3AD203B41FA5}">
                      <a16:colId xmlns:a16="http://schemas.microsoft.com/office/drawing/2014/main" val="335330727"/>
                    </a:ext>
                  </a:extLst>
                </a:gridCol>
                <a:gridCol w="740664">
                  <a:extLst>
                    <a:ext uri="{9D8B030D-6E8A-4147-A177-3AD203B41FA5}">
                      <a16:colId xmlns:a16="http://schemas.microsoft.com/office/drawing/2014/main" val="962479541"/>
                    </a:ext>
                  </a:extLst>
                </a:gridCol>
                <a:gridCol w="740664">
                  <a:extLst>
                    <a:ext uri="{9D8B030D-6E8A-4147-A177-3AD203B41FA5}">
                      <a16:colId xmlns:a16="http://schemas.microsoft.com/office/drawing/2014/main" val="308983292"/>
                    </a:ext>
                  </a:extLst>
                </a:gridCol>
                <a:gridCol w="740664">
                  <a:extLst>
                    <a:ext uri="{9D8B030D-6E8A-4147-A177-3AD203B41FA5}">
                      <a16:colId xmlns:a16="http://schemas.microsoft.com/office/drawing/2014/main" val="1060141120"/>
                    </a:ext>
                  </a:extLst>
                </a:gridCol>
                <a:gridCol w="740664">
                  <a:extLst>
                    <a:ext uri="{9D8B030D-6E8A-4147-A177-3AD203B41FA5}">
                      <a16:colId xmlns:a16="http://schemas.microsoft.com/office/drawing/2014/main" val="781246205"/>
                    </a:ext>
                  </a:extLst>
                </a:gridCol>
                <a:gridCol w="740664">
                  <a:extLst>
                    <a:ext uri="{9D8B030D-6E8A-4147-A177-3AD203B41FA5}">
                      <a16:colId xmlns:a16="http://schemas.microsoft.com/office/drawing/2014/main" val="3807961717"/>
                    </a:ext>
                  </a:extLst>
                </a:gridCol>
                <a:gridCol w="740664">
                  <a:extLst>
                    <a:ext uri="{9D8B030D-6E8A-4147-A177-3AD203B41FA5}">
                      <a16:colId xmlns:a16="http://schemas.microsoft.com/office/drawing/2014/main" val="3039807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7982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https://scontent-iad3-1.xx.fbcdn.net/v/t15.13418-10/s720x720/120390482_831118580961093_2391517592017914314_n.jpg?_nc_cat=111&amp;_nc_sid=ad6a45&amp;_nc_ohc=Pp9NI6MCBBAAX_b90Fi&amp;_nc_ht=scontent-iad3-1.xx&amp;tp=7&amp;oh=5cd374ba3591906f20cc6d15ff9a8468&amp;oe=5F9B3758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2.0408 %</a:t>
                      </a:r>
                    </a:p>
                  </a:txBody>
                  <a:tcPr/>
                </a:tc>
                <a:extLst>
                  <a:ext uri="{0D108BD9-81ED-4DB2-BD59-A6C34878D82A}">
                    <a16:rowId xmlns:a16="http://schemas.microsoft.com/office/drawing/2014/main" val="4135899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https://scontent-iad3-1.xx.fbcdn.net/v/t15.13418-10/p720x720/119475455_348935676284174_2620834373889683821_n.jpg?_nc_cat=104&amp;_nc_sid=ad6a45&amp;_nc_ohc=X3IObjNbkAMAX8M5MJn&amp;_nc_ht=scontent-iad3-1.xx&amp;tp=6&amp;oh=fd137da67dbbf841ebc751c909b9e77a&amp;oe=5F9A9840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137906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https://scontent-iad3-1.xx.fbcdn.net/v/t15.13418-10/s720x720/119439453_2721687694815956_6338144870544802370_n.jpg?_nc_cat=102&amp;_nc_sid=ad6a45&amp;_nc_ohc=fMYDCS-S4y8AX-DJENx&amp;_nc_ht=scontent-iad3-1.xx&amp;tp=7&amp;oh=f1767b620c2d163ccb56bcb6b875956a&amp;oe=5F9A65E6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0.9155 %</a:t>
                      </a:r>
                    </a:p>
                  </a:txBody>
                  <a:tcPr/>
                </a:tc>
                <a:extLst>
                  <a:ext uri="{0D108BD9-81ED-4DB2-BD59-A6C34878D82A}">
                    <a16:rowId xmlns:a16="http://schemas.microsoft.com/office/drawing/2014/main" val="1179966434"/>
                  </a:ext>
                </a:extLst>
              </a:tr>
            </a:tbl>
          </a:graphicData>
        </a:graphic>
      </p:graphicFrame>
      <p:sp>
        <p:nvSpPr>
          <p:cNvPr id="4" name="Text Placeholder 3">
            <a:extLst>
              <a:ext uri="{FF2B5EF4-FFF2-40B4-BE49-F238E27FC236}">
                <a16:creationId xmlns:a16="http://schemas.microsoft.com/office/drawing/2014/main" id="{B0B8AF20-02F2-42CF-817E-F69A1F974BE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4613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27D9-D728-4834-BE97-6D0BB6A46452}"/>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EE3720CC-7900-425A-8842-8DB4223E6C22}"/>
              </a:ext>
            </a:extLst>
          </p:cNvPr>
          <p:cNvGraphicFramePr>
            <a:graphicFrameLocks noGrp="1"/>
          </p:cNvGraphicFramePr>
          <p:nvPr>
            <p:ph type="tbl" sz="quarter" idx="13"/>
            <p:extLst>
              <p:ext uri="{D42A27DB-BD31-4B8C-83A1-F6EECF244321}">
                <p14:modId xmlns:p14="http://schemas.microsoft.com/office/powerpoint/2010/main" val="3792906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63719900"/>
                    </a:ext>
                  </a:extLst>
                </a:gridCol>
                <a:gridCol w="740664">
                  <a:extLst>
                    <a:ext uri="{9D8B030D-6E8A-4147-A177-3AD203B41FA5}">
                      <a16:colId xmlns:a16="http://schemas.microsoft.com/office/drawing/2014/main" val="1194668844"/>
                    </a:ext>
                  </a:extLst>
                </a:gridCol>
                <a:gridCol w="740664">
                  <a:extLst>
                    <a:ext uri="{9D8B030D-6E8A-4147-A177-3AD203B41FA5}">
                      <a16:colId xmlns:a16="http://schemas.microsoft.com/office/drawing/2014/main" val="35773404"/>
                    </a:ext>
                  </a:extLst>
                </a:gridCol>
                <a:gridCol w="740664">
                  <a:extLst>
                    <a:ext uri="{9D8B030D-6E8A-4147-A177-3AD203B41FA5}">
                      <a16:colId xmlns:a16="http://schemas.microsoft.com/office/drawing/2014/main" val="1808392687"/>
                    </a:ext>
                  </a:extLst>
                </a:gridCol>
                <a:gridCol w="740664">
                  <a:extLst>
                    <a:ext uri="{9D8B030D-6E8A-4147-A177-3AD203B41FA5}">
                      <a16:colId xmlns:a16="http://schemas.microsoft.com/office/drawing/2014/main" val="3450392663"/>
                    </a:ext>
                  </a:extLst>
                </a:gridCol>
                <a:gridCol w="740664">
                  <a:extLst>
                    <a:ext uri="{9D8B030D-6E8A-4147-A177-3AD203B41FA5}">
                      <a16:colId xmlns:a16="http://schemas.microsoft.com/office/drawing/2014/main" val="2852125702"/>
                    </a:ext>
                  </a:extLst>
                </a:gridCol>
                <a:gridCol w="740664">
                  <a:extLst>
                    <a:ext uri="{9D8B030D-6E8A-4147-A177-3AD203B41FA5}">
                      <a16:colId xmlns:a16="http://schemas.microsoft.com/office/drawing/2014/main" val="2262170437"/>
                    </a:ext>
                  </a:extLst>
                </a:gridCol>
                <a:gridCol w="740664">
                  <a:extLst>
                    <a:ext uri="{9D8B030D-6E8A-4147-A177-3AD203B41FA5}">
                      <a16:colId xmlns:a16="http://schemas.microsoft.com/office/drawing/2014/main" val="1853057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51572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https://scontent-iad3-1.xx.fbcdn.net/v/t15.13418-10/s720x720/120542544_792396088188765_6802220036716055002_n.jpg?_nc_cat=103&amp;_nc_sid=ad6a45&amp;_nc_ohc=gzAdNaTfXH0AX9q2O0V&amp;_nc_ht=scontent-iad3-1.xx&amp;tp=7&amp;oh=7bd63bdd799a15ff8038d8da50c501af&amp;oe=5F9CEF8B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832319094"/>
                  </a:ext>
                </a:extLst>
              </a:tr>
            </a:tbl>
          </a:graphicData>
        </a:graphic>
      </p:graphicFrame>
      <p:sp>
        <p:nvSpPr>
          <p:cNvPr id="4" name="Text Placeholder 3">
            <a:extLst>
              <a:ext uri="{FF2B5EF4-FFF2-40B4-BE49-F238E27FC236}">
                <a16:creationId xmlns:a16="http://schemas.microsoft.com/office/drawing/2014/main" id="{ACFE3209-ADBD-4098-947E-33BB44425A7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587085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5BB2F-7680-42B7-B1E8-4FFFE0F24B5B}"/>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3EA91862-4782-403B-8F27-2C559D3D8729}"/>
              </a:ext>
            </a:extLst>
          </p:cNvPr>
          <p:cNvGraphicFramePr>
            <a:graphicFrameLocks noGrp="1"/>
          </p:cNvGraphicFramePr>
          <p:nvPr>
            <p:ph type="tbl" sz="quarter" idx="13"/>
            <p:extLst>
              <p:ext uri="{D42A27DB-BD31-4B8C-83A1-F6EECF244321}">
                <p14:modId xmlns:p14="http://schemas.microsoft.com/office/powerpoint/2010/main" val="62749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1270970"/>
                    </a:ext>
                  </a:extLst>
                </a:gridCol>
                <a:gridCol w="987552">
                  <a:extLst>
                    <a:ext uri="{9D8B030D-6E8A-4147-A177-3AD203B41FA5}">
                      <a16:colId xmlns:a16="http://schemas.microsoft.com/office/drawing/2014/main" val="1544063309"/>
                    </a:ext>
                  </a:extLst>
                </a:gridCol>
                <a:gridCol w="987552">
                  <a:extLst>
                    <a:ext uri="{9D8B030D-6E8A-4147-A177-3AD203B41FA5}">
                      <a16:colId xmlns:a16="http://schemas.microsoft.com/office/drawing/2014/main" val="2894587308"/>
                    </a:ext>
                  </a:extLst>
                </a:gridCol>
                <a:gridCol w="987552">
                  <a:extLst>
                    <a:ext uri="{9D8B030D-6E8A-4147-A177-3AD203B41FA5}">
                      <a16:colId xmlns:a16="http://schemas.microsoft.com/office/drawing/2014/main" val="2816001259"/>
                    </a:ext>
                  </a:extLst>
                </a:gridCol>
                <a:gridCol w="987552">
                  <a:extLst>
                    <a:ext uri="{9D8B030D-6E8A-4147-A177-3AD203B41FA5}">
                      <a16:colId xmlns:a16="http://schemas.microsoft.com/office/drawing/2014/main" val="2574882348"/>
                    </a:ext>
                  </a:extLst>
                </a:gridCol>
                <a:gridCol w="987552">
                  <a:extLst>
                    <a:ext uri="{9D8B030D-6E8A-4147-A177-3AD203B41FA5}">
                      <a16:colId xmlns:a16="http://schemas.microsoft.com/office/drawing/2014/main" val="1018403738"/>
                    </a:ext>
                  </a:extLst>
                </a:gridCol>
                <a:gridCol w="987552">
                  <a:extLst>
                    <a:ext uri="{9D8B030D-6E8A-4147-A177-3AD203B41FA5}">
                      <a16:colId xmlns:a16="http://schemas.microsoft.com/office/drawing/2014/main" val="332079053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540689307"/>
                  </a:ext>
                </a:extLst>
              </a:tr>
              <a:tr h="370840">
                <a:tc>
                  <a:txBody>
                    <a:bodyPr/>
                    <a:lstStyle/>
                    <a:p>
                      <a:r>
                        <a:rPr lang="en-US" sz="1000"/>
                        <a:t>Al Salam Bank-Bahrain B.S.C</a:t>
                      </a:r>
                    </a:p>
                  </a:txBody>
                  <a:tcPr/>
                </a:tc>
                <a:tc>
                  <a:txBody>
                    <a:bodyPr/>
                    <a:lstStyle/>
                    <a:p>
                      <a:r>
                        <a:rPr lang="en-US" sz="1000"/>
                        <a:t>453319</a:t>
                      </a:r>
                    </a:p>
                  </a:txBody>
                  <a:tcPr/>
                </a:tc>
                <a:tc>
                  <a:txBody>
                    <a:bodyPr/>
                    <a:lstStyle/>
                    <a:p>
                      <a:r>
                        <a:rPr lang="en-US" sz="1000"/>
                        <a:t>155261</a:t>
                      </a:r>
                    </a:p>
                  </a:txBody>
                  <a:tcPr/>
                </a:tc>
                <a:tc>
                  <a:txBody>
                    <a:bodyPr/>
                    <a:lstStyle/>
                    <a:p>
                      <a:r>
                        <a:rPr lang="en-US" sz="1000"/>
                        <a:t>76283</a:t>
                      </a:r>
                    </a:p>
                  </a:txBody>
                  <a:tcPr/>
                </a:tc>
                <a:tc>
                  <a:txBody>
                    <a:bodyPr/>
                    <a:lstStyle/>
                    <a:p>
                      <a:r>
                        <a:rPr lang="en-US" sz="1000"/>
                        <a:t>452751</a:t>
                      </a:r>
                    </a:p>
                  </a:txBody>
                  <a:tcPr/>
                </a:tc>
                <a:tc>
                  <a:txBody>
                    <a:bodyPr/>
                    <a:lstStyle/>
                    <a:p>
                      <a:r>
                        <a:rPr lang="en-US" sz="1000"/>
                        <a:t>568</a:t>
                      </a:r>
                    </a:p>
                  </a:txBody>
                  <a:tcPr/>
                </a:tc>
                <a:tc>
                  <a:txBody>
                    <a:bodyPr/>
                    <a:lstStyle/>
                    <a:p>
                      <a:r>
                        <a:rPr lang="en-US" sz="1000"/>
                        <a:t>453252</a:t>
                      </a:r>
                    </a:p>
                  </a:txBody>
                  <a:tcPr/>
                </a:tc>
                <a:extLst>
                  <a:ext uri="{0D108BD9-81ED-4DB2-BD59-A6C34878D82A}">
                    <a16:rowId xmlns:a16="http://schemas.microsoft.com/office/drawing/2014/main" val="2426950287"/>
                  </a:ext>
                </a:extLst>
              </a:tr>
            </a:tbl>
          </a:graphicData>
        </a:graphic>
      </p:graphicFrame>
      <p:sp>
        <p:nvSpPr>
          <p:cNvPr id="4" name="Text Placeholder 3">
            <a:extLst>
              <a:ext uri="{FF2B5EF4-FFF2-40B4-BE49-F238E27FC236}">
                <a16:creationId xmlns:a16="http://schemas.microsoft.com/office/drawing/2014/main" id="{EAD4F574-90D1-487B-A663-C263AC6A6AE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694629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A97FD-6BE9-49AF-A705-6E526BAD9C9B}"/>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B28EEE27-DB96-42DF-A2F0-208FC7F307DD}"/>
              </a:ext>
            </a:extLst>
          </p:cNvPr>
          <p:cNvGraphicFramePr>
            <a:graphicFrameLocks noGrp="1"/>
          </p:cNvGraphicFramePr>
          <p:nvPr>
            <p:ph type="tbl" sz="quarter" idx="13"/>
            <p:extLst>
              <p:ext uri="{D42A27DB-BD31-4B8C-83A1-F6EECF244321}">
                <p14:modId xmlns:p14="http://schemas.microsoft.com/office/powerpoint/2010/main" val="1592031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02062890"/>
                    </a:ext>
                  </a:extLst>
                </a:gridCol>
                <a:gridCol w="987552">
                  <a:extLst>
                    <a:ext uri="{9D8B030D-6E8A-4147-A177-3AD203B41FA5}">
                      <a16:colId xmlns:a16="http://schemas.microsoft.com/office/drawing/2014/main" val="2875769485"/>
                    </a:ext>
                  </a:extLst>
                </a:gridCol>
                <a:gridCol w="987552">
                  <a:extLst>
                    <a:ext uri="{9D8B030D-6E8A-4147-A177-3AD203B41FA5}">
                      <a16:colId xmlns:a16="http://schemas.microsoft.com/office/drawing/2014/main" val="3496747986"/>
                    </a:ext>
                  </a:extLst>
                </a:gridCol>
                <a:gridCol w="987552">
                  <a:extLst>
                    <a:ext uri="{9D8B030D-6E8A-4147-A177-3AD203B41FA5}">
                      <a16:colId xmlns:a16="http://schemas.microsoft.com/office/drawing/2014/main" val="4055277716"/>
                    </a:ext>
                  </a:extLst>
                </a:gridCol>
                <a:gridCol w="987552">
                  <a:extLst>
                    <a:ext uri="{9D8B030D-6E8A-4147-A177-3AD203B41FA5}">
                      <a16:colId xmlns:a16="http://schemas.microsoft.com/office/drawing/2014/main" val="1285180640"/>
                    </a:ext>
                  </a:extLst>
                </a:gridCol>
                <a:gridCol w="987552">
                  <a:extLst>
                    <a:ext uri="{9D8B030D-6E8A-4147-A177-3AD203B41FA5}">
                      <a16:colId xmlns:a16="http://schemas.microsoft.com/office/drawing/2014/main" val="681583014"/>
                    </a:ext>
                  </a:extLst>
                </a:gridCol>
                <a:gridCol w="658368">
                  <a:extLst>
                    <a:ext uri="{9D8B030D-6E8A-4147-A177-3AD203B41FA5}">
                      <a16:colId xmlns:a16="http://schemas.microsoft.com/office/drawing/2014/main" val="1718361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41068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63829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10633621"/>
                  </a:ext>
                </a:extLst>
              </a:tr>
            </a:tbl>
          </a:graphicData>
        </a:graphic>
      </p:graphicFrame>
      <p:sp>
        <p:nvSpPr>
          <p:cNvPr id="4" name="Text Placeholder 3">
            <a:extLst>
              <a:ext uri="{FF2B5EF4-FFF2-40B4-BE49-F238E27FC236}">
                <a16:creationId xmlns:a16="http://schemas.microsoft.com/office/drawing/2014/main" id="{2D3B1849-F8C3-4DCC-B56F-C2755464284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031488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823C1-E33F-4C9C-AEAF-EF2B75A13F81}"/>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1C2F7317-03C1-4790-B99D-B879C21BC27B}"/>
              </a:ext>
            </a:extLst>
          </p:cNvPr>
          <p:cNvGraphicFramePr>
            <a:graphicFrameLocks noGrp="1"/>
          </p:cNvGraphicFramePr>
          <p:nvPr>
            <p:ph type="tbl" sz="quarter" idx="13"/>
            <p:extLst>
              <p:ext uri="{D42A27DB-BD31-4B8C-83A1-F6EECF244321}">
                <p14:modId xmlns:p14="http://schemas.microsoft.com/office/powerpoint/2010/main" val="3346741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4809420"/>
                    </a:ext>
                  </a:extLst>
                </a:gridCol>
                <a:gridCol w="987552">
                  <a:extLst>
                    <a:ext uri="{9D8B030D-6E8A-4147-A177-3AD203B41FA5}">
                      <a16:colId xmlns:a16="http://schemas.microsoft.com/office/drawing/2014/main" val="1248571701"/>
                    </a:ext>
                  </a:extLst>
                </a:gridCol>
                <a:gridCol w="987552">
                  <a:extLst>
                    <a:ext uri="{9D8B030D-6E8A-4147-A177-3AD203B41FA5}">
                      <a16:colId xmlns:a16="http://schemas.microsoft.com/office/drawing/2014/main" val="3634032145"/>
                    </a:ext>
                  </a:extLst>
                </a:gridCol>
                <a:gridCol w="987552">
                  <a:extLst>
                    <a:ext uri="{9D8B030D-6E8A-4147-A177-3AD203B41FA5}">
                      <a16:colId xmlns:a16="http://schemas.microsoft.com/office/drawing/2014/main" val="2936167496"/>
                    </a:ext>
                  </a:extLst>
                </a:gridCol>
                <a:gridCol w="987552">
                  <a:extLst>
                    <a:ext uri="{9D8B030D-6E8A-4147-A177-3AD203B41FA5}">
                      <a16:colId xmlns:a16="http://schemas.microsoft.com/office/drawing/2014/main" val="1631527208"/>
                    </a:ext>
                  </a:extLst>
                </a:gridCol>
                <a:gridCol w="987552">
                  <a:extLst>
                    <a:ext uri="{9D8B030D-6E8A-4147-A177-3AD203B41FA5}">
                      <a16:colId xmlns:a16="http://schemas.microsoft.com/office/drawing/2014/main" val="3972295994"/>
                    </a:ext>
                  </a:extLst>
                </a:gridCol>
                <a:gridCol w="658368">
                  <a:extLst>
                    <a:ext uri="{9D8B030D-6E8A-4147-A177-3AD203B41FA5}">
                      <a16:colId xmlns:a16="http://schemas.microsoft.com/office/drawing/2014/main" val="3068553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46279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2577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015382733"/>
                  </a:ext>
                </a:extLst>
              </a:tr>
            </a:tbl>
          </a:graphicData>
        </a:graphic>
      </p:graphicFrame>
      <p:sp>
        <p:nvSpPr>
          <p:cNvPr id="4" name="Text Placeholder 3">
            <a:extLst>
              <a:ext uri="{FF2B5EF4-FFF2-40B4-BE49-F238E27FC236}">
                <a16:creationId xmlns:a16="http://schemas.microsoft.com/office/drawing/2014/main" id="{69CE6F34-83CD-4C30-856A-8FB60D7BA81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389789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7229B-D734-4075-96B1-B04C70F6BCF8}"/>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98CB0B06-9FA0-4CD3-AC4F-78C7923A5483}"/>
              </a:ext>
            </a:extLst>
          </p:cNvPr>
          <p:cNvGraphicFramePr>
            <a:graphicFrameLocks noGrp="1"/>
          </p:cNvGraphicFramePr>
          <p:nvPr>
            <p:ph type="tbl" sz="quarter" idx="13"/>
            <p:extLst>
              <p:ext uri="{D42A27DB-BD31-4B8C-83A1-F6EECF244321}">
                <p14:modId xmlns:p14="http://schemas.microsoft.com/office/powerpoint/2010/main" val="4110456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60731207"/>
                    </a:ext>
                  </a:extLst>
                </a:gridCol>
                <a:gridCol w="987552">
                  <a:extLst>
                    <a:ext uri="{9D8B030D-6E8A-4147-A177-3AD203B41FA5}">
                      <a16:colId xmlns:a16="http://schemas.microsoft.com/office/drawing/2014/main" val="2918054776"/>
                    </a:ext>
                  </a:extLst>
                </a:gridCol>
                <a:gridCol w="987552">
                  <a:extLst>
                    <a:ext uri="{9D8B030D-6E8A-4147-A177-3AD203B41FA5}">
                      <a16:colId xmlns:a16="http://schemas.microsoft.com/office/drawing/2014/main" val="24516727"/>
                    </a:ext>
                  </a:extLst>
                </a:gridCol>
                <a:gridCol w="987552">
                  <a:extLst>
                    <a:ext uri="{9D8B030D-6E8A-4147-A177-3AD203B41FA5}">
                      <a16:colId xmlns:a16="http://schemas.microsoft.com/office/drawing/2014/main" val="632856431"/>
                    </a:ext>
                  </a:extLst>
                </a:gridCol>
                <a:gridCol w="987552">
                  <a:extLst>
                    <a:ext uri="{9D8B030D-6E8A-4147-A177-3AD203B41FA5}">
                      <a16:colId xmlns:a16="http://schemas.microsoft.com/office/drawing/2014/main" val="1102677660"/>
                    </a:ext>
                  </a:extLst>
                </a:gridCol>
                <a:gridCol w="987552">
                  <a:extLst>
                    <a:ext uri="{9D8B030D-6E8A-4147-A177-3AD203B41FA5}">
                      <a16:colId xmlns:a16="http://schemas.microsoft.com/office/drawing/2014/main" val="3302351356"/>
                    </a:ext>
                  </a:extLst>
                </a:gridCol>
                <a:gridCol w="658368">
                  <a:extLst>
                    <a:ext uri="{9D8B030D-6E8A-4147-A177-3AD203B41FA5}">
                      <a16:colId xmlns:a16="http://schemas.microsoft.com/office/drawing/2014/main" val="2142368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87488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https://scontent-iad3-1.xx.fbcdn.net/v/t15.13418-10/p168x128/120134933_350793052705662_3359610912148145965_n.jpg?_nc_cat=102&amp;_nc_sid=08861d&amp;_nc_ohc=ODfpBoXDwSMAX9iy8Ni&amp;_nc_ht=scontent-iad3-1.xx&amp;tp=6&amp;oh=d8f9a5b239879d12e37a7c7d462aed3e&amp;oe=5F9A3FCB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26710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https://scontent-iad3-1.xx.fbcdn.net/v/t15.13418-10/p168x128/120117761_362865511508895_6491103691019286312_n.jpg?_nc_cat=100&amp;_nc_sid=08861d&amp;_nc_ohc=tPQoGX6N3cAAX9gtZ6U&amp;_nc_ht=scontent-iad3-1.xx&amp;tp=6&amp;oh=b23295390c45a18f3556d29a981ebfa3&amp;oe=5F9D9BBE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39996852"/>
                  </a:ext>
                </a:extLst>
              </a:tr>
            </a:tbl>
          </a:graphicData>
        </a:graphic>
      </p:graphicFrame>
      <p:sp>
        <p:nvSpPr>
          <p:cNvPr id="4" name="Text Placeholder 3">
            <a:extLst>
              <a:ext uri="{FF2B5EF4-FFF2-40B4-BE49-F238E27FC236}">
                <a16:creationId xmlns:a16="http://schemas.microsoft.com/office/drawing/2014/main" id="{C08C0F84-46EA-4B98-8D6B-7E9EC8C9A9E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027755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79F07-043F-4E77-A993-E318CF0BD023}"/>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902A08C3-2B4E-4184-AE88-0EEB143F0741}"/>
              </a:ext>
            </a:extLst>
          </p:cNvPr>
          <p:cNvGraphicFramePr>
            <a:graphicFrameLocks noGrp="1"/>
          </p:cNvGraphicFramePr>
          <p:nvPr>
            <p:ph type="tbl" sz="quarter" idx="13"/>
            <p:extLst>
              <p:ext uri="{D42A27DB-BD31-4B8C-83A1-F6EECF244321}">
                <p14:modId xmlns:p14="http://schemas.microsoft.com/office/powerpoint/2010/main" val="3175026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12824066"/>
                    </a:ext>
                  </a:extLst>
                </a:gridCol>
                <a:gridCol w="987552">
                  <a:extLst>
                    <a:ext uri="{9D8B030D-6E8A-4147-A177-3AD203B41FA5}">
                      <a16:colId xmlns:a16="http://schemas.microsoft.com/office/drawing/2014/main" val="1596377289"/>
                    </a:ext>
                  </a:extLst>
                </a:gridCol>
                <a:gridCol w="987552">
                  <a:extLst>
                    <a:ext uri="{9D8B030D-6E8A-4147-A177-3AD203B41FA5}">
                      <a16:colId xmlns:a16="http://schemas.microsoft.com/office/drawing/2014/main" val="2691183970"/>
                    </a:ext>
                  </a:extLst>
                </a:gridCol>
                <a:gridCol w="987552">
                  <a:extLst>
                    <a:ext uri="{9D8B030D-6E8A-4147-A177-3AD203B41FA5}">
                      <a16:colId xmlns:a16="http://schemas.microsoft.com/office/drawing/2014/main" val="2389072324"/>
                    </a:ext>
                  </a:extLst>
                </a:gridCol>
                <a:gridCol w="987552">
                  <a:extLst>
                    <a:ext uri="{9D8B030D-6E8A-4147-A177-3AD203B41FA5}">
                      <a16:colId xmlns:a16="http://schemas.microsoft.com/office/drawing/2014/main" val="3305510235"/>
                    </a:ext>
                  </a:extLst>
                </a:gridCol>
                <a:gridCol w="987552">
                  <a:extLst>
                    <a:ext uri="{9D8B030D-6E8A-4147-A177-3AD203B41FA5}">
                      <a16:colId xmlns:a16="http://schemas.microsoft.com/office/drawing/2014/main" val="1013386314"/>
                    </a:ext>
                  </a:extLst>
                </a:gridCol>
                <a:gridCol w="658368">
                  <a:extLst>
                    <a:ext uri="{9D8B030D-6E8A-4147-A177-3AD203B41FA5}">
                      <a16:colId xmlns:a16="http://schemas.microsoft.com/office/drawing/2014/main" val="2145833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78132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https://scontent-iad3-1.xx.fbcdn.net/v/t15.13418-10/p168x128/119439453_2721687694815956_6338144870544802370_n.jpg?_nc_cat=102&amp;_nc_sid=08861d&amp;_nc_ohc=fMYDCS-S4y8AX8CKYCT&amp;_nc_ht=scontent-iad3-1.xx&amp;tp=6&amp;oh=5f4dae13294b61d5915a02659dae4594&amp;oe=5F9C1B5A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181949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https://scontent-iad3-1.xx.fbcdn.net/v/t15.13418-10/p160x160/120579525_3256559224461666_1246211215298760720_n.jpg?_nc_cat=101&amp;_nc_sid=08861d&amp;_nc_ohc=ZvUwox6QWqEAX8mQpit&amp;_nc_ht=scontent-iad3-1.xx&amp;tp=6&amp;oh=a8eee880c58ec9ba37c6f39c99865793&amp;oe=5F9BF9BC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06838138"/>
                  </a:ext>
                </a:extLst>
              </a:tr>
            </a:tbl>
          </a:graphicData>
        </a:graphic>
      </p:graphicFrame>
      <p:sp>
        <p:nvSpPr>
          <p:cNvPr id="4" name="Text Placeholder 3">
            <a:extLst>
              <a:ext uri="{FF2B5EF4-FFF2-40B4-BE49-F238E27FC236}">
                <a16:creationId xmlns:a16="http://schemas.microsoft.com/office/drawing/2014/main" id="{6AF6ED1C-C08D-4E9D-8180-33418983B42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559617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1D0F2-9F36-4868-8854-D0F5EA797A29}"/>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F24ACF31-1428-42AA-B0D5-2341626C4A34}"/>
              </a:ext>
            </a:extLst>
          </p:cNvPr>
          <p:cNvGraphicFramePr>
            <a:graphicFrameLocks noGrp="1"/>
          </p:cNvGraphicFramePr>
          <p:nvPr>
            <p:ph type="tbl" sz="quarter" idx="13"/>
            <p:extLst>
              <p:ext uri="{D42A27DB-BD31-4B8C-83A1-F6EECF244321}">
                <p14:modId xmlns:p14="http://schemas.microsoft.com/office/powerpoint/2010/main" val="2164185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08411178"/>
                    </a:ext>
                  </a:extLst>
                </a:gridCol>
                <a:gridCol w="987552">
                  <a:extLst>
                    <a:ext uri="{9D8B030D-6E8A-4147-A177-3AD203B41FA5}">
                      <a16:colId xmlns:a16="http://schemas.microsoft.com/office/drawing/2014/main" val="4017469542"/>
                    </a:ext>
                  </a:extLst>
                </a:gridCol>
                <a:gridCol w="987552">
                  <a:extLst>
                    <a:ext uri="{9D8B030D-6E8A-4147-A177-3AD203B41FA5}">
                      <a16:colId xmlns:a16="http://schemas.microsoft.com/office/drawing/2014/main" val="4087195210"/>
                    </a:ext>
                  </a:extLst>
                </a:gridCol>
                <a:gridCol w="987552">
                  <a:extLst>
                    <a:ext uri="{9D8B030D-6E8A-4147-A177-3AD203B41FA5}">
                      <a16:colId xmlns:a16="http://schemas.microsoft.com/office/drawing/2014/main" val="1322490421"/>
                    </a:ext>
                  </a:extLst>
                </a:gridCol>
                <a:gridCol w="987552">
                  <a:extLst>
                    <a:ext uri="{9D8B030D-6E8A-4147-A177-3AD203B41FA5}">
                      <a16:colId xmlns:a16="http://schemas.microsoft.com/office/drawing/2014/main" val="2832026339"/>
                    </a:ext>
                  </a:extLst>
                </a:gridCol>
                <a:gridCol w="987552">
                  <a:extLst>
                    <a:ext uri="{9D8B030D-6E8A-4147-A177-3AD203B41FA5}">
                      <a16:colId xmlns:a16="http://schemas.microsoft.com/office/drawing/2014/main" val="500712"/>
                    </a:ext>
                  </a:extLst>
                </a:gridCol>
                <a:gridCol w="658368">
                  <a:extLst>
                    <a:ext uri="{9D8B030D-6E8A-4147-A177-3AD203B41FA5}">
                      <a16:colId xmlns:a16="http://schemas.microsoft.com/office/drawing/2014/main" val="3925450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00989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1873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https://scontent-iad3-1.xx.fbcdn.net/v/t15.13418-10/p160x160/120389131_257881802147056_1792690508321252775_n.jpg?_nc_cat=105&amp;_nc_sid=08861d&amp;_nc_ohc=IicvzGHgDkEAX_4DakA&amp;_nc_ht=scontent-iad3-1.xx&amp;tp=6&amp;oh=3b8da43085d6a418287b5560b9fa3d14&amp;oe=5F9CF3F1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90494825"/>
                  </a:ext>
                </a:extLst>
              </a:tr>
            </a:tbl>
          </a:graphicData>
        </a:graphic>
      </p:graphicFrame>
      <p:sp>
        <p:nvSpPr>
          <p:cNvPr id="4" name="Text Placeholder 3">
            <a:extLst>
              <a:ext uri="{FF2B5EF4-FFF2-40B4-BE49-F238E27FC236}">
                <a16:creationId xmlns:a16="http://schemas.microsoft.com/office/drawing/2014/main" id="{607FE580-15E8-4A32-9162-90813F301EB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56410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008E1-5811-44C8-8BEF-EE7D957C9E95}"/>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D5E49147-4572-4F96-A0B0-0E51386DD4AE}"/>
              </a:ext>
            </a:extLst>
          </p:cNvPr>
          <p:cNvGraphicFramePr>
            <a:graphicFrameLocks noGrp="1"/>
          </p:cNvGraphicFramePr>
          <p:nvPr>
            <p:ph type="tbl" sz="quarter" idx="13"/>
            <p:extLst>
              <p:ext uri="{D42A27DB-BD31-4B8C-83A1-F6EECF244321}">
                <p14:modId xmlns:p14="http://schemas.microsoft.com/office/powerpoint/2010/main" val="3763353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91060741"/>
                    </a:ext>
                  </a:extLst>
                </a:gridCol>
                <a:gridCol w="987552">
                  <a:extLst>
                    <a:ext uri="{9D8B030D-6E8A-4147-A177-3AD203B41FA5}">
                      <a16:colId xmlns:a16="http://schemas.microsoft.com/office/drawing/2014/main" val="2738928318"/>
                    </a:ext>
                  </a:extLst>
                </a:gridCol>
                <a:gridCol w="987552">
                  <a:extLst>
                    <a:ext uri="{9D8B030D-6E8A-4147-A177-3AD203B41FA5}">
                      <a16:colId xmlns:a16="http://schemas.microsoft.com/office/drawing/2014/main" val="2782603675"/>
                    </a:ext>
                  </a:extLst>
                </a:gridCol>
                <a:gridCol w="987552">
                  <a:extLst>
                    <a:ext uri="{9D8B030D-6E8A-4147-A177-3AD203B41FA5}">
                      <a16:colId xmlns:a16="http://schemas.microsoft.com/office/drawing/2014/main" val="3485213829"/>
                    </a:ext>
                  </a:extLst>
                </a:gridCol>
                <a:gridCol w="987552">
                  <a:extLst>
                    <a:ext uri="{9D8B030D-6E8A-4147-A177-3AD203B41FA5}">
                      <a16:colId xmlns:a16="http://schemas.microsoft.com/office/drawing/2014/main" val="3015273309"/>
                    </a:ext>
                  </a:extLst>
                </a:gridCol>
                <a:gridCol w="987552">
                  <a:extLst>
                    <a:ext uri="{9D8B030D-6E8A-4147-A177-3AD203B41FA5}">
                      <a16:colId xmlns:a16="http://schemas.microsoft.com/office/drawing/2014/main" val="551567291"/>
                    </a:ext>
                  </a:extLst>
                </a:gridCol>
                <a:gridCol w="658368">
                  <a:extLst>
                    <a:ext uri="{9D8B030D-6E8A-4147-A177-3AD203B41FA5}">
                      <a16:colId xmlns:a16="http://schemas.microsoft.com/office/drawing/2014/main" val="4291570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49539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https://scontent-iad3-1.xx.fbcdn.net/v/t15.13418-10/p160x160/120330995_824202401656984_4128764297057283649_n.jpg?_nc_cat=110&amp;_nc_sid=08861d&amp;_nc_ohc=cWa8B6KTWTMAX9QLQLD&amp;_nc_ht=scontent-iad3-1.xx&amp;tp=6&amp;oh=b92064c3b2feeb9278fa029ea3ec7b92&amp;oe=5F996E42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8939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118599763_621299888753761_2718544473354532897_n.jpg?_nc_cat=104&amp;_nc_sid=08861d&amp;_nc_ohc=9FU_KMuuCtUAX9I9d7k&amp;_nc_oc=AQmWqQ5vo8dAFqLbecbCxMFsKRZODgp6-YeckULqOjF6fGBCbEg9qj7jCt3J5L_MgKM&amp;_nc_ht=scontent-iad3-1.xx&amp;tp=6&amp;oh=4214c2c57375e4723cba6c1874374448&amp;oe=5F9B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099671151"/>
                  </a:ext>
                </a:extLst>
              </a:tr>
            </a:tbl>
          </a:graphicData>
        </a:graphic>
      </p:graphicFrame>
      <p:sp>
        <p:nvSpPr>
          <p:cNvPr id="4" name="Text Placeholder 3">
            <a:extLst>
              <a:ext uri="{FF2B5EF4-FFF2-40B4-BE49-F238E27FC236}">
                <a16:creationId xmlns:a16="http://schemas.microsoft.com/office/drawing/2014/main" id="{EF648B9B-C027-4831-A722-F3525E7D51C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005366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9F36-3829-4ED4-AE93-7C80BA842815}"/>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102CB4D7-00D5-4238-8D50-08D9537E9924}"/>
              </a:ext>
            </a:extLst>
          </p:cNvPr>
          <p:cNvGraphicFramePr>
            <a:graphicFrameLocks noGrp="1"/>
          </p:cNvGraphicFramePr>
          <p:nvPr>
            <p:ph type="tbl" sz="quarter" idx="13"/>
            <p:extLst>
              <p:ext uri="{D42A27DB-BD31-4B8C-83A1-F6EECF244321}">
                <p14:modId xmlns:p14="http://schemas.microsoft.com/office/powerpoint/2010/main" val="1138746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99309857"/>
                    </a:ext>
                  </a:extLst>
                </a:gridCol>
                <a:gridCol w="905256">
                  <a:extLst>
                    <a:ext uri="{9D8B030D-6E8A-4147-A177-3AD203B41FA5}">
                      <a16:colId xmlns:a16="http://schemas.microsoft.com/office/drawing/2014/main" val="3189430838"/>
                    </a:ext>
                  </a:extLst>
                </a:gridCol>
                <a:gridCol w="905256">
                  <a:extLst>
                    <a:ext uri="{9D8B030D-6E8A-4147-A177-3AD203B41FA5}">
                      <a16:colId xmlns:a16="http://schemas.microsoft.com/office/drawing/2014/main" val="1000582242"/>
                    </a:ext>
                  </a:extLst>
                </a:gridCol>
                <a:gridCol w="905256">
                  <a:extLst>
                    <a:ext uri="{9D8B030D-6E8A-4147-A177-3AD203B41FA5}">
                      <a16:colId xmlns:a16="http://schemas.microsoft.com/office/drawing/2014/main" val="2741237685"/>
                    </a:ext>
                  </a:extLst>
                </a:gridCol>
                <a:gridCol w="905256">
                  <a:extLst>
                    <a:ext uri="{9D8B030D-6E8A-4147-A177-3AD203B41FA5}">
                      <a16:colId xmlns:a16="http://schemas.microsoft.com/office/drawing/2014/main" val="3556567392"/>
                    </a:ext>
                  </a:extLst>
                </a:gridCol>
                <a:gridCol w="905256">
                  <a:extLst>
                    <a:ext uri="{9D8B030D-6E8A-4147-A177-3AD203B41FA5}">
                      <a16:colId xmlns:a16="http://schemas.microsoft.com/office/drawing/2014/main" val="518276339"/>
                    </a:ext>
                  </a:extLst>
                </a:gridCol>
                <a:gridCol w="905256">
                  <a:extLst>
                    <a:ext uri="{9D8B030D-6E8A-4147-A177-3AD203B41FA5}">
                      <a16:colId xmlns:a16="http://schemas.microsoft.com/office/drawing/2014/main" val="433788922"/>
                    </a:ext>
                  </a:extLst>
                </a:gridCol>
                <a:gridCol w="905256">
                  <a:extLst>
                    <a:ext uri="{9D8B030D-6E8A-4147-A177-3AD203B41FA5}">
                      <a16:colId xmlns:a16="http://schemas.microsoft.com/office/drawing/2014/main" val="1493448131"/>
                    </a:ext>
                  </a:extLst>
                </a:gridCol>
                <a:gridCol w="905256">
                  <a:extLst>
                    <a:ext uri="{9D8B030D-6E8A-4147-A177-3AD203B41FA5}">
                      <a16:colId xmlns:a16="http://schemas.microsoft.com/office/drawing/2014/main" val="1575300646"/>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3512639963"/>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349873838"/>
                  </a:ext>
                </a:extLst>
              </a:tr>
            </a:tbl>
          </a:graphicData>
        </a:graphic>
      </p:graphicFrame>
      <p:sp>
        <p:nvSpPr>
          <p:cNvPr id="4" name="Text Placeholder 3">
            <a:extLst>
              <a:ext uri="{FF2B5EF4-FFF2-40B4-BE49-F238E27FC236}">
                <a16:creationId xmlns:a16="http://schemas.microsoft.com/office/drawing/2014/main" id="{6CCCF0E7-705A-42D6-898B-FBD52EA186A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04511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588AD-85D2-4FC4-B09A-EF30ED912E11}"/>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132CD7B1-CE8F-4020-B0AA-0B17CF57F58A}"/>
              </a:ext>
            </a:extLst>
          </p:cNvPr>
          <p:cNvGraphicFramePr>
            <a:graphicFrameLocks noGrp="1"/>
          </p:cNvGraphicFramePr>
          <p:nvPr>
            <p:ph type="chart" sz="quarter" idx="13"/>
            <p:extLst>
              <p:ext uri="{D42A27DB-BD31-4B8C-83A1-F6EECF244321}">
                <p14:modId xmlns:p14="http://schemas.microsoft.com/office/powerpoint/2010/main" val="1974453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AF3E06-03BA-43DB-9290-E9D1E447072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8844120-36D5-4D7D-9745-60689C3123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38524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87AB5-A0F4-42FA-B485-26AA9FA1BAD6}"/>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FE44EBCB-67F8-4814-909A-BEC854094EE4}"/>
              </a:ext>
            </a:extLst>
          </p:cNvPr>
          <p:cNvGraphicFramePr>
            <a:graphicFrameLocks noGrp="1"/>
          </p:cNvGraphicFramePr>
          <p:nvPr>
            <p:ph type="chart" sz="quarter" idx="13"/>
            <p:extLst>
              <p:ext uri="{D42A27DB-BD31-4B8C-83A1-F6EECF244321}">
                <p14:modId xmlns:p14="http://schemas.microsoft.com/office/powerpoint/2010/main" val="3977276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61ADCB-C449-4CC1-96C3-2B111EA7F8F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942D54A-0DF1-438F-9A85-DB528C5430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69667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BE1DD-E63D-4750-A580-1BC1369943C8}"/>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0CE52ED8-B92E-4D2C-BCDA-476FF61D79BB}"/>
              </a:ext>
            </a:extLst>
          </p:cNvPr>
          <p:cNvGraphicFramePr>
            <a:graphicFrameLocks noGrp="1"/>
          </p:cNvGraphicFramePr>
          <p:nvPr>
            <p:ph type="chart" sz="quarter" idx="13"/>
            <p:extLst>
              <p:ext uri="{D42A27DB-BD31-4B8C-83A1-F6EECF244321}">
                <p14:modId xmlns:p14="http://schemas.microsoft.com/office/powerpoint/2010/main" val="3172667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99D590-829C-443F-9235-8426E009F80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22EEFDA-C3A8-4901-B992-3101FF8602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39799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877E8-1756-4B73-A37F-8427714B8104}"/>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8E3A5D2A-A5B0-463A-A0D3-E6286ECA342E}"/>
              </a:ext>
            </a:extLst>
          </p:cNvPr>
          <p:cNvGraphicFramePr>
            <a:graphicFrameLocks noGrp="1"/>
          </p:cNvGraphicFramePr>
          <p:nvPr>
            <p:ph type="chart" sz="quarter" idx="13"/>
            <p:extLst>
              <p:ext uri="{D42A27DB-BD31-4B8C-83A1-F6EECF244321}">
                <p14:modId xmlns:p14="http://schemas.microsoft.com/office/powerpoint/2010/main" val="2748483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3397F4-09D2-43B2-BC4A-69EFD9F2378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B7D1DEB-695A-4A1E-9F62-A36D13154D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05024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BA35E-0713-4554-8D82-38436F08AE2F}"/>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3A7D9A4D-B09D-4714-A9EE-2D6A8BD2CB85}"/>
              </a:ext>
            </a:extLst>
          </p:cNvPr>
          <p:cNvGraphicFramePr>
            <a:graphicFrameLocks noGrp="1"/>
          </p:cNvGraphicFramePr>
          <p:nvPr>
            <p:ph type="chart" sz="quarter" idx="13"/>
            <p:extLst>
              <p:ext uri="{D42A27DB-BD31-4B8C-83A1-F6EECF244321}">
                <p14:modId xmlns:p14="http://schemas.microsoft.com/office/powerpoint/2010/main" val="1875528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15636C-723F-439D-A1E6-BB86C8D2097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B068998-F6A7-4DA8-98F8-ED64D8AC69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79620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75572-281A-42E0-85A1-C14F27DFEE45}"/>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AA24E51C-5EAF-4778-BB9A-CFC49B7AEEC9}"/>
              </a:ext>
            </a:extLst>
          </p:cNvPr>
          <p:cNvGraphicFramePr>
            <a:graphicFrameLocks noGrp="1"/>
          </p:cNvGraphicFramePr>
          <p:nvPr>
            <p:ph type="chart" sz="quarter" idx="13"/>
            <p:extLst>
              <p:ext uri="{D42A27DB-BD31-4B8C-83A1-F6EECF244321}">
                <p14:modId xmlns:p14="http://schemas.microsoft.com/office/powerpoint/2010/main" val="3905607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22002-6183-4C95-8B62-65CE40BCD3A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D52612D-B85F-42C7-AD15-E9A200D80C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9192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1181D-E5F7-45A4-BE86-CE2842CC3228}"/>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B810996D-5F7F-4879-BB30-61AEC418F488}"/>
              </a:ext>
            </a:extLst>
          </p:cNvPr>
          <p:cNvGraphicFramePr>
            <a:graphicFrameLocks noGrp="1"/>
          </p:cNvGraphicFramePr>
          <p:nvPr>
            <p:ph type="tbl" sz="quarter" idx="13"/>
            <p:extLst>
              <p:ext uri="{D42A27DB-BD31-4B8C-83A1-F6EECF244321}">
                <p14:modId xmlns:p14="http://schemas.microsoft.com/office/powerpoint/2010/main" val="2575631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99795427"/>
                    </a:ext>
                  </a:extLst>
                </a:gridCol>
                <a:gridCol w="987552">
                  <a:extLst>
                    <a:ext uri="{9D8B030D-6E8A-4147-A177-3AD203B41FA5}">
                      <a16:colId xmlns:a16="http://schemas.microsoft.com/office/drawing/2014/main" val="1864859253"/>
                    </a:ext>
                  </a:extLst>
                </a:gridCol>
                <a:gridCol w="987552">
                  <a:extLst>
                    <a:ext uri="{9D8B030D-6E8A-4147-A177-3AD203B41FA5}">
                      <a16:colId xmlns:a16="http://schemas.microsoft.com/office/drawing/2014/main" val="3581958323"/>
                    </a:ext>
                  </a:extLst>
                </a:gridCol>
                <a:gridCol w="987552">
                  <a:extLst>
                    <a:ext uri="{9D8B030D-6E8A-4147-A177-3AD203B41FA5}">
                      <a16:colId xmlns:a16="http://schemas.microsoft.com/office/drawing/2014/main" val="1833870305"/>
                    </a:ext>
                  </a:extLst>
                </a:gridCol>
                <a:gridCol w="987552">
                  <a:extLst>
                    <a:ext uri="{9D8B030D-6E8A-4147-A177-3AD203B41FA5}">
                      <a16:colId xmlns:a16="http://schemas.microsoft.com/office/drawing/2014/main" val="3100064937"/>
                    </a:ext>
                  </a:extLst>
                </a:gridCol>
                <a:gridCol w="987552">
                  <a:extLst>
                    <a:ext uri="{9D8B030D-6E8A-4147-A177-3AD203B41FA5}">
                      <a16:colId xmlns:a16="http://schemas.microsoft.com/office/drawing/2014/main" val="3108950156"/>
                    </a:ext>
                  </a:extLst>
                </a:gridCol>
                <a:gridCol w="987552">
                  <a:extLst>
                    <a:ext uri="{9D8B030D-6E8A-4147-A177-3AD203B41FA5}">
                      <a16:colId xmlns:a16="http://schemas.microsoft.com/office/drawing/2014/main" val="4258476165"/>
                    </a:ext>
                  </a:extLst>
                </a:gridCol>
                <a:gridCol w="987552">
                  <a:extLst>
                    <a:ext uri="{9D8B030D-6E8A-4147-A177-3AD203B41FA5}">
                      <a16:colId xmlns:a16="http://schemas.microsoft.com/office/drawing/2014/main" val="408407361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3231324872"/>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3766096652"/>
                  </a:ext>
                </a:extLst>
              </a:tr>
            </a:tbl>
          </a:graphicData>
        </a:graphic>
      </p:graphicFrame>
      <p:sp>
        <p:nvSpPr>
          <p:cNvPr id="4" name="Text Placeholder 3">
            <a:extLst>
              <a:ext uri="{FF2B5EF4-FFF2-40B4-BE49-F238E27FC236}">
                <a16:creationId xmlns:a16="http://schemas.microsoft.com/office/drawing/2014/main" id="{73C678BE-4322-406F-BEE5-AA285FE9986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909922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A3F2-4CA0-444F-A22C-1D72E9E11088}"/>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5BCF8947-6340-42B5-9ABD-CDA269EDD9D1}"/>
              </a:ext>
            </a:extLst>
          </p:cNvPr>
          <p:cNvGraphicFramePr>
            <a:graphicFrameLocks noGrp="1"/>
          </p:cNvGraphicFramePr>
          <p:nvPr>
            <p:ph type="tbl" sz="quarter" idx="13"/>
            <p:extLst>
              <p:ext uri="{D42A27DB-BD31-4B8C-83A1-F6EECF244321}">
                <p14:modId xmlns:p14="http://schemas.microsoft.com/office/powerpoint/2010/main" val="2183383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83368059"/>
                    </a:ext>
                  </a:extLst>
                </a:gridCol>
                <a:gridCol w="905256">
                  <a:extLst>
                    <a:ext uri="{9D8B030D-6E8A-4147-A177-3AD203B41FA5}">
                      <a16:colId xmlns:a16="http://schemas.microsoft.com/office/drawing/2014/main" val="1922901060"/>
                    </a:ext>
                  </a:extLst>
                </a:gridCol>
                <a:gridCol w="905256">
                  <a:extLst>
                    <a:ext uri="{9D8B030D-6E8A-4147-A177-3AD203B41FA5}">
                      <a16:colId xmlns:a16="http://schemas.microsoft.com/office/drawing/2014/main" val="4129226628"/>
                    </a:ext>
                  </a:extLst>
                </a:gridCol>
                <a:gridCol w="905256">
                  <a:extLst>
                    <a:ext uri="{9D8B030D-6E8A-4147-A177-3AD203B41FA5}">
                      <a16:colId xmlns:a16="http://schemas.microsoft.com/office/drawing/2014/main" val="2143991937"/>
                    </a:ext>
                  </a:extLst>
                </a:gridCol>
                <a:gridCol w="905256">
                  <a:extLst>
                    <a:ext uri="{9D8B030D-6E8A-4147-A177-3AD203B41FA5}">
                      <a16:colId xmlns:a16="http://schemas.microsoft.com/office/drawing/2014/main" val="535174807"/>
                    </a:ext>
                  </a:extLst>
                </a:gridCol>
                <a:gridCol w="905256">
                  <a:extLst>
                    <a:ext uri="{9D8B030D-6E8A-4147-A177-3AD203B41FA5}">
                      <a16:colId xmlns:a16="http://schemas.microsoft.com/office/drawing/2014/main" val="578965402"/>
                    </a:ext>
                  </a:extLst>
                </a:gridCol>
                <a:gridCol w="905256">
                  <a:extLst>
                    <a:ext uri="{9D8B030D-6E8A-4147-A177-3AD203B41FA5}">
                      <a16:colId xmlns:a16="http://schemas.microsoft.com/office/drawing/2014/main" val="1860450335"/>
                    </a:ext>
                  </a:extLst>
                </a:gridCol>
                <a:gridCol w="905256">
                  <a:extLst>
                    <a:ext uri="{9D8B030D-6E8A-4147-A177-3AD203B41FA5}">
                      <a16:colId xmlns:a16="http://schemas.microsoft.com/office/drawing/2014/main" val="2916170204"/>
                    </a:ext>
                  </a:extLst>
                </a:gridCol>
                <a:gridCol w="905256">
                  <a:extLst>
                    <a:ext uri="{9D8B030D-6E8A-4147-A177-3AD203B41FA5}">
                      <a16:colId xmlns:a16="http://schemas.microsoft.com/office/drawing/2014/main" val="2890655667"/>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4225358421"/>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5509</a:t>
                      </a:r>
                    </a:p>
                  </a:txBody>
                  <a:tcPr/>
                </a:tc>
                <a:tc>
                  <a:txBody>
                    <a:bodyPr/>
                    <a:lstStyle/>
                    <a:p>
                      <a:r>
                        <a:rPr lang="en-US" sz="1000"/>
                        <a:t>193</a:t>
                      </a:r>
                    </a:p>
                  </a:txBody>
                  <a:tcPr/>
                </a:tc>
                <a:tc>
                  <a:txBody>
                    <a:bodyPr/>
                    <a:lstStyle/>
                    <a:p>
                      <a:r>
                        <a:rPr lang="en-US" sz="1000"/>
                        <a:t>3.8198 %</a:t>
                      </a:r>
                    </a:p>
                  </a:txBody>
                  <a:tcPr/>
                </a:tc>
                <a:tc>
                  <a:txBody>
                    <a:bodyPr/>
                    <a:lstStyle/>
                    <a:p>
                      <a:r>
                        <a:rPr lang="en-US" sz="1000"/>
                        <a:t>28</a:t>
                      </a:r>
                    </a:p>
                  </a:txBody>
                  <a:tcPr/>
                </a:tc>
                <a:extLst>
                  <a:ext uri="{0D108BD9-81ED-4DB2-BD59-A6C34878D82A}">
                    <a16:rowId xmlns:a16="http://schemas.microsoft.com/office/drawing/2014/main" val="1468027626"/>
                  </a:ext>
                </a:extLst>
              </a:tr>
            </a:tbl>
          </a:graphicData>
        </a:graphic>
      </p:graphicFrame>
      <p:sp>
        <p:nvSpPr>
          <p:cNvPr id="4" name="Text Placeholder 3">
            <a:extLst>
              <a:ext uri="{FF2B5EF4-FFF2-40B4-BE49-F238E27FC236}">
                <a16:creationId xmlns:a16="http://schemas.microsoft.com/office/drawing/2014/main" id="{DB001F11-176A-4E08-9BF3-F2908A91643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870948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B337C-59EF-496B-A711-70543ADCBDF6}"/>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B4CFB06B-340D-4F86-AA30-8E49919C18BB}"/>
              </a:ext>
            </a:extLst>
          </p:cNvPr>
          <p:cNvGraphicFramePr>
            <a:graphicFrameLocks noGrp="1"/>
          </p:cNvGraphicFramePr>
          <p:nvPr>
            <p:ph type="tbl" sz="quarter" idx="13"/>
            <p:extLst>
              <p:ext uri="{D42A27DB-BD31-4B8C-83A1-F6EECF244321}">
                <p14:modId xmlns:p14="http://schemas.microsoft.com/office/powerpoint/2010/main" val="3791727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79754379"/>
                    </a:ext>
                  </a:extLst>
                </a:gridCol>
                <a:gridCol w="822960">
                  <a:extLst>
                    <a:ext uri="{9D8B030D-6E8A-4147-A177-3AD203B41FA5}">
                      <a16:colId xmlns:a16="http://schemas.microsoft.com/office/drawing/2014/main" val="2111167832"/>
                    </a:ext>
                  </a:extLst>
                </a:gridCol>
                <a:gridCol w="822960">
                  <a:extLst>
                    <a:ext uri="{9D8B030D-6E8A-4147-A177-3AD203B41FA5}">
                      <a16:colId xmlns:a16="http://schemas.microsoft.com/office/drawing/2014/main" val="1481955076"/>
                    </a:ext>
                  </a:extLst>
                </a:gridCol>
                <a:gridCol w="822960">
                  <a:extLst>
                    <a:ext uri="{9D8B030D-6E8A-4147-A177-3AD203B41FA5}">
                      <a16:colId xmlns:a16="http://schemas.microsoft.com/office/drawing/2014/main" val="4259241870"/>
                    </a:ext>
                  </a:extLst>
                </a:gridCol>
                <a:gridCol w="822960">
                  <a:extLst>
                    <a:ext uri="{9D8B030D-6E8A-4147-A177-3AD203B41FA5}">
                      <a16:colId xmlns:a16="http://schemas.microsoft.com/office/drawing/2014/main" val="668764311"/>
                    </a:ext>
                  </a:extLst>
                </a:gridCol>
                <a:gridCol w="822960">
                  <a:extLst>
                    <a:ext uri="{9D8B030D-6E8A-4147-A177-3AD203B41FA5}">
                      <a16:colId xmlns:a16="http://schemas.microsoft.com/office/drawing/2014/main" val="3120097948"/>
                    </a:ext>
                  </a:extLst>
                </a:gridCol>
                <a:gridCol w="822960">
                  <a:extLst>
                    <a:ext uri="{9D8B030D-6E8A-4147-A177-3AD203B41FA5}">
                      <a16:colId xmlns:a16="http://schemas.microsoft.com/office/drawing/2014/main" val="109060121"/>
                    </a:ext>
                  </a:extLst>
                </a:gridCol>
                <a:gridCol w="822960">
                  <a:extLst>
                    <a:ext uri="{9D8B030D-6E8A-4147-A177-3AD203B41FA5}">
                      <a16:colId xmlns:a16="http://schemas.microsoft.com/office/drawing/2014/main" val="2574240155"/>
                    </a:ext>
                  </a:extLst>
                </a:gridCol>
                <a:gridCol w="822960">
                  <a:extLst>
                    <a:ext uri="{9D8B030D-6E8A-4147-A177-3AD203B41FA5}">
                      <a16:colId xmlns:a16="http://schemas.microsoft.com/office/drawing/2014/main" val="815026514"/>
                    </a:ext>
                  </a:extLst>
                </a:gridCol>
                <a:gridCol w="822960">
                  <a:extLst>
                    <a:ext uri="{9D8B030D-6E8A-4147-A177-3AD203B41FA5}">
                      <a16:colId xmlns:a16="http://schemas.microsoft.com/office/drawing/2014/main" val="3245395293"/>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1305910613"/>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7715</a:t>
                      </a:r>
                    </a:p>
                  </a:txBody>
                  <a:tcPr/>
                </a:tc>
                <a:tc>
                  <a:txBody>
                    <a:bodyPr/>
                    <a:lstStyle/>
                    <a:p>
                      <a:r>
                        <a:rPr lang="en-US" sz="1000"/>
                        <a:t>204</a:t>
                      </a:r>
                    </a:p>
                  </a:txBody>
                  <a:tcPr/>
                </a:tc>
                <a:tc>
                  <a:txBody>
                    <a:bodyPr/>
                    <a:lstStyle/>
                    <a:p>
                      <a:r>
                        <a:rPr lang="en-US" sz="1000"/>
                        <a:t>2.29735 %</a:t>
                      </a:r>
                    </a:p>
                  </a:txBody>
                  <a:tcPr/>
                </a:tc>
                <a:tc>
                  <a:txBody>
                    <a:bodyPr/>
                    <a:lstStyle/>
                    <a:p>
                      <a:r>
                        <a:rPr lang="en-US" sz="1000"/>
                        <a:t>28</a:t>
                      </a:r>
                    </a:p>
                  </a:txBody>
                  <a:tcPr/>
                </a:tc>
                <a:extLst>
                  <a:ext uri="{0D108BD9-81ED-4DB2-BD59-A6C34878D82A}">
                    <a16:rowId xmlns:a16="http://schemas.microsoft.com/office/drawing/2014/main" val="1558000699"/>
                  </a:ext>
                </a:extLst>
              </a:tr>
            </a:tbl>
          </a:graphicData>
        </a:graphic>
      </p:graphicFrame>
      <p:sp>
        <p:nvSpPr>
          <p:cNvPr id="4" name="Text Placeholder 3">
            <a:extLst>
              <a:ext uri="{FF2B5EF4-FFF2-40B4-BE49-F238E27FC236}">
                <a16:creationId xmlns:a16="http://schemas.microsoft.com/office/drawing/2014/main" id="{BA72E2A0-DEAA-4FC8-A0ED-27BC198B6B2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567552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DCBE5-A309-4DD0-94F5-8A69115B7BDC}"/>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D67DBD4D-2A96-4DF3-B44B-6528B15555BD}"/>
              </a:ext>
            </a:extLst>
          </p:cNvPr>
          <p:cNvGraphicFramePr>
            <a:graphicFrameLocks noGrp="1"/>
          </p:cNvGraphicFramePr>
          <p:nvPr>
            <p:ph type="tbl" sz="quarter" idx="13"/>
            <p:extLst>
              <p:ext uri="{D42A27DB-BD31-4B8C-83A1-F6EECF244321}">
                <p14:modId xmlns:p14="http://schemas.microsoft.com/office/powerpoint/2010/main" val="525631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7989845"/>
                    </a:ext>
                  </a:extLst>
                </a:gridCol>
                <a:gridCol w="576072">
                  <a:extLst>
                    <a:ext uri="{9D8B030D-6E8A-4147-A177-3AD203B41FA5}">
                      <a16:colId xmlns:a16="http://schemas.microsoft.com/office/drawing/2014/main" val="1303803485"/>
                    </a:ext>
                  </a:extLst>
                </a:gridCol>
                <a:gridCol w="576072">
                  <a:extLst>
                    <a:ext uri="{9D8B030D-6E8A-4147-A177-3AD203B41FA5}">
                      <a16:colId xmlns:a16="http://schemas.microsoft.com/office/drawing/2014/main" val="1284150504"/>
                    </a:ext>
                  </a:extLst>
                </a:gridCol>
                <a:gridCol w="576072">
                  <a:extLst>
                    <a:ext uri="{9D8B030D-6E8A-4147-A177-3AD203B41FA5}">
                      <a16:colId xmlns:a16="http://schemas.microsoft.com/office/drawing/2014/main" val="1339097809"/>
                    </a:ext>
                  </a:extLst>
                </a:gridCol>
                <a:gridCol w="576072">
                  <a:extLst>
                    <a:ext uri="{9D8B030D-6E8A-4147-A177-3AD203B41FA5}">
                      <a16:colId xmlns:a16="http://schemas.microsoft.com/office/drawing/2014/main" val="395456763"/>
                    </a:ext>
                  </a:extLst>
                </a:gridCol>
                <a:gridCol w="576072">
                  <a:extLst>
                    <a:ext uri="{9D8B030D-6E8A-4147-A177-3AD203B41FA5}">
                      <a16:colId xmlns:a16="http://schemas.microsoft.com/office/drawing/2014/main" val="2292733628"/>
                    </a:ext>
                  </a:extLst>
                </a:gridCol>
                <a:gridCol w="576072">
                  <a:extLst>
                    <a:ext uri="{9D8B030D-6E8A-4147-A177-3AD203B41FA5}">
                      <a16:colId xmlns:a16="http://schemas.microsoft.com/office/drawing/2014/main" val="1025543450"/>
                    </a:ext>
                  </a:extLst>
                </a:gridCol>
                <a:gridCol w="822960">
                  <a:extLst>
                    <a:ext uri="{9D8B030D-6E8A-4147-A177-3AD203B41FA5}">
                      <a16:colId xmlns:a16="http://schemas.microsoft.com/office/drawing/2014/main" val="1966796836"/>
                    </a:ext>
                  </a:extLst>
                </a:gridCol>
                <a:gridCol w="576072">
                  <a:extLst>
                    <a:ext uri="{9D8B030D-6E8A-4147-A177-3AD203B41FA5}">
                      <a16:colId xmlns:a16="http://schemas.microsoft.com/office/drawing/2014/main" val="1066251992"/>
                    </a:ext>
                  </a:extLst>
                </a:gridCol>
                <a:gridCol w="576072">
                  <a:extLst>
                    <a:ext uri="{9D8B030D-6E8A-4147-A177-3AD203B41FA5}">
                      <a16:colId xmlns:a16="http://schemas.microsoft.com/office/drawing/2014/main" val="99777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33996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1.2658 %</a:t>
                      </a:r>
                    </a:p>
                  </a:txBody>
                  <a:tcPr/>
                </a:tc>
                <a:extLst>
                  <a:ext uri="{0D108BD9-81ED-4DB2-BD59-A6C34878D82A}">
                    <a16:rowId xmlns:a16="http://schemas.microsoft.com/office/drawing/2014/main" val="63378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4.2857 %</a:t>
                      </a:r>
                    </a:p>
                  </a:txBody>
                  <a:tcPr/>
                </a:tc>
                <a:extLst>
                  <a:ext uri="{0D108BD9-81ED-4DB2-BD59-A6C34878D82A}">
                    <a16:rowId xmlns:a16="http://schemas.microsoft.com/office/drawing/2014/main" val="94944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14.1026 %</a:t>
                      </a:r>
                    </a:p>
                  </a:txBody>
                  <a:tcPr/>
                </a:tc>
                <a:extLst>
                  <a:ext uri="{0D108BD9-81ED-4DB2-BD59-A6C34878D82A}">
                    <a16:rowId xmlns:a16="http://schemas.microsoft.com/office/drawing/2014/main" val="1124871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6.1644 %</a:t>
                      </a:r>
                    </a:p>
                  </a:txBody>
                  <a:tcPr/>
                </a:tc>
                <a:extLst>
                  <a:ext uri="{0D108BD9-81ED-4DB2-BD59-A6C34878D82A}">
                    <a16:rowId xmlns:a16="http://schemas.microsoft.com/office/drawing/2014/main" val="2247993737"/>
                  </a:ext>
                </a:extLst>
              </a:tr>
            </a:tbl>
          </a:graphicData>
        </a:graphic>
      </p:graphicFrame>
      <p:sp>
        <p:nvSpPr>
          <p:cNvPr id="4" name="Text Placeholder 3">
            <a:extLst>
              <a:ext uri="{FF2B5EF4-FFF2-40B4-BE49-F238E27FC236}">
                <a16:creationId xmlns:a16="http://schemas.microsoft.com/office/drawing/2014/main" id="{65C2F873-20C5-4470-8F33-7574C49CC7F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439279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67826-F4BD-4F43-A416-4E925901C41C}"/>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77F24B4A-20EC-4C7F-84B5-65B0BD27593F}"/>
              </a:ext>
            </a:extLst>
          </p:cNvPr>
          <p:cNvGraphicFramePr>
            <a:graphicFrameLocks noGrp="1"/>
          </p:cNvGraphicFramePr>
          <p:nvPr>
            <p:ph type="tbl" sz="quarter" idx="13"/>
            <p:extLst>
              <p:ext uri="{D42A27DB-BD31-4B8C-83A1-F6EECF244321}">
                <p14:modId xmlns:p14="http://schemas.microsoft.com/office/powerpoint/2010/main" val="3630485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72775114"/>
                    </a:ext>
                  </a:extLst>
                </a:gridCol>
                <a:gridCol w="576072">
                  <a:extLst>
                    <a:ext uri="{9D8B030D-6E8A-4147-A177-3AD203B41FA5}">
                      <a16:colId xmlns:a16="http://schemas.microsoft.com/office/drawing/2014/main" val="880060991"/>
                    </a:ext>
                  </a:extLst>
                </a:gridCol>
                <a:gridCol w="576072">
                  <a:extLst>
                    <a:ext uri="{9D8B030D-6E8A-4147-A177-3AD203B41FA5}">
                      <a16:colId xmlns:a16="http://schemas.microsoft.com/office/drawing/2014/main" val="2457377475"/>
                    </a:ext>
                  </a:extLst>
                </a:gridCol>
                <a:gridCol w="576072">
                  <a:extLst>
                    <a:ext uri="{9D8B030D-6E8A-4147-A177-3AD203B41FA5}">
                      <a16:colId xmlns:a16="http://schemas.microsoft.com/office/drawing/2014/main" val="2904294209"/>
                    </a:ext>
                  </a:extLst>
                </a:gridCol>
                <a:gridCol w="576072">
                  <a:extLst>
                    <a:ext uri="{9D8B030D-6E8A-4147-A177-3AD203B41FA5}">
                      <a16:colId xmlns:a16="http://schemas.microsoft.com/office/drawing/2014/main" val="207966212"/>
                    </a:ext>
                  </a:extLst>
                </a:gridCol>
                <a:gridCol w="576072">
                  <a:extLst>
                    <a:ext uri="{9D8B030D-6E8A-4147-A177-3AD203B41FA5}">
                      <a16:colId xmlns:a16="http://schemas.microsoft.com/office/drawing/2014/main" val="1296025205"/>
                    </a:ext>
                  </a:extLst>
                </a:gridCol>
                <a:gridCol w="576072">
                  <a:extLst>
                    <a:ext uri="{9D8B030D-6E8A-4147-A177-3AD203B41FA5}">
                      <a16:colId xmlns:a16="http://schemas.microsoft.com/office/drawing/2014/main" val="3749591767"/>
                    </a:ext>
                  </a:extLst>
                </a:gridCol>
                <a:gridCol w="822960">
                  <a:extLst>
                    <a:ext uri="{9D8B030D-6E8A-4147-A177-3AD203B41FA5}">
                      <a16:colId xmlns:a16="http://schemas.microsoft.com/office/drawing/2014/main" val="425452638"/>
                    </a:ext>
                  </a:extLst>
                </a:gridCol>
                <a:gridCol w="576072">
                  <a:extLst>
                    <a:ext uri="{9D8B030D-6E8A-4147-A177-3AD203B41FA5}">
                      <a16:colId xmlns:a16="http://schemas.microsoft.com/office/drawing/2014/main" val="1256611058"/>
                    </a:ext>
                  </a:extLst>
                </a:gridCol>
                <a:gridCol w="576072">
                  <a:extLst>
                    <a:ext uri="{9D8B030D-6E8A-4147-A177-3AD203B41FA5}">
                      <a16:colId xmlns:a16="http://schemas.microsoft.com/office/drawing/2014/main" val="4114329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54132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8.8435 %</a:t>
                      </a:r>
                    </a:p>
                  </a:txBody>
                  <a:tcPr/>
                </a:tc>
                <a:extLst>
                  <a:ext uri="{0D108BD9-81ED-4DB2-BD59-A6C34878D82A}">
                    <a16:rowId xmlns:a16="http://schemas.microsoft.com/office/drawing/2014/main" val="352742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3.7594 %</a:t>
                      </a:r>
                    </a:p>
                  </a:txBody>
                  <a:tcPr/>
                </a:tc>
                <a:extLst>
                  <a:ext uri="{0D108BD9-81ED-4DB2-BD59-A6C34878D82A}">
                    <a16:rowId xmlns:a16="http://schemas.microsoft.com/office/drawing/2014/main" val="1174694997"/>
                  </a:ext>
                </a:extLst>
              </a:tr>
            </a:tbl>
          </a:graphicData>
        </a:graphic>
      </p:graphicFrame>
      <p:sp>
        <p:nvSpPr>
          <p:cNvPr id="4" name="Text Placeholder 3">
            <a:extLst>
              <a:ext uri="{FF2B5EF4-FFF2-40B4-BE49-F238E27FC236}">
                <a16:creationId xmlns:a16="http://schemas.microsoft.com/office/drawing/2014/main" id="{49AA85D9-A974-4090-9876-DFB2B03E3F1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405316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E3F1E-D14C-4BAE-A71F-D9B6334A01E4}"/>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CC7D01FD-C734-485A-92F8-798F25E42E97}"/>
              </a:ext>
            </a:extLst>
          </p:cNvPr>
          <p:cNvGraphicFramePr>
            <a:graphicFrameLocks noGrp="1"/>
          </p:cNvGraphicFramePr>
          <p:nvPr>
            <p:ph type="tbl" sz="quarter" idx="13"/>
            <p:extLst>
              <p:ext uri="{D42A27DB-BD31-4B8C-83A1-F6EECF244321}">
                <p14:modId xmlns:p14="http://schemas.microsoft.com/office/powerpoint/2010/main" val="3409307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820788"/>
                    </a:ext>
                  </a:extLst>
                </a:gridCol>
                <a:gridCol w="576072">
                  <a:extLst>
                    <a:ext uri="{9D8B030D-6E8A-4147-A177-3AD203B41FA5}">
                      <a16:colId xmlns:a16="http://schemas.microsoft.com/office/drawing/2014/main" val="82760808"/>
                    </a:ext>
                  </a:extLst>
                </a:gridCol>
                <a:gridCol w="576072">
                  <a:extLst>
                    <a:ext uri="{9D8B030D-6E8A-4147-A177-3AD203B41FA5}">
                      <a16:colId xmlns:a16="http://schemas.microsoft.com/office/drawing/2014/main" val="438897480"/>
                    </a:ext>
                  </a:extLst>
                </a:gridCol>
                <a:gridCol w="576072">
                  <a:extLst>
                    <a:ext uri="{9D8B030D-6E8A-4147-A177-3AD203B41FA5}">
                      <a16:colId xmlns:a16="http://schemas.microsoft.com/office/drawing/2014/main" val="949619806"/>
                    </a:ext>
                  </a:extLst>
                </a:gridCol>
                <a:gridCol w="576072">
                  <a:extLst>
                    <a:ext uri="{9D8B030D-6E8A-4147-A177-3AD203B41FA5}">
                      <a16:colId xmlns:a16="http://schemas.microsoft.com/office/drawing/2014/main" val="3508739634"/>
                    </a:ext>
                  </a:extLst>
                </a:gridCol>
                <a:gridCol w="576072">
                  <a:extLst>
                    <a:ext uri="{9D8B030D-6E8A-4147-A177-3AD203B41FA5}">
                      <a16:colId xmlns:a16="http://schemas.microsoft.com/office/drawing/2014/main" val="1292694630"/>
                    </a:ext>
                  </a:extLst>
                </a:gridCol>
                <a:gridCol w="576072">
                  <a:extLst>
                    <a:ext uri="{9D8B030D-6E8A-4147-A177-3AD203B41FA5}">
                      <a16:colId xmlns:a16="http://schemas.microsoft.com/office/drawing/2014/main" val="2866110362"/>
                    </a:ext>
                  </a:extLst>
                </a:gridCol>
                <a:gridCol w="822960">
                  <a:extLst>
                    <a:ext uri="{9D8B030D-6E8A-4147-A177-3AD203B41FA5}">
                      <a16:colId xmlns:a16="http://schemas.microsoft.com/office/drawing/2014/main" val="393581319"/>
                    </a:ext>
                  </a:extLst>
                </a:gridCol>
                <a:gridCol w="576072">
                  <a:extLst>
                    <a:ext uri="{9D8B030D-6E8A-4147-A177-3AD203B41FA5}">
                      <a16:colId xmlns:a16="http://schemas.microsoft.com/office/drawing/2014/main" val="4172447097"/>
                    </a:ext>
                  </a:extLst>
                </a:gridCol>
                <a:gridCol w="576072">
                  <a:extLst>
                    <a:ext uri="{9D8B030D-6E8A-4147-A177-3AD203B41FA5}">
                      <a16:colId xmlns:a16="http://schemas.microsoft.com/office/drawing/2014/main" val="73521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6990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0.8596 %</a:t>
                      </a:r>
                    </a:p>
                  </a:txBody>
                  <a:tcPr/>
                </a:tc>
                <a:extLst>
                  <a:ext uri="{0D108BD9-81ED-4DB2-BD59-A6C34878D82A}">
                    <a16:rowId xmlns:a16="http://schemas.microsoft.com/office/drawing/2014/main" val="3598900553"/>
                  </a:ext>
                </a:extLst>
              </a:tr>
            </a:tbl>
          </a:graphicData>
        </a:graphic>
      </p:graphicFrame>
      <p:sp>
        <p:nvSpPr>
          <p:cNvPr id="4" name="Text Placeholder 3">
            <a:extLst>
              <a:ext uri="{FF2B5EF4-FFF2-40B4-BE49-F238E27FC236}">
                <a16:creationId xmlns:a16="http://schemas.microsoft.com/office/drawing/2014/main" id="{7A86D066-1B6F-4FA1-8329-5BC116BED71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650814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65D28-6DFC-479F-9DA9-674583BCF953}"/>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FD579394-8089-4FE2-9049-664AB915434D}"/>
              </a:ext>
            </a:extLst>
          </p:cNvPr>
          <p:cNvGraphicFramePr>
            <a:graphicFrameLocks noGrp="1"/>
          </p:cNvGraphicFramePr>
          <p:nvPr>
            <p:ph type="tbl" sz="quarter" idx="13"/>
            <p:extLst>
              <p:ext uri="{D42A27DB-BD31-4B8C-83A1-F6EECF244321}">
                <p14:modId xmlns:p14="http://schemas.microsoft.com/office/powerpoint/2010/main" val="3136969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90828591"/>
                    </a:ext>
                  </a:extLst>
                </a:gridCol>
                <a:gridCol w="576072">
                  <a:extLst>
                    <a:ext uri="{9D8B030D-6E8A-4147-A177-3AD203B41FA5}">
                      <a16:colId xmlns:a16="http://schemas.microsoft.com/office/drawing/2014/main" val="521657875"/>
                    </a:ext>
                  </a:extLst>
                </a:gridCol>
                <a:gridCol w="576072">
                  <a:extLst>
                    <a:ext uri="{9D8B030D-6E8A-4147-A177-3AD203B41FA5}">
                      <a16:colId xmlns:a16="http://schemas.microsoft.com/office/drawing/2014/main" val="3066518867"/>
                    </a:ext>
                  </a:extLst>
                </a:gridCol>
                <a:gridCol w="576072">
                  <a:extLst>
                    <a:ext uri="{9D8B030D-6E8A-4147-A177-3AD203B41FA5}">
                      <a16:colId xmlns:a16="http://schemas.microsoft.com/office/drawing/2014/main" val="4280797392"/>
                    </a:ext>
                  </a:extLst>
                </a:gridCol>
                <a:gridCol w="576072">
                  <a:extLst>
                    <a:ext uri="{9D8B030D-6E8A-4147-A177-3AD203B41FA5}">
                      <a16:colId xmlns:a16="http://schemas.microsoft.com/office/drawing/2014/main" val="653313793"/>
                    </a:ext>
                  </a:extLst>
                </a:gridCol>
                <a:gridCol w="576072">
                  <a:extLst>
                    <a:ext uri="{9D8B030D-6E8A-4147-A177-3AD203B41FA5}">
                      <a16:colId xmlns:a16="http://schemas.microsoft.com/office/drawing/2014/main" val="2487518970"/>
                    </a:ext>
                  </a:extLst>
                </a:gridCol>
                <a:gridCol w="576072">
                  <a:extLst>
                    <a:ext uri="{9D8B030D-6E8A-4147-A177-3AD203B41FA5}">
                      <a16:colId xmlns:a16="http://schemas.microsoft.com/office/drawing/2014/main" val="2851103232"/>
                    </a:ext>
                  </a:extLst>
                </a:gridCol>
                <a:gridCol w="822960">
                  <a:extLst>
                    <a:ext uri="{9D8B030D-6E8A-4147-A177-3AD203B41FA5}">
                      <a16:colId xmlns:a16="http://schemas.microsoft.com/office/drawing/2014/main" val="1441125096"/>
                    </a:ext>
                  </a:extLst>
                </a:gridCol>
                <a:gridCol w="576072">
                  <a:extLst>
                    <a:ext uri="{9D8B030D-6E8A-4147-A177-3AD203B41FA5}">
                      <a16:colId xmlns:a16="http://schemas.microsoft.com/office/drawing/2014/main" val="1584102687"/>
                    </a:ext>
                  </a:extLst>
                </a:gridCol>
                <a:gridCol w="576072">
                  <a:extLst>
                    <a:ext uri="{9D8B030D-6E8A-4147-A177-3AD203B41FA5}">
                      <a16:colId xmlns:a16="http://schemas.microsoft.com/office/drawing/2014/main" val="792204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6066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2.9155 %</a:t>
                      </a:r>
                    </a:p>
                  </a:txBody>
                  <a:tcPr/>
                </a:tc>
                <a:extLst>
                  <a:ext uri="{0D108BD9-81ED-4DB2-BD59-A6C34878D82A}">
                    <a16:rowId xmlns:a16="http://schemas.microsoft.com/office/drawing/2014/main" val="274176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5.0633 %</a:t>
                      </a:r>
                    </a:p>
                  </a:txBody>
                  <a:tcPr/>
                </a:tc>
                <a:extLst>
                  <a:ext uri="{0D108BD9-81ED-4DB2-BD59-A6C34878D82A}">
                    <a16:rowId xmlns:a16="http://schemas.microsoft.com/office/drawing/2014/main" val="3767452377"/>
                  </a:ext>
                </a:extLst>
              </a:tr>
            </a:tbl>
          </a:graphicData>
        </a:graphic>
      </p:graphicFrame>
      <p:sp>
        <p:nvSpPr>
          <p:cNvPr id="4" name="Text Placeholder 3">
            <a:extLst>
              <a:ext uri="{FF2B5EF4-FFF2-40B4-BE49-F238E27FC236}">
                <a16:creationId xmlns:a16="http://schemas.microsoft.com/office/drawing/2014/main" id="{8B1C0CB1-F762-4B00-BFFD-F67AE5D5AA4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153263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106F9-90C9-4461-BEB4-9C6BE3825746}"/>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006783D3-AE28-4D6D-99A1-5E99A576C264}"/>
              </a:ext>
            </a:extLst>
          </p:cNvPr>
          <p:cNvGraphicFramePr>
            <a:graphicFrameLocks noGrp="1"/>
          </p:cNvGraphicFramePr>
          <p:nvPr>
            <p:ph type="tbl" sz="quarter" idx="13"/>
            <p:extLst>
              <p:ext uri="{D42A27DB-BD31-4B8C-83A1-F6EECF244321}">
                <p14:modId xmlns:p14="http://schemas.microsoft.com/office/powerpoint/2010/main" val="1991996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77474475"/>
                    </a:ext>
                  </a:extLst>
                </a:gridCol>
                <a:gridCol w="576072">
                  <a:extLst>
                    <a:ext uri="{9D8B030D-6E8A-4147-A177-3AD203B41FA5}">
                      <a16:colId xmlns:a16="http://schemas.microsoft.com/office/drawing/2014/main" val="3690171508"/>
                    </a:ext>
                  </a:extLst>
                </a:gridCol>
                <a:gridCol w="576072">
                  <a:extLst>
                    <a:ext uri="{9D8B030D-6E8A-4147-A177-3AD203B41FA5}">
                      <a16:colId xmlns:a16="http://schemas.microsoft.com/office/drawing/2014/main" val="4292483898"/>
                    </a:ext>
                  </a:extLst>
                </a:gridCol>
                <a:gridCol w="576072">
                  <a:extLst>
                    <a:ext uri="{9D8B030D-6E8A-4147-A177-3AD203B41FA5}">
                      <a16:colId xmlns:a16="http://schemas.microsoft.com/office/drawing/2014/main" val="4068763753"/>
                    </a:ext>
                  </a:extLst>
                </a:gridCol>
                <a:gridCol w="576072">
                  <a:extLst>
                    <a:ext uri="{9D8B030D-6E8A-4147-A177-3AD203B41FA5}">
                      <a16:colId xmlns:a16="http://schemas.microsoft.com/office/drawing/2014/main" val="3588043498"/>
                    </a:ext>
                  </a:extLst>
                </a:gridCol>
                <a:gridCol w="576072">
                  <a:extLst>
                    <a:ext uri="{9D8B030D-6E8A-4147-A177-3AD203B41FA5}">
                      <a16:colId xmlns:a16="http://schemas.microsoft.com/office/drawing/2014/main" val="2337677140"/>
                    </a:ext>
                  </a:extLst>
                </a:gridCol>
                <a:gridCol w="576072">
                  <a:extLst>
                    <a:ext uri="{9D8B030D-6E8A-4147-A177-3AD203B41FA5}">
                      <a16:colId xmlns:a16="http://schemas.microsoft.com/office/drawing/2014/main" val="1437911877"/>
                    </a:ext>
                  </a:extLst>
                </a:gridCol>
                <a:gridCol w="822960">
                  <a:extLst>
                    <a:ext uri="{9D8B030D-6E8A-4147-A177-3AD203B41FA5}">
                      <a16:colId xmlns:a16="http://schemas.microsoft.com/office/drawing/2014/main" val="2309839922"/>
                    </a:ext>
                  </a:extLst>
                </a:gridCol>
                <a:gridCol w="576072">
                  <a:extLst>
                    <a:ext uri="{9D8B030D-6E8A-4147-A177-3AD203B41FA5}">
                      <a16:colId xmlns:a16="http://schemas.microsoft.com/office/drawing/2014/main" val="1238639568"/>
                    </a:ext>
                  </a:extLst>
                </a:gridCol>
                <a:gridCol w="576072">
                  <a:extLst>
                    <a:ext uri="{9D8B030D-6E8A-4147-A177-3AD203B41FA5}">
                      <a16:colId xmlns:a16="http://schemas.microsoft.com/office/drawing/2014/main" val="4164598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22237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0.5848 %</a:t>
                      </a:r>
                    </a:p>
                  </a:txBody>
                  <a:tcPr/>
                </a:tc>
                <a:extLst>
                  <a:ext uri="{0D108BD9-81ED-4DB2-BD59-A6C34878D82A}">
                    <a16:rowId xmlns:a16="http://schemas.microsoft.com/office/drawing/2014/main" val="163886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5.1345 %</a:t>
                      </a:r>
                    </a:p>
                  </a:txBody>
                  <a:tcPr/>
                </a:tc>
                <a:extLst>
                  <a:ext uri="{0D108BD9-81ED-4DB2-BD59-A6C34878D82A}">
                    <a16:rowId xmlns:a16="http://schemas.microsoft.com/office/drawing/2014/main" val="3487206763"/>
                  </a:ext>
                </a:extLst>
              </a:tr>
            </a:tbl>
          </a:graphicData>
        </a:graphic>
      </p:graphicFrame>
      <p:sp>
        <p:nvSpPr>
          <p:cNvPr id="4" name="Text Placeholder 3">
            <a:extLst>
              <a:ext uri="{FF2B5EF4-FFF2-40B4-BE49-F238E27FC236}">
                <a16:creationId xmlns:a16="http://schemas.microsoft.com/office/drawing/2014/main" id="{501B4741-8F61-4C89-A1BD-970AD7D2A64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483076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4FAB9-77E2-4900-B357-A5019145966E}"/>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3FB11D9D-4540-499C-9FC2-B5F2216D0360}"/>
              </a:ext>
            </a:extLst>
          </p:cNvPr>
          <p:cNvGraphicFramePr>
            <a:graphicFrameLocks noGrp="1"/>
          </p:cNvGraphicFramePr>
          <p:nvPr>
            <p:ph type="tbl" sz="quarter" idx="13"/>
            <p:extLst>
              <p:ext uri="{D42A27DB-BD31-4B8C-83A1-F6EECF244321}">
                <p14:modId xmlns:p14="http://schemas.microsoft.com/office/powerpoint/2010/main" val="818636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05210809"/>
                    </a:ext>
                  </a:extLst>
                </a:gridCol>
                <a:gridCol w="576072">
                  <a:extLst>
                    <a:ext uri="{9D8B030D-6E8A-4147-A177-3AD203B41FA5}">
                      <a16:colId xmlns:a16="http://schemas.microsoft.com/office/drawing/2014/main" val="2604158962"/>
                    </a:ext>
                  </a:extLst>
                </a:gridCol>
                <a:gridCol w="576072">
                  <a:extLst>
                    <a:ext uri="{9D8B030D-6E8A-4147-A177-3AD203B41FA5}">
                      <a16:colId xmlns:a16="http://schemas.microsoft.com/office/drawing/2014/main" val="102513836"/>
                    </a:ext>
                  </a:extLst>
                </a:gridCol>
                <a:gridCol w="576072">
                  <a:extLst>
                    <a:ext uri="{9D8B030D-6E8A-4147-A177-3AD203B41FA5}">
                      <a16:colId xmlns:a16="http://schemas.microsoft.com/office/drawing/2014/main" val="1648445783"/>
                    </a:ext>
                  </a:extLst>
                </a:gridCol>
                <a:gridCol w="576072">
                  <a:extLst>
                    <a:ext uri="{9D8B030D-6E8A-4147-A177-3AD203B41FA5}">
                      <a16:colId xmlns:a16="http://schemas.microsoft.com/office/drawing/2014/main" val="1875564627"/>
                    </a:ext>
                  </a:extLst>
                </a:gridCol>
                <a:gridCol w="576072">
                  <a:extLst>
                    <a:ext uri="{9D8B030D-6E8A-4147-A177-3AD203B41FA5}">
                      <a16:colId xmlns:a16="http://schemas.microsoft.com/office/drawing/2014/main" val="1928831573"/>
                    </a:ext>
                  </a:extLst>
                </a:gridCol>
                <a:gridCol w="576072">
                  <a:extLst>
                    <a:ext uri="{9D8B030D-6E8A-4147-A177-3AD203B41FA5}">
                      <a16:colId xmlns:a16="http://schemas.microsoft.com/office/drawing/2014/main" val="1549719814"/>
                    </a:ext>
                  </a:extLst>
                </a:gridCol>
                <a:gridCol w="822960">
                  <a:extLst>
                    <a:ext uri="{9D8B030D-6E8A-4147-A177-3AD203B41FA5}">
                      <a16:colId xmlns:a16="http://schemas.microsoft.com/office/drawing/2014/main" val="3134860909"/>
                    </a:ext>
                  </a:extLst>
                </a:gridCol>
                <a:gridCol w="576072">
                  <a:extLst>
                    <a:ext uri="{9D8B030D-6E8A-4147-A177-3AD203B41FA5}">
                      <a16:colId xmlns:a16="http://schemas.microsoft.com/office/drawing/2014/main" val="3057784165"/>
                    </a:ext>
                  </a:extLst>
                </a:gridCol>
                <a:gridCol w="576072">
                  <a:extLst>
                    <a:ext uri="{9D8B030D-6E8A-4147-A177-3AD203B41FA5}">
                      <a16:colId xmlns:a16="http://schemas.microsoft.com/office/drawing/2014/main" val="355377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40100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0.5362 %</a:t>
                      </a:r>
                    </a:p>
                  </a:txBody>
                  <a:tcPr/>
                </a:tc>
                <a:extLst>
                  <a:ext uri="{0D108BD9-81ED-4DB2-BD59-A6C34878D82A}">
                    <a16:rowId xmlns:a16="http://schemas.microsoft.com/office/drawing/2014/main" val="964506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2573110713"/>
                  </a:ext>
                </a:extLst>
              </a:tr>
            </a:tbl>
          </a:graphicData>
        </a:graphic>
      </p:graphicFrame>
      <p:sp>
        <p:nvSpPr>
          <p:cNvPr id="4" name="Text Placeholder 3">
            <a:extLst>
              <a:ext uri="{FF2B5EF4-FFF2-40B4-BE49-F238E27FC236}">
                <a16:creationId xmlns:a16="http://schemas.microsoft.com/office/drawing/2014/main" id="{B7AC47F4-2BBD-42E1-AE23-B1B9E739DD7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830505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07ABC-630C-412F-A97F-684648C7FCDB}"/>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B355EBE0-5AF7-4F9E-909B-E411819DDCC7}"/>
              </a:ext>
            </a:extLst>
          </p:cNvPr>
          <p:cNvGraphicFramePr>
            <a:graphicFrameLocks noGrp="1"/>
          </p:cNvGraphicFramePr>
          <p:nvPr>
            <p:ph type="tbl" sz="quarter" idx="13"/>
            <p:extLst>
              <p:ext uri="{D42A27DB-BD31-4B8C-83A1-F6EECF244321}">
                <p14:modId xmlns:p14="http://schemas.microsoft.com/office/powerpoint/2010/main" val="218791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84071994"/>
                    </a:ext>
                  </a:extLst>
                </a:gridCol>
                <a:gridCol w="576072">
                  <a:extLst>
                    <a:ext uri="{9D8B030D-6E8A-4147-A177-3AD203B41FA5}">
                      <a16:colId xmlns:a16="http://schemas.microsoft.com/office/drawing/2014/main" val="3129789253"/>
                    </a:ext>
                  </a:extLst>
                </a:gridCol>
                <a:gridCol w="576072">
                  <a:extLst>
                    <a:ext uri="{9D8B030D-6E8A-4147-A177-3AD203B41FA5}">
                      <a16:colId xmlns:a16="http://schemas.microsoft.com/office/drawing/2014/main" val="1171638259"/>
                    </a:ext>
                  </a:extLst>
                </a:gridCol>
                <a:gridCol w="576072">
                  <a:extLst>
                    <a:ext uri="{9D8B030D-6E8A-4147-A177-3AD203B41FA5}">
                      <a16:colId xmlns:a16="http://schemas.microsoft.com/office/drawing/2014/main" val="674689329"/>
                    </a:ext>
                  </a:extLst>
                </a:gridCol>
                <a:gridCol w="576072">
                  <a:extLst>
                    <a:ext uri="{9D8B030D-6E8A-4147-A177-3AD203B41FA5}">
                      <a16:colId xmlns:a16="http://schemas.microsoft.com/office/drawing/2014/main" val="4180680405"/>
                    </a:ext>
                  </a:extLst>
                </a:gridCol>
                <a:gridCol w="576072">
                  <a:extLst>
                    <a:ext uri="{9D8B030D-6E8A-4147-A177-3AD203B41FA5}">
                      <a16:colId xmlns:a16="http://schemas.microsoft.com/office/drawing/2014/main" val="4207158854"/>
                    </a:ext>
                  </a:extLst>
                </a:gridCol>
                <a:gridCol w="576072">
                  <a:extLst>
                    <a:ext uri="{9D8B030D-6E8A-4147-A177-3AD203B41FA5}">
                      <a16:colId xmlns:a16="http://schemas.microsoft.com/office/drawing/2014/main" val="217976226"/>
                    </a:ext>
                  </a:extLst>
                </a:gridCol>
                <a:gridCol w="822960">
                  <a:extLst>
                    <a:ext uri="{9D8B030D-6E8A-4147-A177-3AD203B41FA5}">
                      <a16:colId xmlns:a16="http://schemas.microsoft.com/office/drawing/2014/main" val="2615911402"/>
                    </a:ext>
                  </a:extLst>
                </a:gridCol>
                <a:gridCol w="576072">
                  <a:extLst>
                    <a:ext uri="{9D8B030D-6E8A-4147-A177-3AD203B41FA5}">
                      <a16:colId xmlns:a16="http://schemas.microsoft.com/office/drawing/2014/main" val="160605595"/>
                    </a:ext>
                  </a:extLst>
                </a:gridCol>
                <a:gridCol w="576072">
                  <a:extLst>
                    <a:ext uri="{9D8B030D-6E8A-4147-A177-3AD203B41FA5}">
                      <a16:colId xmlns:a16="http://schemas.microsoft.com/office/drawing/2014/main" val="3404988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598989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377669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1302657968"/>
                  </a:ext>
                </a:extLst>
              </a:tr>
            </a:tbl>
          </a:graphicData>
        </a:graphic>
      </p:graphicFrame>
      <p:sp>
        <p:nvSpPr>
          <p:cNvPr id="4" name="Text Placeholder 3">
            <a:extLst>
              <a:ext uri="{FF2B5EF4-FFF2-40B4-BE49-F238E27FC236}">
                <a16:creationId xmlns:a16="http://schemas.microsoft.com/office/drawing/2014/main" id="{D2BD6AC4-3CAA-4B56-A436-CB2EA1A7E79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569122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238E6-86C2-458A-9187-0A72E1F4864B}"/>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9CFA6570-C8C0-4800-88D3-7B4924624146}"/>
              </a:ext>
            </a:extLst>
          </p:cNvPr>
          <p:cNvGraphicFramePr>
            <a:graphicFrameLocks noGrp="1"/>
          </p:cNvGraphicFramePr>
          <p:nvPr>
            <p:ph type="tbl" sz="quarter" idx="13"/>
            <p:extLst>
              <p:ext uri="{D42A27DB-BD31-4B8C-83A1-F6EECF244321}">
                <p14:modId xmlns:p14="http://schemas.microsoft.com/office/powerpoint/2010/main" val="3646458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8985539"/>
                    </a:ext>
                  </a:extLst>
                </a:gridCol>
                <a:gridCol w="576072">
                  <a:extLst>
                    <a:ext uri="{9D8B030D-6E8A-4147-A177-3AD203B41FA5}">
                      <a16:colId xmlns:a16="http://schemas.microsoft.com/office/drawing/2014/main" val="3768361822"/>
                    </a:ext>
                  </a:extLst>
                </a:gridCol>
                <a:gridCol w="576072">
                  <a:extLst>
                    <a:ext uri="{9D8B030D-6E8A-4147-A177-3AD203B41FA5}">
                      <a16:colId xmlns:a16="http://schemas.microsoft.com/office/drawing/2014/main" val="47002194"/>
                    </a:ext>
                  </a:extLst>
                </a:gridCol>
                <a:gridCol w="576072">
                  <a:extLst>
                    <a:ext uri="{9D8B030D-6E8A-4147-A177-3AD203B41FA5}">
                      <a16:colId xmlns:a16="http://schemas.microsoft.com/office/drawing/2014/main" val="906327073"/>
                    </a:ext>
                  </a:extLst>
                </a:gridCol>
                <a:gridCol w="576072">
                  <a:extLst>
                    <a:ext uri="{9D8B030D-6E8A-4147-A177-3AD203B41FA5}">
                      <a16:colId xmlns:a16="http://schemas.microsoft.com/office/drawing/2014/main" val="415100814"/>
                    </a:ext>
                  </a:extLst>
                </a:gridCol>
                <a:gridCol w="576072">
                  <a:extLst>
                    <a:ext uri="{9D8B030D-6E8A-4147-A177-3AD203B41FA5}">
                      <a16:colId xmlns:a16="http://schemas.microsoft.com/office/drawing/2014/main" val="3931335961"/>
                    </a:ext>
                  </a:extLst>
                </a:gridCol>
                <a:gridCol w="576072">
                  <a:extLst>
                    <a:ext uri="{9D8B030D-6E8A-4147-A177-3AD203B41FA5}">
                      <a16:colId xmlns:a16="http://schemas.microsoft.com/office/drawing/2014/main" val="4205673995"/>
                    </a:ext>
                  </a:extLst>
                </a:gridCol>
                <a:gridCol w="822960">
                  <a:extLst>
                    <a:ext uri="{9D8B030D-6E8A-4147-A177-3AD203B41FA5}">
                      <a16:colId xmlns:a16="http://schemas.microsoft.com/office/drawing/2014/main" val="1315465000"/>
                    </a:ext>
                  </a:extLst>
                </a:gridCol>
                <a:gridCol w="576072">
                  <a:extLst>
                    <a:ext uri="{9D8B030D-6E8A-4147-A177-3AD203B41FA5}">
                      <a16:colId xmlns:a16="http://schemas.microsoft.com/office/drawing/2014/main" val="3130221637"/>
                    </a:ext>
                  </a:extLst>
                </a:gridCol>
                <a:gridCol w="576072">
                  <a:extLst>
                    <a:ext uri="{9D8B030D-6E8A-4147-A177-3AD203B41FA5}">
                      <a16:colId xmlns:a16="http://schemas.microsoft.com/office/drawing/2014/main" val="140533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44818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6.1564 %</a:t>
                      </a:r>
                    </a:p>
                  </a:txBody>
                  <a:tcPr/>
                </a:tc>
                <a:extLst>
                  <a:ext uri="{0D108BD9-81ED-4DB2-BD59-A6C34878D82A}">
                    <a16:rowId xmlns:a16="http://schemas.microsoft.com/office/drawing/2014/main" val="79136665"/>
                  </a:ext>
                </a:extLst>
              </a:tr>
            </a:tbl>
          </a:graphicData>
        </a:graphic>
      </p:graphicFrame>
      <p:sp>
        <p:nvSpPr>
          <p:cNvPr id="4" name="Text Placeholder 3">
            <a:extLst>
              <a:ext uri="{FF2B5EF4-FFF2-40B4-BE49-F238E27FC236}">
                <a16:creationId xmlns:a16="http://schemas.microsoft.com/office/drawing/2014/main" id="{1BA05710-CCD1-42D7-86B4-334F6E549AA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827223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9307-D1A0-4053-B011-3E7D11205B03}"/>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4B53C9F2-BFF1-405E-9DD4-7E1C2EE1E07D}"/>
              </a:ext>
            </a:extLst>
          </p:cNvPr>
          <p:cNvGraphicFramePr>
            <a:graphicFrameLocks noGrp="1"/>
          </p:cNvGraphicFramePr>
          <p:nvPr>
            <p:ph type="tbl" sz="quarter" idx="13"/>
            <p:extLst>
              <p:ext uri="{D42A27DB-BD31-4B8C-83A1-F6EECF244321}">
                <p14:modId xmlns:p14="http://schemas.microsoft.com/office/powerpoint/2010/main" val="385711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16184417"/>
                    </a:ext>
                  </a:extLst>
                </a:gridCol>
                <a:gridCol w="576072">
                  <a:extLst>
                    <a:ext uri="{9D8B030D-6E8A-4147-A177-3AD203B41FA5}">
                      <a16:colId xmlns:a16="http://schemas.microsoft.com/office/drawing/2014/main" val="1117632419"/>
                    </a:ext>
                  </a:extLst>
                </a:gridCol>
                <a:gridCol w="576072">
                  <a:extLst>
                    <a:ext uri="{9D8B030D-6E8A-4147-A177-3AD203B41FA5}">
                      <a16:colId xmlns:a16="http://schemas.microsoft.com/office/drawing/2014/main" val="99044558"/>
                    </a:ext>
                  </a:extLst>
                </a:gridCol>
                <a:gridCol w="576072">
                  <a:extLst>
                    <a:ext uri="{9D8B030D-6E8A-4147-A177-3AD203B41FA5}">
                      <a16:colId xmlns:a16="http://schemas.microsoft.com/office/drawing/2014/main" val="1869743095"/>
                    </a:ext>
                  </a:extLst>
                </a:gridCol>
                <a:gridCol w="576072">
                  <a:extLst>
                    <a:ext uri="{9D8B030D-6E8A-4147-A177-3AD203B41FA5}">
                      <a16:colId xmlns:a16="http://schemas.microsoft.com/office/drawing/2014/main" val="2435127395"/>
                    </a:ext>
                  </a:extLst>
                </a:gridCol>
                <a:gridCol w="576072">
                  <a:extLst>
                    <a:ext uri="{9D8B030D-6E8A-4147-A177-3AD203B41FA5}">
                      <a16:colId xmlns:a16="http://schemas.microsoft.com/office/drawing/2014/main" val="1792808677"/>
                    </a:ext>
                  </a:extLst>
                </a:gridCol>
                <a:gridCol w="576072">
                  <a:extLst>
                    <a:ext uri="{9D8B030D-6E8A-4147-A177-3AD203B41FA5}">
                      <a16:colId xmlns:a16="http://schemas.microsoft.com/office/drawing/2014/main" val="3726784226"/>
                    </a:ext>
                  </a:extLst>
                </a:gridCol>
                <a:gridCol w="822960">
                  <a:extLst>
                    <a:ext uri="{9D8B030D-6E8A-4147-A177-3AD203B41FA5}">
                      <a16:colId xmlns:a16="http://schemas.microsoft.com/office/drawing/2014/main" val="1998446255"/>
                    </a:ext>
                  </a:extLst>
                </a:gridCol>
                <a:gridCol w="576072">
                  <a:extLst>
                    <a:ext uri="{9D8B030D-6E8A-4147-A177-3AD203B41FA5}">
                      <a16:colId xmlns:a16="http://schemas.microsoft.com/office/drawing/2014/main" val="1384817952"/>
                    </a:ext>
                  </a:extLst>
                </a:gridCol>
                <a:gridCol w="576072">
                  <a:extLst>
                    <a:ext uri="{9D8B030D-6E8A-4147-A177-3AD203B41FA5}">
                      <a16:colId xmlns:a16="http://schemas.microsoft.com/office/drawing/2014/main" val="3746934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97873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1938580365"/>
                  </a:ext>
                </a:extLst>
              </a:tr>
            </a:tbl>
          </a:graphicData>
        </a:graphic>
      </p:graphicFrame>
      <p:sp>
        <p:nvSpPr>
          <p:cNvPr id="4" name="Text Placeholder 3">
            <a:extLst>
              <a:ext uri="{FF2B5EF4-FFF2-40B4-BE49-F238E27FC236}">
                <a16:creationId xmlns:a16="http://schemas.microsoft.com/office/drawing/2014/main" id="{53E662A0-1574-4F6E-81EC-A2141DE4090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985032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7D41A-8DA5-4F57-9AAD-34DD2D7EE9C8}"/>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28ED9EC1-3E9E-4BD2-ACDC-E58AC77F3D77}"/>
              </a:ext>
            </a:extLst>
          </p:cNvPr>
          <p:cNvGraphicFramePr>
            <a:graphicFrameLocks noGrp="1"/>
          </p:cNvGraphicFramePr>
          <p:nvPr>
            <p:ph type="tbl" sz="quarter" idx="13"/>
            <p:extLst>
              <p:ext uri="{D42A27DB-BD31-4B8C-83A1-F6EECF244321}">
                <p14:modId xmlns:p14="http://schemas.microsoft.com/office/powerpoint/2010/main" val="130026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01931047"/>
                    </a:ext>
                  </a:extLst>
                </a:gridCol>
                <a:gridCol w="1645920">
                  <a:extLst>
                    <a:ext uri="{9D8B030D-6E8A-4147-A177-3AD203B41FA5}">
                      <a16:colId xmlns:a16="http://schemas.microsoft.com/office/drawing/2014/main" val="2320577373"/>
                    </a:ext>
                  </a:extLst>
                </a:gridCol>
                <a:gridCol w="1645920">
                  <a:extLst>
                    <a:ext uri="{9D8B030D-6E8A-4147-A177-3AD203B41FA5}">
                      <a16:colId xmlns:a16="http://schemas.microsoft.com/office/drawing/2014/main" val="1826438198"/>
                    </a:ext>
                  </a:extLst>
                </a:gridCol>
                <a:gridCol w="1645920">
                  <a:extLst>
                    <a:ext uri="{9D8B030D-6E8A-4147-A177-3AD203B41FA5}">
                      <a16:colId xmlns:a16="http://schemas.microsoft.com/office/drawing/2014/main" val="1957395388"/>
                    </a:ext>
                  </a:extLst>
                </a:gridCol>
                <a:gridCol w="1645920">
                  <a:extLst>
                    <a:ext uri="{9D8B030D-6E8A-4147-A177-3AD203B41FA5}">
                      <a16:colId xmlns:a16="http://schemas.microsoft.com/office/drawing/2014/main" val="1104567373"/>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2739949997"/>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3263211471"/>
                  </a:ext>
                </a:extLst>
              </a:tr>
            </a:tbl>
          </a:graphicData>
        </a:graphic>
      </p:graphicFrame>
      <p:sp>
        <p:nvSpPr>
          <p:cNvPr id="4" name="Text Placeholder 3">
            <a:extLst>
              <a:ext uri="{FF2B5EF4-FFF2-40B4-BE49-F238E27FC236}">
                <a16:creationId xmlns:a16="http://schemas.microsoft.com/office/drawing/2014/main" id="{4AE9AAF4-D236-4774-B3A6-67DD06EB04D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152166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8B0A8-66E3-45D8-8FDF-4923F824A859}"/>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C0142E92-FD7F-4CC9-97AB-E8ECF4E61DD8}"/>
              </a:ext>
            </a:extLst>
          </p:cNvPr>
          <p:cNvGraphicFramePr>
            <a:graphicFrameLocks noGrp="1"/>
          </p:cNvGraphicFramePr>
          <p:nvPr>
            <p:ph type="tbl" sz="quarter" idx="13"/>
            <p:extLst>
              <p:ext uri="{D42A27DB-BD31-4B8C-83A1-F6EECF244321}">
                <p14:modId xmlns:p14="http://schemas.microsoft.com/office/powerpoint/2010/main" val="3770040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321988"/>
                    </a:ext>
                  </a:extLst>
                </a:gridCol>
                <a:gridCol w="822960">
                  <a:extLst>
                    <a:ext uri="{9D8B030D-6E8A-4147-A177-3AD203B41FA5}">
                      <a16:colId xmlns:a16="http://schemas.microsoft.com/office/drawing/2014/main" val="4050676669"/>
                    </a:ext>
                  </a:extLst>
                </a:gridCol>
                <a:gridCol w="822960">
                  <a:extLst>
                    <a:ext uri="{9D8B030D-6E8A-4147-A177-3AD203B41FA5}">
                      <a16:colId xmlns:a16="http://schemas.microsoft.com/office/drawing/2014/main" val="2405252810"/>
                    </a:ext>
                  </a:extLst>
                </a:gridCol>
                <a:gridCol w="822960">
                  <a:extLst>
                    <a:ext uri="{9D8B030D-6E8A-4147-A177-3AD203B41FA5}">
                      <a16:colId xmlns:a16="http://schemas.microsoft.com/office/drawing/2014/main" val="1226057214"/>
                    </a:ext>
                  </a:extLst>
                </a:gridCol>
                <a:gridCol w="822960">
                  <a:extLst>
                    <a:ext uri="{9D8B030D-6E8A-4147-A177-3AD203B41FA5}">
                      <a16:colId xmlns:a16="http://schemas.microsoft.com/office/drawing/2014/main" val="3482620655"/>
                    </a:ext>
                  </a:extLst>
                </a:gridCol>
                <a:gridCol w="822960">
                  <a:extLst>
                    <a:ext uri="{9D8B030D-6E8A-4147-A177-3AD203B41FA5}">
                      <a16:colId xmlns:a16="http://schemas.microsoft.com/office/drawing/2014/main" val="158116568"/>
                    </a:ext>
                  </a:extLst>
                </a:gridCol>
                <a:gridCol w="822960">
                  <a:extLst>
                    <a:ext uri="{9D8B030D-6E8A-4147-A177-3AD203B41FA5}">
                      <a16:colId xmlns:a16="http://schemas.microsoft.com/office/drawing/2014/main" val="1111798033"/>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4048974783"/>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12:09:49</a:t>
                      </a:r>
                    </a:p>
                  </a:txBody>
                  <a:tcPr/>
                </a:tc>
                <a:tc>
                  <a:txBody>
                    <a:bodyPr/>
                    <a:lstStyle/>
                    <a:p>
                      <a:r>
                        <a:rPr lang="en-US" sz="1000"/>
                        <a:t>00:10</a:t>
                      </a:r>
                    </a:p>
                  </a:txBody>
                  <a:tcPr/>
                </a:tc>
                <a:tc>
                  <a:txBody>
                    <a:bodyPr/>
                    <a:lstStyle/>
                    <a:p>
                      <a:r>
                        <a:rPr lang="en-US" sz="1000"/>
                        <a:t>16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33165656"/>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12:09:49</a:t>
                      </a:r>
                    </a:p>
                  </a:txBody>
                  <a:tcPr/>
                </a:tc>
                <a:tc>
                  <a:txBody>
                    <a:bodyPr/>
                    <a:lstStyle/>
                    <a:p>
                      <a:r>
                        <a:rPr lang="en-US" sz="1000"/>
                        <a:t>00:11</a:t>
                      </a:r>
                    </a:p>
                  </a:txBody>
                  <a:tcPr/>
                </a:tc>
                <a:tc>
                  <a:txBody>
                    <a:bodyPr/>
                    <a:lstStyle/>
                    <a:p>
                      <a:r>
                        <a:rPr lang="en-US" sz="1000"/>
                        <a:t>25</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4891605"/>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30392335"/>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420362227"/>
                  </a:ext>
                </a:extLst>
              </a:tr>
            </a:tbl>
          </a:graphicData>
        </a:graphic>
      </p:graphicFrame>
      <p:sp>
        <p:nvSpPr>
          <p:cNvPr id="4" name="Text Placeholder 3">
            <a:extLst>
              <a:ext uri="{FF2B5EF4-FFF2-40B4-BE49-F238E27FC236}">
                <a16:creationId xmlns:a16="http://schemas.microsoft.com/office/drawing/2014/main" id="{CDD82830-D945-4AE1-B1DF-D20BFEF6906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415574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6570</Words>
  <Application>Microsoft Office PowerPoint</Application>
  <PresentationFormat>On-screen Show (4:3)</PresentationFormat>
  <Paragraphs>1551</Paragraphs>
  <Slides>74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74</vt:i4>
      </vt:variant>
    </vt:vector>
  </HeadingPairs>
  <TitlesOfParts>
    <vt:vector size="77" baseType="lpstr">
      <vt:lpstr>Arial</vt:lpstr>
      <vt:lpstr>Calibri</vt:lpstr>
      <vt:lpstr>quintly_template</vt:lpstr>
      <vt:lpstr>ASBB</vt:lpstr>
      <vt:lpstr>Overall All Posts Table Overview | All Pages</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2020-10-02T07:37:39Z</dcterms:created>
  <dcterms:modified xsi:type="dcterms:W3CDTF">2020-10-02T07:40:39Z</dcterms:modified>
</cp:coreProperties>
</file>