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189157</c:v>
                </c:pt>
              </c:numCache>
            </c:numRef>
          </c:val>
          <c:smooth val="0"/>
          <c:extLst>
            <c:ext xmlns:c16="http://schemas.microsoft.com/office/drawing/2014/chart" uri="{C3380CC4-5D6E-409C-BE32-E72D297353CC}">
              <c16:uniqueId val="{00000000-0A83-40D4-B39E-1DC3D401672F}"/>
            </c:ext>
          </c:extLst>
        </c:ser>
        <c:dLbls>
          <c:showLegendKey val="0"/>
          <c:showVal val="0"/>
          <c:showCatName val="0"/>
          <c:showSerName val="0"/>
          <c:showPercent val="0"/>
          <c:showBubbleSize val="0"/>
        </c:dLbls>
        <c:smooth val="0"/>
        <c:axId val="341913392"/>
        <c:axId val="341915360"/>
      </c:lineChart>
      <c:dateAx>
        <c:axId val="341913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15360"/>
        <c:crosses val="autoZero"/>
        <c:auto val="1"/>
        <c:lblOffset val="100"/>
        <c:baseTimeUnit val="days"/>
      </c:dateAx>
      <c:valAx>
        <c:axId val="34191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1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306061</c:v>
                </c:pt>
              </c:numCache>
            </c:numRef>
          </c:val>
          <c:smooth val="0"/>
          <c:extLst>
            <c:ext xmlns:c16="http://schemas.microsoft.com/office/drawing/2014/chart" uri="{C3380CC4-5D6E-409C-BE32-E72D297353CC}">
              <c16:uniqueId val="{00000000-3EB8-45AF-9411-251919406512}"/>
            </c:ext>
          </c:extLst>
        </c:ser>
        <c:dLbls>
          <c:showLegendKey val="0"/>
          <c:showVal val="0"/>
          <c:showCatName val="0"/>
          <c:showSerName val="0"/>
          <c:showPercent val="0"/>
          <c:showBubbleSize val="0"/>
        </c:dLbls>
        <c:smooth val="0"/>
        <c:axId val="342456632"/>
        <c:axId val="342457288"/>
      </c:lineChart>
      <c:dateAx>
        <c:axId val="342456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57288"/>
        <c:crosses val="autoZero"/>
        <c:auto val="1"/>
        <c:lblOffset val="100"/>
        <c:baseTimeUnit val="days"/>
      </c:dateAx>
      <c:valAx>
        <c:axId val="34245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5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60A5-42BB-AF7B-5B18680DC875}"/>
            </c:ext>
          </c:extLst>
        </c:ser>
        <c:dLbls>
          <c:showLegendKey val="0"/>
          <c:showVal val="0"/>
          <c:showCatName val="0"/>
          <c:showSerName val="0"/>
          <c:showPercent val="0"/>
          <c:showBubbleSize val="0"/>
        </c:dLbls>
        <c:smooth val="0"/>
        <c:axId val="342411744"/>
        <c:axId val="342410432"/>
      </c:lineChart>
      <c:dateAx>
        <c:axId val="342411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10432"/>
        <c:crosses val="autoZero"/>
        <c:auto val="1"/>
        <c:lblOffset val="100"/>
        <c:baseTimeUnit val="days"/>
      </c:dateAx>
      <c:valAx>
        <c:axId val="34241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41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4928-4CFA-980C-F1A3C12FB22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6252-4C13-B05E-301F2E4EF48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F884-41D6-ABCA-9ADE82B6CC73}"/>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F884-41D6-ABCA-9ADE82B6CC73}"/>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F884-41D6-ABCA-9ADE82B6CC73}"/>
            </c:ext>
          </c:extLst>
        </c:ser>
        <c:dLbls>
          <c:showLegendKey val="0"/>
          <c:showVal val="0"/>
          <c:showCatName val="0"/>
          <c:showSerName val="0"/>
          <c:showPercent val="0"/>
          <c:showBubbleSize val="0"/>
        </c:dLbls>
        <c:gapWidth val="219"/>
        <c:overlap val="-27"/>
        <c:axId val="342366032"/>
        <c:axId val="342367016"/>
      </c:barChart>
      <c:catAx>
        <c:axId val="34236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367016"/>
        <c:crosses val="autoZero"/>
        <c:auto val="1"/>
        <c:lblAlgn val="ctr"/>
        <c:lblOffset val="100"/>
        <c:noMultiLvlLbl val="0"/>
      </c:catAx>
      <c:valAx>
        <c:axId val="342367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36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209972</c:v>
                </c:pt>
              </c:numCache>
            </c:numRef>
          </c:val>
          <c:smooth val="0"/>
          <c:extLst>
            <c:ext xmlns:c16="http://schemas.microsoft.com/office/drawing/2014/chart" uri="{C3380CC4-5D6E-409C-BE32-E72D297353CC}">
              <c16:uniqueId val="{00000000-879A-49F5-82B7-04618C64FB80}"/>
            </c:ext>
          </c:extLst>
        </c:ser>
        <c:dLbls>
          <c:showLegendKey val="0"/>
          <c:showVal val="0"/>
          <c:showCatName val="0"/>
          <c:showSerName val="0"/>
          <c:showPercent val="0"/>
          <c:showBubbleSize val="0"/>
        </c:dLbls>
        <c:smooth val="0"/>
        <c:axId val="465625312"/>
        <c:axId val="465624328"/>
      </c:lineChart>
      <c:dateAx>
        <c:axId val="46562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24328"/>
        <c:crosses val="autoZero"/>
        <c:auto val="1"/>
        <c:lblOffset val="100"/>
        <c:baseTimeUnit val="days"/>
      </c:dateAx>
      <c:valAx>
        <c:axId val="46562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2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152834</c:v>
                </c:pt>
                <c:pt idx="29">
                  <c:v>253155</c:v>
                </c:pt>
              </c:numCache>
            </c:numRef>
          </c:val>
          <c:smooth val="0"/>
          <c:extLst>
            <c:ext xmlns:c16="http://schemas.microsoft.com/office/drawing/2014/chart" uri="{C3380CC4-5D6E-409C-BE32-E72D297353CC}">
              <c16:uniqueId val="{00000000-E4AB-476C-B4BA-891B2C549B6F}"/>
            </c:ext>
          </c:extLst>
        </c:ser>
        <c:dLbls>
          <c:showLegendKey val="0"/>
          <c:showVal val="0"/>
          <c:showCatName val="0"/>
          <c:showSerName val="0"/>
          <c:showPercent val="0"/>
          <c:showBubbleSize val="0"/>
        </c:dLbls>
        <c:smooth val="0"/>
        <c:axId val="396164536"/>
        <c:axId val="396162568"/>
      </c:lineChart>
      <c:dateAx>
        <c:axId val="396164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62568"/>
        <c:crosses val="autoZero"/>
        <c:auto val="1"/>
        <c:lblOffset val="100"/>
        <c:baseTimeUnit val="days"/>
      </c:dateAx>
      <c:valAx>
        <c:axId val="39616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6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40C2-4046-AA1C-921332DAAF6A}"/>
            </c:ext>
          </c:extLst>
        </c:ser>
        <c:dLbls>
          <c:showLegendKey val="0"/>
          <c:showVal val="0"/>
          <c:showCatName val="0"/>
          <c:showSerName val="0"/>
          <c:showPercent val="0"/>
          <c:showBubbleSize val="0"/>
        </c:dLbls>
        <c:smooth val="0"/>
        <c:axId val="465630888"/>
        <c:axId val="465628264"/>
      </c:lineChart>
      <c:dateAx>
        <c:axId val="465630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28264"/>
        <c:crosses val="autoZero"/>
        <c:auto val="1"/>
        <c:lblOffset val="100"/>
        <c:baseTimeUnit val="days"/>
      </c:dateAx>
      <c:valAx>
        <c:axId val="46562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63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c:v>
                </c:pt>
                <c:pt idx="1">
                  <c:v>146</c:v>
                </c:pt>
                <c:pt idx="2">
                  <c:v>1740</c:v>
                </c:pt>
                <c:pt idx="3">
                  <c:v>941</c:v>
                </c:pt>
                <c:pt idx="4">
                  <c:v>308</c:v>
                </c:pt>
                <c:pt idx="5">
                  <c:v>134</c:v>
                </c:pt>
                <c:pt idx="6">
                  <c:v>37</c:v>
                </c:pt>
              </c:numCache>
            </c:numRef>
          </c:val>
          <c:extLst>
            <c:ext xmlns:c16="http://schemas.microsoft.com/office/drawing/2014/chart" uri="{C3380CC4-5D6E-409C-BE32-E72D297353CC}">
              <c16:uniqueId val="{00000000-67FE-40A2-80FF-1A37BCE2B4E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c:v>
                </c:pt>
                <c:pt idx="1">
                  <c:v>33</c:v>
                </c:pt>
                <c:pt idx="2">
                  <c:v>389</c:v>
                </c:pt>
                <c:pt idx="3">
                  <c:v>289</c:v>
                </c:pt>
                <c:pt idx="4">
                  <c:v>127</c:v>
                </c:pt>
                <c:pt idx="5">
                  <c:v>38</c:v>
                </c:pt>
                <c:pt idx="6">
                  <c:v>17</c:v>
                </c:pt>
              </c:numCache>
            </c:numRef>
          </c:val>
          <c:extLst>
            <c:ext xmlns:c16="http://schemas.microsoft.com/office/drawing/2014/chart" uri="{C3380CC4-5D6E-409C-BE32-E72D297353CC}">
              <c16:uniqueId val="{00000001-67FE-40A2-80FF-1A37BCE2B4E1}"/>
            </c:ext>
          </c:extLst>
        </c:ser>
        <c:dLbls>
          <c:showLegendKey val="0"/>
          <c:showVal val="0"/>
          <c:showCatName val="0"/>
          <c:showSerName val="0"/>
          <c:showPercent val="0"/>
          <c:showBubbleSize val="0"/>
        </c:dLbls>
        <c:gapWidth val="219"/>
        <c:overlap val="-27"/>
        <c:axId val="451524168"/>
        <c:axId val="451528104"/>
      </c:barChart>
      <c:catAx>
        <c:axId val="45152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528104"/>
        <c:crosses val="autoZero"/>
        <c:auto val="1"/>
        <c:lblAlgn val="ctr"/>
        <c:lblOffset val="100"/>
        <c:noMultiLvlLbl val="0"/>
      </c:catAx>
      <c:valAx>
        <c:axId val="45152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52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25-34</c:v>
                </c:pt>
                <c:pt idx="1">
                  <c:v>18-24</c:v>
                </c:pt>
                <c:pt idx="2">
                  <c:v>45-54</c:v>
                </c:pt>
                <c:pt idx="3">
                  <c:v>65+</c:v>
                </c:pt>
                <c:pt idx="4">
                  <c:v>35-44</c:v>
                </c:pt>
                <c:pt idx="5">
                  <c:v>13-17</c:v>
                </c:pt>
                <c:pt idx="6">
                  <c:v>55-64</c:v>
                </c:pt>
              </c:strCache>
            </c:strRef>
          </c:cat>
          <c:val>
            <c:numRef>
              <c:f>Sheet1!$A$2:$G$2</c:f>
              <c:numCache>
                <c:formatCode>General</c:formatCode>
                <c:ptCount val="7"/>
                <c:pt idx="0">
                  <c:v>2132</c:v>
                </c:pt>
                <c:pt idx="1">
                  <c:v>179</c:v>
                </c:pt>
                <c:pt idx="2">
                  <c:v>441</c:v>
                </c:pt>
                <c:pt idx="3">
                  <c:v>54</c:v>
                </c:pt>
                <c:pt idx="4">
                  <c:v>1237</c:v>
                </c:pt>
                <c:pt idx="5">
                  <c:v>6</c:v>
                </c:pt>
                <c:pt idx="6">
                  <c:v>174</c:v>
                </c:pt>
              </c:numCache>
            </c:numRef>
          </c:val>
          <c:extLst>
            <c:ext xmlns:c16="http://schemas.microsoft.com/office/drawing/2014/chart" uri="{C3380CC4-5D6E-409C-BE32-E72D297353CC}">
              <c16:uniqueId val="{00000000-CCF7-4775-B926-7D2364A7511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2FF2-4EC1-9C2E-0E2BA3A8123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3.8558851279233299</c:v>
                </c:pt>
                <c:pt idx="1">
                  <c:v>3.4482758620689702</c:v>
                </c:pt>
                <c:pt idx="2">
                  <c:v>2.9178907477816902</c:v>
                </c:pt>
              </c:numCache>
            </c:numRef>
          </c:val>
          <c:extLst>
            <c:ext xmlns:c16="http://schemas.microsoft.com/office/drawing/2014/chart" uri="{C3380CC4-5D6E-409C-BE32-E72D297353CC}">
              <c16:uniqueId val="{00000000-67C5-4058-98CF-F07D5F541D5F}"/>
            </c:ext>
          </c:extLst>
        </c:ser>
        <c:dLbls>
          <c:showLegendKey val="0"/>
          <c:showVal val="0"/>
          <c:showCatName val="0"/>
          <c:showSerName val="0"/>
          <c:showPercent val="0"/>
          <c:showBubbleSize val="0"/>
        </c:dLbls>
        <c:gapWidth val="219"/>
        <c:overlap val="-27"/>
        <c:axId val="468324728"/>
        <c:axId val="468330632"/>
      </c:barChart>
      <c:catAx>
        <c:axId val="46832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330632"/>
        <c:crosses val="autoZero"/>
        <c:auto val="1"/>
        <c:lblAlgn val="ctr"/>
        <c:lblOffset val="100"/>
        <c:noMultiLvlLbl val="0"/>
      </c:catAx>
      <c:valAx>
        <c:axId val="46833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32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D7ED-4907-8C0C-6F0E4E4C542D}"/>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D7ED-4907-8C0C-6F0E4E4C542D}"/>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D7ED-4907-8C0C-6F0E4E4C542D}"/>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D7ED-4907-8C0C-6F0E4E4C542D}"/>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D7ED-4907-8C0C-6F0E4E4C542D}"/>
            </c:ext>
          </c:extLst>
        </c:ser>
        <c:dLbls>
          <c:showLegendKey val="0"/>
          <c:showVal val="0"/>
          <c:showCatName val="0"/>
          <c:showSerName val="0"/>
          <c:showPercent val="0"/>
          <c:showBubbleSize val="0"/>
        </c:dLbls>
        <c:gapWidth val="150"/>
        <c:overlap val="100"/>
        <c:axId val="518336096"/>
        <c:axId val="518341344"/>
      </c:barChart>
      <c:catAx>
        <c:axId val="51833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41344"/>
        <c:crosses val="autoZero"/>
        <c:auto val="1"/>
        <c:lblAlgn val="ctr"/>
        <c:lblOffset val="100"/>
        <c:noMultiLvlLbl val="0"/>
      </c:catAx>
      <c:valAx>
        <c:axId val="518341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3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03E-4D79-A564-A25D24E2FD03}"/>
            </c:ext>
          </c:extLst>
        </c:ser>
        <c:dLbls>
          <c:showLegendKey val="0"/>
          <c:showVal val="0"/>
          <c:showCatName val="0"/>
          <c:showSerName val="0"/>
          <c:showPercent val="0"/>
          <c:showBubbleSize val="0"/>
        </c:dLbls>
        <c:gapWidth val="219"/>
        <c:overlap val="-27"/>
        <c:axId val="518341016"/>
        <c:axId val="518343968"/>
      </c:barChart>
      <c:catAx>
        <c:axId val="51834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43968"/>
        <c:crosses val="autoZero"/>
        <c:auto val="1"/>
        <c:lblAlgn val="ctr"/>
        <c:lblOffset val="100"/>
        <c:noMultiLvlLbl val="0"/>
      </c:catAx>
      <c:valAx>
        <c:axId val="51834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34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F38E-4B22-A09A-838697B0CB49}"/>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F38E-4B22-A09A-838697B0CB49}"/>
            </c:ext>
          </c:extLst>
        </c:ser>
        <c:dLbls>
          <c:showLegendKey val="0"/>
          <c:showVal val="0"/>
          <c:showCatName val="0"/>
          <c:showSerName val="0"/>
          <c:showPercent val="0"/>
          <c:showBubbleSize val="0"/>
        </c:dLbls>
        <c:gapWidth val="219"/>
        <c:overlap val="-27"/>
        <c:axId val="396151088"/>
        <c:axId val="396149120"/>
      </c:barChart>
      <c:catAx>
        <c:axId val="39615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49120"/>
        <c:crosses val="autoZero"/>
        <c:auto val="1"/>
        <c:lblAlgn val="ctr"/>
        <c:lblOffset val="100"/>
        <c:noMultiLvlLbl val="0"/>
      </c:catAx>
      <c:valAx>
        <c:axId val="39614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15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9F47-4C12-B6C2-62EFBB77BD19}"/>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9F47-4C12-B6C2-62EFBB77BD19}"/>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9F47-4C12-B6C2-62EFBB77BD19}"/>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9F47-4C12-B6C2-62EFBB77BD19}"/>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9F47-4C12-B6C2-62EFBB77BD19}"/>
            </c:ext>
          </c:extLst>
        </c:ser>
        <c:dLbls>
          <c:showLegendKey val="0"/>
          <c:showVal val="0"/>
          <c:showCatName val="0"/>
          <c:showSerName val="0"/>
          <c:showPercent val="0"/>
          <c:showBubbleSize val="0"/>
        </c:dLbls>
        <c:gapWidth val="150"/>
        <c:overlap val="100"/>
        <c:axId val="515616688"/>
        <c:axId val="515613408"/>
      </c:barChart>
      <c:catAx>
        <c:axId val="51561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13408"/>
        <c:crosses val="autoZero"/>
        <c:auto val="1"/>
        <c:lblAlgn val="ctr"/>
        <c:lblOffset val="100"/>
        <c:noMultiLvlLbl val="0"/>
      </c:catAx>
      <c:valAx>
        <c:axId val="515613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1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503A-49F5-9779-BDB8529BB87C}"/>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503A-49F5-9779-BDB8529BB87C}"/>
            </c:ext>
          </c:extLst>
        </c:ser>
        <c:dLbls>
          <c:showLegendKey val="0"/>
          <c:showVal val="0"/>
          <c:showCatName val="0"/>
          <c:showSerName val="0"/>
          <c:showPercent val="0"/>
          <c:showBubbleSize val="0"/>
        </c:dLbls>
        <c:gapWidth val="150"/>
        <c:overlap val="100"/>
        <c:axId val="515610784"/>
        <c:axId val="515611440"/>
      </c:barChart>
      <c:catAx>
        <c:axId val="515610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11440"/>
        <c:crosses val="autoZero"/>
        <c:auto val="1"/>
        <c:lblAlgn val="ctr"/>
        <c:lblOffset val="100"/>
        <c:noMultiLvlLbl val="0"/>
      </c:catAx>
      <c:valAx>
        <c:axId val="515611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1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F583-4FE0-83C6-5782B2DEF4CE}"/>
            </c:ext>
          </c:extLst>
        </c:ser>
        <c:dLbls>
          <c:showLegendKey val="0"/>
          <c:showVal val="0"/>
          <c:showCatName val="0"/>
          <c:showSerName val="0"/>
          <c:showPercent val="0"/>
          <c:showBubbleSize val="0"/>
        </c:dLbls>
        <c:smooth val="0"/>
        <c:axId val="515622592"/>
        <c:axId val="515626200"/>
      </c:lineChart>
      <c:dateAx>
        <c:axId val="515622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26200"/>
        <c:crosses val="autoZero"/>
        <c:auto val="1"/>
        <c:lblOffset val="100"/>
        <c:baseTimeUnit val="days"/>
      </c:dateAx>
      <c:valAx>
        <c:axId val="51562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2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7234F-CE70-4D6D-825E-47C02886E34B}"/>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C3742EFA-CFB6-47FB-BCFC-AB316E1C7714}"/>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1702053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0E472-F9A4-4BFF-924D-631841778CE7}"/>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8864380A-3907-4E33-8CDE-C23884491BAA}"/>
              </a:ext>
            </a:extLst>
          </p:cNvPr>
          <p:cNvGraphicFramePr>
            <a:graphicFrameLocks noGrp="1"/>
          </p:cNvGraphicFramePr>
          <p:nvPr>
            <p:ph type="tbl" sz="quarter" idx="13"/>
            <p:extLst>
              <p:ext uri="{D42A27DB-BD31-4B8C-83A1-F6EECF244321}">
                <p14:modId xmlns:p14="http://schemas.microsoft.com/office/powerpoint/2010/main" val="1362273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44544602"/>
                    </a:ext>
                  </a:extLst>
                </a:gridCol>
                <a:gridCol w="1316736">
                  <a:extLst>
                    <a:ext uri="{9D8B030D-6E8A-4147-A177-3AD203B41FA5}">
                      <a16:colId xmlns:a16="http://schemas.microsoft.com/office/drawing/2014/main" val="590942752"/>
                    </a:ext>
                  </a:extLst>
                </a:gridCol>
                <a:gridCol w="1316736">
                  <a:extLst>
                    <a:ext uri="{9D8B030D-6E8A-4147-A177-3AD203B41FA5}">
                      <a16:colId xmlns:a16="http://schemas.microsoft.com/office/drawing/2014/main" val="3114136129"/>
                    </a:ext>
                  </a:extLst>
                </a:gridCol>
                <a:gridCol w="1316736">
                  <a:extLst>
                    <a:ext uri="{9D8B030D-6E8A-4147-A177-3AD203B41FA5}">
                      <a16:colId xmlns:a16="http://schemas.microsoft.com/office/drawing/2014/main" val="673482212"/>
                    </a:ext>
                  </a:extLst>
                </a:gridCol>
                <a:gridCol w="1316736">
                  <a:extLst>
                    <a:ext uri="{9D8B030D-6E8A-4147-A177-3AD203B41FA5}">
                      <a16:colId xmlns:a16="http://schemas.microsoft.com/office/drawing/2014/main" val="3012073220"/>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3818236599"/>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5966070</a:t>
                      </a:r>
                    </a:p>
                  </a:txBody>
                  <a:tcPr/>
                </a:tc>
                <a:tc>
                  <a:txBody>
                    <a:bodyPr/>
                    <a:lstStyle/>
                    <a:p>
                      <a:r>
                        <a:rPr lang="en-US" sz="1000"/>
                        <a:t>0.52719797119377</a:t>
                      </a:r>
                    </a:p>
                  </a:txBody>
                  <a:tcPr/>
                </a:tc>
                <a:extLst>
                  <a:ext uri="{0D108BD9-81ED-4DB2-BD59-A6C34878D82A}">
                    <a16:rowId xmlns:a16="http://schemas.microsoft.com/office/drawing/2014/main" val="4249694406"/>
                  </a:ext>
                </a:extLst>
              </a:tr>
              <a:tr h="370840">
                <a:tc>
                  <a:txBody>
                    <a:bodyPr/>
                    <a:lstStyle/>
                    <a:p>
                      <a:r>
                        <a:rPr lang="en-US" sz="1000"/>
                        <a:t>Facebook</a:t>
                      </a:r>
                    </a:p>
                  </a:txBody>
                  <a:tcPr/>
                </a:tc>
                <a:tc>
                  <a:txBody>
                    <a:bodyPr/>
                    <a:lstStyle/>
                    <a:p>
                      <a:r>
                        <a:rPr lang="en-US" sz="1000"/>
                        <a:t>15</a:t>
                      </a:r>
                    </a:p>
                  </a:txBody>
                  <a:tcPr/>
                </a:tc>
                <a:tc>
                  <a:txBody>
                    <a:bodyPr/>
                    <a:lstStyle/>
                    <a:p>
                      <a:r>
                        <a:rPr lang="en-US" sz="1000"/>
                        <a:t>722531</a:t>
                      </a:r>
                    </a:p>
                  </a:txBody>
                  <a:tcPr/>
                </a:tc>
                <a:tc>
                  <a:txBody>
                    <a:bodyPr/>
                    <a:lstStyle/>
                    <a:p>
                      <a:r>
                        <a:rPr lang="en-US" sz="1000"/>
                        <a:t>5098425</a:t>
                      </a:r>
                    </a:p>
                  </a:txBody>
                  <a:tcPr/>
                </a:tc>
                <a:tc>
                  <a:txBody>
                    <a:bodyPr/>
                    <a:lstStyle/>
                    <a:p>
                      <a:r>
                        <a:rPr lang="en-US" sz="1000"/>
                        <a:t>2.2750580943932</a:t>
                      </a:r>
                    </a:p>
                  </a:txBody>
                  <a:tcPr/>
                </a:tc>
                <a:extLst>
                  <a:ext uri="{0D108BD9-81ED-4DB2-BD59-A6C34878D82A}">
                    <a16:rowId xmlns:a16="http://schemas.microsoft.com/office/drawing/2014/main" val="4105238524"/>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1093465738"/>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250332561"/>
                  </a:ext>
                </a:extLst>
              </a:tr>
            </a:tbl>
          </a:graphicData>
        </a:graphic>
      </p:graphicFrame>
      <p:sp>
        <p:nvSpPr>
          <p:cNvPr id="4" name="Text Placeholder 3">
            <a:extLst>
              <a:ext uri="{FF2B5EF4-FFF2-40B4-BE49-F238E27FC236}">
                <a16:creationId xmlns:a16="http://schemas.microsoft.com/office/drawing/2014/main" id="{D70284E4-FD4B-493D-BFA0-5504E9235DC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07550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E8EAB-6E9F-4236-80A7-3ED03FEA45DD}"/>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61B8DCC4-0DE8-4489-B1E2-8EBA483C038F}"/>
              </a:ext>
            </a:extLst>
          </p:cNvPr>
          <p:cNvGraphicFramePr>
            <a:graphicFrameLocks noGrp="1"/>
          </p:cNvGraphicFramePr>
          <p:nvPr>
            <p:ph type="tbl" sz="quarter" idx="13"/>
            <p:extLst>
              <p:ext uri="{D42A27DB-BD31-4B8C-83A1-F6EECF244321}">
                <p14:modId xmlns:p14="http://schemas.microsoft.com/office/powerpoint/2010/main" val="30319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57158138"/>
                    </a:ext>
                  </a:extLst>
                </a:gridCol>
                <a:gridCol w="1316736">
                  <a:extLst>
                    <a:ext uri="{9D8B030D-6E8A-4147-A177-3AD203B41FA5}">
                      <a16:colId xmlns:a16="http://schemas.microsoft.com/office/drawing/2014/main" val="4180431065"/>
                    </a:ext>
                  </a:extLst>
                </a:gridCol>
                <a:gridCol w="1316736">
                  <a:extLst>
                    <a:ext uri="{9D8B030D-6E8A-4147-A177-3AD203B41FA5}">
                      <a16:colId xmlns:a16="http://schemas.microsoft.com/office/drawing/2014/main" val="1948039218"/>
                    </a:ext>
                  </a:extLst>
                </a:gridCol>
                <a:gridCol w="1316736">
                  <a:extLst>
                    <a:ext uri="{9D8B030D-6E8A-4147-A177-3AD203B41FA5}">
                      <a16:colId xmlns:a16="http://schemas.microsoft.com/office/drawing/2014/main" val="1765807349"/>
                    </a:ext>
                  </a:extLst>
                </a:gridCol>
                <a:gridCol w="1316736">
                  <a:extLst>
                    <a:ext uri="{9D8B030D-6E8A-4147-A177-3AD203B41FA5}">
                      <a16:colId xmlns:a16="http://schemas.microsoft.com/office/drawing/2014/main" val="95742468"/>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2465288819"/>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86832309"/>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31453</a:t>
                      </a:r>
                    </a:p>
                  </a:txBody>
                  <a:tcPr/>
                </a:tc>
                <a:tc>
                  <a:txBody>
                    <a:bodyPr/>
                    <a:lstStyle/>
                    <a:p>
                      <a:r>
                        <a:rPr lang="en-US" sz="1000"/>
                        <a:t>3.1489 %</a:t>
                      </a:r>
                    </a:p>
                  </a:txBody>
                  <a:tcPr/>
                </a:tc>
                <a:extLst>
                  <a:ext uri="{0D108BD9-81ED-4DB2-BD59-A6C34878D82A}">
                    <a16:rowId xmlns:a16="http://schemas.microsoft.com/office/drawing/2014/main" val="1655765664"/>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87168256"/>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2236463625"/>
                  </a:ext>
                </a:extLst>
              </a:tr>
            </a:tbl>
          </a:graphicData>
        </a:graphic>
      </p:graphicFrame>
      <p:sp>
        <p:nvSpPr>
          <p:cNvPr id="4" name="Text Placeholder 3">
            <a:extLst>
              <a:ext uri="{FF2B5EF4-FFF2-40B4-BE49-F238E27FC236}">
                <a16:creationId xmlns:a16="http://schemas.microsoft.com/office/drawing/2014/main" id="{FD355904-0F76-4EAF-868F-C85A45470C2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03572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65853-F06B-48A6-A24C-1B0DE1768B7B}"/>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ACA7A72D-49BB-439B-B1D1-ABE28FF85E6E}"/>
              </a:ext>
            </a:extLst>
          </p:cNvPr>
          <p:cNvGraphicFramePr>
            <a:graphicFrameLocks noGrp="1"/>
          </p:cNvGraphicFramePr>
          <p:nvPr>
            <p:ph type="tbl" sz="quarter" idx="13"/>
            <p:extLst>
              <p:ext uri="{D42A27DB-BD31-4B8C-83A1-F6EECF244321}">
                <p14:modId xmlns:p14="http://schemas.microsoft.com/office/powerpoint/2010/main" val="419032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11933545"/>
                    </a:ext>
                  </a:extLst>
                </a:gridCol>
                <a:gridCol w="740664">
                  <a:extLst>
                    <a:ext uri="{9D8B030D-6E8A-4147-A177-3AD203B41FA5}">
                      <a16:colId xmlns:a16="http://schemas.microsoft.com/office/drawing/2014/main" val="1256065280"/>
                    </a:ext>
                  </a:extLst>
                </a:gridCol>
                <a:gridCol w="740664">
                  <a:extLst>
                    <a:ext uri="{9D8B030D-6E8A-4147-A177-3AD203B41FA5}">
                      <a16:colId xmlns:a16="http://schemas.microsoft.com/office/drawing/2014/main" val="638236276"/>
                    </a:ext>
                  </a:extLst>
                </a:gridCol>
                <a:gridCol w="740664">
                  <a:extLst>
                    <a:ext uri="{9D8B030D-6E8A-4147-A177-3AD203B41FA5}">
                      <a16:colId xmlns:a16="http://schemas.microsoft.com/office/drawing/2014/main" val="333150522"/>
                    </a:ext>
                  </a:extLst>
                </a:gridCol>
                <a:gridCol w="740664">
                  <a:extLst>
                    <a:ext uri="{9D8B030D-6E8A-4147-A177-3AD203B41FA5}">
                      <a16:colId xmlns:a16="http://schemas.microsoft.com/office/drawing/2014/main" val="1519191600"/>
                    </a:ext>
                  </a:extLst>
                </a:gridCol>
                <a:gridCol w="740664">
                  <a:extLst>
                    <a:ext uri="{9D8B030D-6E8A-4147-A177-3AD203B41FA5}">
                      <a16:colId xmlns:a16="http://schemas.microsoft.com/office/drawing/2014/main" val="1097111115"/>
                    </a:ext>
                  </a:extLst>
                </a:gridCol>
                <a:gridCol w="740664">
                  <a:extLst>
                    <a:ext uri="{9D8B030D-6E8A-4147-A177-3AD203B41FA5}">
                      <a16:colId xmlns:a16="http://schemas.microsoft.com/office/drawing/2014/main" val="3157985426"/>
                    </a:ext>
                  </a:extLst>
                </a:gridCol>
                <a:gridCol w="740664">
                  <a:extLst>
                    <a:ext uri="{9D8B030D-6E8A-4147-A177-3AD203B41FA5}">
                      <a16:colId xmlns:a16="http://schemas.microsoft.com/office/drawing/2014/main" val="3945960866"/>
                    </a:ext>
                  </a:extLst>
                </a:gridCol>
                <a:gridCol w="740664">
                  <a:extLst>
                    <a:ext uri="{9D8B030D-6E8A-4147-A177-3AD203B41FA5}">
                      <a16:colId xmlns:a16="http://schemas.microsoft.com/office/drawing/2014/main" val="3098434810"/>
                    </a:ext>
                  </a:extLst>
                </a:gridCol>
                <a:gridCol w="740664">
                  <a:extLst>
                    <a:ext uri="{9D8B030D-6E8A-4147-A177-3AD203B41FA5}">
                      <a16:colId xmlns:a16="http://schemas.microsoft.com/office/drawing/2014/main" val="56109943"/>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3459532521"/>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6924</a:t>
                      </a:r>
                    </a:p>
                  </a:txBody>
                  <a:tcPr/>
                </a:tc>
                <a:tc>
                  <a:txBody>
                    <a:bodyPr/>
                    <a:lstStyle/>
                    <a:p>
                      <a:r>
                        <a:rPr lang="en-US" sz="1000"/>
                        <a:t>24529</a:t>
                      </a:r>
                    </a:p>
                  </a:txBody>
                  <a:tcPr/>
                </a:tc>
                <a:tc>
                  <a:txBody>
                    <a:bodyPr/>
                    <a:lstStyle/>
                    <a:p>
                      <a:r>
                        <a:rPr lang="en-US" sz="1000"/>
                        <a:t>240954</a:t>
                      </a:r>
                    </a:p>
                  </a:txBody>
                  <a:tcPr/>
                </a:tc>
                <a:tc>
                  <a:txBody>
                    <a:bodyPr/>
                    <a:lstStyle/>
                    <a:p>
                      <a:r>
                        <a:rPr lang="en-US" sz="1000"/>
                        <a:t>338374</a:t>
                      </a:r>
                    </a:p>
                  </a:txBody>
                  <a:tcPr/>
                </a:tc>
                <a:tc>
                  <a:txBody>
                    <a:bodyPr/>
                    <a:lstStyle/>
                    <a:p>
                      <a:r>
                        <a:rPr lang="en-US" sz="1000"/>
                        <a:t>31773</a:t>
                      </a:r>
                    </a:p>
                  </a:txBody>
                  <a:tcPr/>
                </a:tc>
                <a:tc>
                  <a:txBody>
                    <a:bodyPr/>
                    <a:lstStyle/>
                    <a:p>
                      <a:r>
                        <a:rPr lang="en-US" sz="1000"/>
                        <a:t>320</a:t>
                      </a:r>
                    </a:p>
                  </a:txBody>
                  <a:tcPr/>
                </a:tc>
                <a:tc>
                  <a:txBody>
                    <a:bodyPr/>
                    <a:lstStyle/>
                    <a:p>
                      <a:r>
                        <a:rPr lang="en-US" sz="1000"/>
                        <a:t>15328</a:t>
                      </a:r>
                    </a:p>
                  </a:txBody>
                  <a:tcPr/>
                </a:tc>
                <a:extLst>
                  <a:ext uri="{0D108BD9-81ED-4DB2-BD59-A6C34878D82A}">
                    <a16:rowId xmlns:a16="http://schemas.microsoft.com/office/drawing/2014/main" val="571600734"/>
                  </a:ext>
                </a:extLst>
              </a:tr>
            </a:tbl>
          </a:graphicData>
        </a:graphic>
      </p:graphicFrame>
      <p:sp>
        <p:nvSpPr>
          <p:cNvPr id="4" name="Text Placeholder 3">
            <a:extLst>
              <a:ext uri="{FF2B5EF4-FFF2-40B4-BE49-F238E27FC236}">
                <a16:creationId xmlns:a16="http://schemas.microsoft.com/office/drawing/2014/main" id="{53DF2320-7DC3-45A0-9935-D2650463EC3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78425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BA045-C785-4F9E-B69C-42A1B31C4714}"/>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6181136B-5868-4841-8E35-88A0F481D7EF}"/>
              </a:ext>
            </a:extLst>
          </p:cNvPr>
          <p:cNvGraphicFramePr>
            <a:graphicFrameLocks noGrp="1"/>
          </p:cNvGraphicFramePr>
          <p:nvPr>
            <p:ph type="tbl" sz="quarter" idx="13"/>
            <p:extLst>
              <p:ext uri="{D42A27DB-BD31-4B8C-83A1-F6EECF244321}">
                <p14:modId xmlns:p14="http://schemas.microsoft.com/office/powerpoint/2010/main" val="1390801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145215"/>
                    </a:ext>
                  </a:extLst>
                </a:gridCol>
                <a:gridCol w="1152144">
                  <a:extLst>
                    <a:ext uri="{9D8B030D-6E8A-4147-A177-3AD203B41FA5}">
                      <a16:colId xmlns:a16="http://schemas.microsoft.com/office/drawing/2014/main" val="2501629773"/>
                    </a:ext>
                  </a:extLst>
                </a:gridCol>
                <a:gridCol w="1152144">
                  <a:extLst>
                    <a:ext uri="{9D8B030D-6E8A-4147-A177-3AD203B41FA5}">
                      <a16:colId xmlns:a16="http://schemas.microsoft.com/office/drawing/2014/main" val="3280134608"/>
                    </a:ext>
                  </a:extLst>
                </a:gridCol>
                <a:gridCol w="1152144">
                  <a:extLst>
                    <a:ext uri="{9D8B030D-6E8A-4147-A177-3AD203B41FA5}">
                      <a16:colId xmlns:a16="http://schemas.microsoft.com/office/drawing/2014/main" val="361609832"/>
                    </a:ext>
                  </a:extLst>
                </a:gridCol>
                <a:gridCol w="1152144">
                  <a:extLst>
                    <a:ext uri="{9D8B030D-6E8A-4147-A177-3AD203B41FA5}">
                      <a16:colId xmlns:a16="http://schemas.microsoft.com/office/drawing/2014/main" val="113765584"/>
                    </a:ext>
                  </a:extLst>
                </a:gridCol>
                <a:gridCol w="1152144">
                  <a:extLst>
                    <a:ext uri="{9D8B030D-6E8A-4147-A177-3AD203B41FA5}">
                      <a16:colId xmlns:a16="http://schemas.microsoft.com/office/drawing/2014/main" val="2326580603"/>
                    </a:ext>
                  </a:extLst>
                </a:gridCol>
                <a:gridCol w="1152144">
                  <a:extLst>
                    <a:ext uri="{9D8B030D-6E8A-4147-A177-3AD203B41FA5}">
                      <a16:colId xmlns:a16="http://schemas.microsoft.com/office/drawing/2014/main" val="1270175499"/>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226853257"/>
                  </a:ext>
                </a:extLst>
              </a:tr>
              <a:tr h="370840">
                <a:tc>
                  <a:txBody>
                    <a:bodyPr/>
                    <a:lstStyle/>
                    <a:p>
                      <a:r>
                        <a:rPr lang="en-US" sz="1000"/>
                        <a:t>17</a:t>
                      </a:r>
                    </a:p>
                  </a:txBody>
                  <a:tcPr/>
                </a:tc>
                <a:tc>
                  <a:txBody>
                    <a:bodyPr/>
                    <a:lstStyle/>
                    <a:p>
                      <a:r>
                        <a:rPr lang="en-US" sz="1000"/>
                        <a:t>94</a:t>
                      </a:r>
                    </a:p>
                  </a:txBody>
                  <a:tcPr/>
                </a:tc>
                <a:tc>
                  <a:txBody>
                    <a:bodyPr/>
                    <a:lstStyle/>
                    <a:p>
                      <a:r>
                        <a:rPr lang="en-US" sz="1000"/>
                        <a:t>6924</a:t>
                      </a:r>
                    </a:p>
                  </a:txBody>
                  <a:tcPr/>
                </a:tc>
                <a:tc>
                  <a:txBody>
                    <a:bodyPr/>
                    <a:lstStyle/>
                    <a:p>
                      <a:r>
                        <a:rPr lang="en-US" sz="1000"/>
                        <a:t>24529</a:t>
                      </a:r>
                    </a:p>
                  </a:txBody>
                  <a:tcPr/>
                </a:tc>
                <a:tc>
                  <a:txBody>
                    <a:bodyPr/>
                    <a:lstStyle/>
                    <a:p>
                      <a:r>
                        <a:rPr lang="en-US" sz="1000"/>
                        <a:t>240954</a:t>
                      </a:r>
                    </a:p>
                  </a:txBody>
                  <a:tcPr/>
                </a:tc>
                <a:tc>
                  <a:txBody>
                    <a:bodyPr/>
                    <a:lstStyle/>
                    <a:p>
                      <a:r>
                        <a:rPr lang="en-US" sz="1000"/>
                        <a:t>338374</a:t>
                      </a:r>
                    </a:p>
                  </a:txBody>
                  <a:tcPr/>
                </a:tc>
                <a:tc>
                  <a:txBody>
                    <a:bodyPr/>
                    <a:lstStyle/>
                    <a:p>
                      <a:r>
                        <a:rPr lang="en-US" sz="1000"/>
                        <a:t>31773</a:t>
                      </a:r>
                    </a:p>
                  </a:txBody>
                  <a:tcPr/>
                </a:tc>
                <a:extLst>
                  <a:ext uri="{0D108BD9-81ED-4DB2-BD59-A6C34878D82A}">
                    <a16:rowId xmlns:a16="http://schemas.microsoft.com/office/drawing/2014/main" val="2269488945"/>
                  </a:ext>
                </a:extLst>
              </a:tr>
            </a:tbl>
          </a:graphicData>
        </a:graphic>
      </p:graphicFrame>
      <p:sp>
        <p:nvSpPr>
          <p:cNvPr id="4" name="Text Placeholder 3">
            <a:extLst>
              <a:ext uri="{FF2B5EF4-FFF2-40B4-BE49-F238E27FC236}">
                <a16:creationId xmlns:a16="http://schemas.microsoft.com/office/drawing/2014/main" id="{E283AC7F-CDB1-41EB-9109-D2DE9FE5775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6546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5EFD1-A035-48A4-AEFC-FB95AC171739}"/>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71BDE19D-061F-4038-84CC-C903EF9045A3}"/>
              </a:ext>
            </a:extLst>
          </p:cNvPr>
          <p:cNvGraphicFramePr>
            <a:graphicFrameLocks noGrp="1"/>
          </p:cNvGraphicFramePr>
          <p:nvPr>
            <p:ph type="chart" sz="quarter" idx="13"/>
            <p:extLst>
              <p:ext uri="{D42A27DB-BD31-4B8C-83A1-F6EECF244321}">
                <p14:modId xmlns:p14="http://schemas.microsoft.com/office/powerpoint/2010/main" val="3737710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A4FF49-FC19-421A-A15D-2CF0F04258E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7D7BBF5-50AB-4EBD-A104-0565E155A2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5127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7F7C5-10B5-4AA0-8AC5-B1E8A727FF32}"/>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A7CD7A65-7100-4609-B244-2C8817182101}"/>
              </a:ext>
            </a:extLst>
          </p:cNvPr>
          <p:cNvGraphicFramePr>
            <a:graphicFrameLocks noGrp="1"/>
          </p:cNvGraphicFramePr>
          <p:nvPr>
            <p:ph type="chart" sz="quarter" idx="13"/>
            <p:extLst>
              <p:ext uri="{D42A27DB-BD31-4B8C-83A1-F6EECF244321}">
                <p14:modId xmlns:p14="http://schemas.microsoft.com/office/powerpoint/2010/main" val="488765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4BED71-C7E0-4A19-A011-A014B22ED57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A516586-9625-4A82-9D14-6C6055EE11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990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C19F7-FAEC-4EB8-B7B4-F3BCC24D19CA}"/>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8DC1F1F3-6097-4833-9FC3-D0151D3222A2}"/>
              </a:ext>
            </a:extLst>
          </p:cNvPr>
          <p:cNvGraphicFramePr>
            <a:graphicFrameLocks noGrp="1"/>
          </p:cNvGraphicFramePr>
          <p:nvPr>
            <p:ph type="chart" sz="quarter" idx="13"/>
            <p:extLst>
              <p:ext uri="{D42A27DB-BD31-4B8C-83A1-F6EECF244321}">
                <p14:modId xmlns:p14="http://schemas.microsoft.com/office/powerpoint/2010/main" val="44890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3D120E-6AAA-428D-BE5A-A2BE7ECD09E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D3C1F26F-43AA-4068-A737-A8FCB999B3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9753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A6C29-AC1C-4BC1-B582-695EC22A2E05}"/>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4A834EFD-1417-4EFD-830F-4E205C26FAAC}"/>
              </a:ext>
            </a:extLst>
          </p:cNvPr>
          <p:cNvGraphicFramePr>
            <a:graphicFrameLocks noGrp="1"/>
          </p:cNvGraphicFramePr>
          <p:nvPr>
            <p:ph type="chart" sz="quarter" idx="13"/>
            <p:extLst>
              <p:ext uri="{D42A27DB-BD31-4B8C-83A1-F6EECF244321}">
                <p14:modId xmlns:p14="http://schemas.microsoft.com/office/powerpoint/2010/main" val="222670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2871E0-DA30-4A4A-A029-AC84059EDC7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350A1F3-7669-4180-A067-FEB17236C5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4841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373C-E897-4627-BE4A-B9BC1577391C}"/>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0C464D75-54F7-4D0D-B7C0-24331DA459FA}"/>
              </a:ext>
            </a:extLst>
          </p:cNvPr>
          <p:cNvGraphicFramePr>
            <a:graphicFrameLocks noGrp="1"/>
          </p:cNvGraphicFramePr>
          <p:nvPr>
            <p:ph type="chart" sz="quarter" idx="13"/>
            <p:extLst>
              <p:ext uri="{D42A27DB-BD31-4B8C-83A1-F6EECF244321}">
                <p14:modId xmlns:p14="http://schemas.microsoft.com/office/powerpoint/2010/main" val="3087034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C23231-9412-48C3-B03C-A9629A033F8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452394C-A44B-4B67-BE16-1B8FFC67E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6483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A502-BBA5-4D63-B409-3050B88895F4}"/>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94DA2B3D-24B3-4AF1-8198-B671D957A802}"/>
              </a:ext>
            </a:extLst>
          </p:cNvPr>
          <p:cNvGraphicFramePr>
            <a:graphicFrameLocks noGrp="1"/>
          </p:cNvGraphicFramePr>
          <p:nvPr>
            <p:ph type="chart" sz="quarter" idx="13"/>
            <p:extLst>
              <p:ext uri="{D42A27DB-BD31-4B8C-83A1-F6EECF244321}">
                <p14:modId xmlns:p14="http://schemas.microsoft.com/office/powerpoint/2010/main" val="1563931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53B5C6-0010-405F-8698-981443D38C8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38FD09B-B818-4587-B2F6-558E4D24A3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7836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7A07A-6C7C-4E4B-8F9E-9FE3BFE8F43C}"/>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444E18A3-155E-41DB-AB3C-DA91AB4FEA77}"/>
              </a:ext>
            </a:extLst>
          </p:cNvPr>
          <p:cNvGraphicFramePr>
            <a:graphicFrameLocks noGrp="1"/>
          </p:cNvGraphicFramePr>
          <p:nvPr>
            <p:ph type="tbl" sz="quarter" idx="13"/>
            <p:extLst>
              <p:ext uri="{D42A27DB-BD31-4B8C-83A1-F6EECF244321}">
                <p14:modId xmlns:p14="http://schemas.microsoft.com/office/powerpoint/2010/main" val="3404328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27222711"/>
                    </a:ext>
                  </a:extLst>
                </a:gridCol>
                <a:gridCol w="740664">
                  <a:extLst>
                    <a:ext uri="{9D8B030D-6E8A-4147-A177-3AD203B41FA5}">
                      <a16:colId xmlns:a16="http://schemas.microsoft.com/office/drawing/2014/main" val="393831450"/>
                    </a:ext>
                  </a:extLst>
                </a:gridCol>
                <a:gridCol w="740664">
                  <a:extLst>
                    <a:ext uri="{9D8B030D-6E8A-4147-A177-3AD203B41FA5}">
                      <a16:colId xmlns:a16="http://schemas.microsoft.com/office/drawing/2014/main" val="1724259914"/>
                    </a:ext>
                  </a:extLst>
                </a:gridCol>
                <a:gridCol w="740664">
                  <a:extLst>
                    <a:ext uri="{9D8B030D-6E8A-4147-A177-3AD203B41FA5}">
                      <a16:colId xmlns:a16="http://schemas.microsoft.com/office/drawing/2014/main" val="3769429200"/>
                    </a:ext>
                  </a:extLst>
                </a:gridCol>
                <a:gridCol w="740664">
                  <a:extLst>
                    <a:ext uri="{9D8B030D-6E8A-4147-A177-3AD203B41FA5}">
                      <a16:colId xmlns:a16="http://schemas.microsoft.com/office/drawing/2014/main" val="2122722506"/>
                    </a:ext>
                  </a:extLst>
                </a:gridCol>
                <a:gridCol w="740664">
                  <a:extLst>
                    <a:ext uri="{9D8B030D-6E8A-4147-A177-3AD203B41FA5}">
                      <a16:colId xmlns:a16="http://schemas.microsoft.com/office/drawing/2014/main" val="1912591430"/>
                    </a:ext>
                  </a:extLst>
                </a:gridCol>
                <a:gridCol w="740664">
                  <a:extLst>
                    <a:ext uri="{9D8B030D-6E8A-4147-A177-3AD203B41FA5}">
                      <a16:colId xmlns:a16="http://schemas.microsoft.com/office/drawing/2014/main" val="3217070780"/>
                    </a:ext>
                  </a:extLst>
                </a:gridCol>
                <a:gridCol w="740664">
                  <a:extLst>
                    <a:ext uri="{9D8B030D-6E8A-4147-A177-3AD203B41FA5}">
                      <a16:colId xmlns:a16="http://schemas.microsoft.com/office/drawing/2014/main" val="4212337449"/>
                    </a:ext>
                  </a:extLst>
                </a:gridCol>
                <a:gridCol w="740664">
                  <a:extLst>
                    <a:ext uri="{9D8B030D-6E8A-4147-A177-3AD203B41FA5}">
                      <a16:colId xmlns:a16="http://schemas.microsoft.com/office/drawing/2014/main" val="646331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79096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18276</a:t>
                      </a:r>
                    </a:p>
                  </a:txBody>
                  <a:tcPr/>
                </a:tc>
                <a:extLst>
                  <a:ext uri="{0D108BD9-81ED-4DB2-BD59-A6C34878D82A}">
                    <a16:rowId xmlns:a16="http://schemas.microsoft.com/office/drawing/2014/main" val="310348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16507</a:t>
                      </a:r>
                    </a:p>
                  </a:txBody>
                  <a:tcPr/>
                </a:tc>
                <a:extLst>
                  <a:ext uri="{0D108BD9-81ED-4DB2-BD59-A6C34878D82A}">
                    <a16:rowId xmlns:a16="http://schemas.microsoft.com/office/drawing/2014/main" val="205983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16330</a:t>
                      </a:r>
                    </a:p>
                  </a:txBody>
                  <a:tcPr/>
                </a:tc>
                <a:extLst>
                  <a:ext uri="{0D108BD9-81ED-4DB2-BD59-A6C34878D82A}">
                    <a16:rowId xmlns:a16="http://schemas.microsoft.com/office/drawing/2014/main" val="413016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13801</a:t>
                      </a:r>
                    </a:p>
                  </a:txBody>
                  <a:tcPr/>
                </a:tc>
                <a:extLst>
                  <a:ext uri="{0D108BD9-81ED-4DB2-BD59-A6C34878D82A}">
                    <a16:rowId xmlns:a16="http://schemas.microsoft.com/office/drawing/2014/main" val="1041799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12795</a:t>
                      </a:r>
                    </a:p>
                  </a:txBody>
                  <a:tcPr/>
                </a:tc>
                <a:extLst>
                  <a:ext uri="{0D108BD9-81ED-4DB2-BD59-A6C34878D82A}">
                    <a16:rowId xmlns:a16="http://schemas.microsoft.com/office/drawing/2014/main" val="216218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11529</a:t>
                      </a:r>
                    </a:p>
                  </a:txBody>
                  <a:tcPr/>
                </a:tc>
                <a:extLst>
                  <a:ext uri="{0D108BD9-81ED-4DB2-BD59-A6C34878D82A}">
                    <a16:rowId xmlns:a16="http://schemas.microsoft.com/office/drawing/2014/main" val="49448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11384</a:t>
                      </a:r>
                    </a:p>
                  </a:txBody>
                  <a:tcPr/>
                </a:tc>
                <a:extLst>
                  <a:ext uri="{0D108BD9-81ED-4DB2-BD59-A6C34878D82A}">
                    <a16:rowId xmlns:a16="http://schemas.microsoft.com/office/drawing/2014/main" val="794888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11321</a:t>
                      </a:r>
                    </a:p>
                  </a:txBody>
                  <a:tcPr/>
                </a:tc>
                <a:extLst>
                  <a:ext uri="{0D108BD9-81ED-4DB2-BD59-A6C34878D82A}">
                    <a16:rowId xmlns:a16="http://schemas.microsoft.com/office/drawing/2014/main" val="75241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extLst>
                  <a:ext uri="{0D108BD9-81ED-4DB2-BD59-A6C34878D82A}">
                    <a16:rowId xmlns:a16="http://schemas.microsoft.com/office/drawing/2014/main" val="3242455961"/>
                  </a:ext>
                </a:extLst>
              </a:tr>
            </a:tbl>
          </a:graphicData>
        </a:graphic>
      </p:graphicFrame>
      <p:sp>
        <p:nvSpPr>
          <p:cNvPr id="4" name="Text Placeholder 3">
            <a:extLst>
              <a:ext uri="{FF2B5EF4-FFF2-40B4-BE49-F238E27FC236}">
                <a16:creationId xmlns:a16="http://schemas.microsoft.com/office/drawing/2014/main" id="{BB3B377A-465A-4B2C-83F9-AAEA71BF9CF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7215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A65A8-A32A-40A5-91BB-CC1728B96619}"/>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D4CB2090-1014-4B4F-9679-3AEF71E3456E}"/>
              </a:ext>
            </a:extLst>
          </p:cNvPr>
          <p:cNvGraphicFramePr>
            <a:graphicFrameLocks noGrp="1"/>
          </p:cNvGraphicFramePr>
          <p:nvPr>
            <p:ph type="tbl" sz="quarter" idx="13"/>
            <p:extLst>
              <p:ext uri="{D42A27DB-BD31-4B8C-83A1-F6EECF244321}">
                <p14:modId xmlns:p14="http://schemas.microsoft.com/office/powerpoint/2010/main" val="2398609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23071420"/>
                    </a:ext>
                  </a:extLst>
                </a:gridCol>
                <a:gridCol w="740664">
                  <a:extLst>
                    <a:ext uri="{9D8B030D-6E8A-4147-A177-3AD203B41FA5}">
                      <a16:colId xmlns:a16="http://schemas.microsoft.com/office/drawing/2014/main" val="3259057276"/>
                    </a:ext>
                  </a:extLst>
                </a:gridCol>
                <a:gridCol w="740664">
                  <a:extLst>
                    <a:ext uri="{9D8B030D-6E8A-4147-A177-3AD203B41FA5}">
                      <a16:colId xmlns:a16="http://schemas.microsoft.com/office/drawing/2014/main" val="3108386794"/>
                    </a:ext>
                  </a:extLst>
                </a:gridCol>
                <a:gridCol w="740664">
                  <a:extLst>
                    <a:ext uri="{9D8B030D-6E8A-4147-A177-3AD203B41FA5}">
                      <a16:colId xmlns:a16="http://schemas.microsoft.com/office/drawing/2014/main" val="3812947220"/>
                    </a:ext>
                  </a:extLst>
                </a:gridCol>
                <a:gridCol w="740664">
                  <a:extLst>
                    <a:ext uri="{9D8B030D-6E8A-4147-A177-3AD203B41FA5}">
                      <a16:colId xmlns:a16="http://schemas.microsoft.com/office/drawing/2014/main" val="818612834"/>
                    </a:ext>
                  </a:extLst>
                </a:gridCol>
                <a:gridCol w="740664">
                  <a:extLst>
                    <a:ext uri="{9D8B030D-6E8A-4147-A177-3AD203B41FA5}">
                      <a16:colId xmlns:a16="http://schemas.microsoft.com/office/drawing/2014/main" val="3448784675"/>
                    </a:ext>
                  </a:extLst>
                </a:gridCol>
                <a:gridCol w="740664">
                  <a:extLst>
                    <a:ext uri="{9D8B030D-6E8A-4147-A177-3AD203B41FA5}">
                      <a16:colId xmlns:a16="http://schemas.microsoft.com/office/drawing/2014/main" val="1205048047"/>
                    </a:ext>
                  </a:extLst>
                </a:gridCol>
                <a:gridCol w="740664">
                  <a:extLst>
                    <a:ext uri="{9D8B030D-6E8A-4147-A177-3AD203B41FA5}">
                      <a16:colId xmlns:a16="http://schemas.microsoft.com/office/drawing/2014/main" val="613510640"/>
                    </a:ext>
                  </a:extLst>
                </a:gridCol>
                <a:gridCol w="740664">
                  <a:extLst>
                    <a:ext uri="{9D8B030D-6E8A-4147-A177-3AD203B41FA5}">
                      <a16:colId xmlns:a16="http://schemas.microsoft.com/office/drawing/2014/main" val="2396309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0653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10831</a:t>
                      </a:r>
                    </a:p>
                  </a:txBody>
                  <a:tcPr/>
                </a:tc>
                <a:extLst>
                  <a:ext uri="{0D108BD9-81ED-4DB2-BD59-A6C34878D82A}">
                    <a16:rowId xmlns:a16="http://schemas.microsoft.com/office/drawing/2014/main" val="104971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10184</a:t>
                      </a:r>
                    </a:p>
                  </a:txBody>
                  <a:tcPr/>
                </a:tc>
                <a:extLst>
                  <a:ext uri="{0D108BD9-81ED-4DB2-BD59-A6C34878D82A}">
                    <a16:rowId xmlns:a16="http://schemas.microsoft.com/office/drawing/2014/main" val="986849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8906</a:t>
                      </a:r>
                    </a:p>
                  </a:txBody>
                  <a:tcPr/>
                </a:tc>
                <a:extLst>
                  <a:ext uri="{0D108BD9-81ED-4DB2-BD59-A6C34878D82A}">
                    <a16:rowId xmlns:a16="http://schemas.microsoft.com/office/drawing/2014/main" val="1350547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8739</a:t>
                      </a:r>
                    </a:p>
                  </a:txBody>
                  <a:tcPr/>
                </a:tc>
                <a:extLst>
                  <a:ext uri="{0D108BD9-81ED-4DB2-BD59-A6C34878D82A}">
                    <a16:rowId xmlns:a16="http://schemas.microsoft.com/office/drawing/2014/main" val="1178950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8487</a:t>
                      </a:r>
                    </a:p>
                  </a:txBody>
                  <a:tcPr/>
                </a:tc>
                <a:extLst>
                  <a:ext uri="{0D108BD9-81ED-4DB2-BD59-A6C34878D82A}">
                    <a16:rowId xmlns:a16="http://schemas.microsoft.com/office/drawing/2014/main" val="21474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8249</a:t>
                      </a:r>
                    </a:p>
                  </a:txBody>
                  <a:tcPr/>
                </a:tc>
                <a:extLst>
                  <a:ext uri="{0D108BD9-81ED-4DB2-BD59-A6C34878D82A}">
                    <a16:rowId xmlns:a16="http://schemas.microsoft.com/office/drawing/2014/main" val="22758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7174</a:t>
                      </a:r>
                    </a:p>
                  </a:txBody>
                  <a:tcPr/>
                </a:tc>
                <a:extLst>
                  <a:ext uri="{0D108BD9-81ED-4DB2-BD59-A6C34878D82A}">
                    <a16:rowId xmlns:a16="http://schemas.microsoft.com/office/drawing/2014/main" val="3687487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extLst>
                  <a:ext uri="{0D108BD9-81ED-4DB2-BD59-A6C34878D82A}">
                    <a16:rowId xmlns:a16="http://schemas.microsoft.com/office/drawing/2014/main" val="3759389783"/>
                  </a:ext>
                </a:extLst>
              </a:tr>
            </a:tbl>
          </a:graphicData>
        </a:graphic>
      </p:graphicFrame>
      <p:sp>
        <p:nvSpPr>
          <p:cNvPr id="4" name="Text Placeholder 3">
            <a:extLst>
              <a:ext uri="{FF2B5EF4-FFF2-40B4-BE49-F238E27FC236}">
                <a16:creationId xmlns:a16="http://schemas.microsoft.com/office/drawing/2014/main" id="{04B53BAE-34CC-4949-B66C-8B9FB99797B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20485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0AC37-1082-4316-B23E-7810386C013B}"/>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011E9271-7EE5-4AF8-9157-16A008F79C36}"/>
              </a:ext>
            </a:extLst>
          </p:cNvPr>
          <p:cNvGraphicFramePr>
            <a:graphicFrameLocks noGrp="1"/>
          </p:cNvGraphicFramePr>
          <p:nvPr>
            <p:ph type="tbl" sz="quarter" idx="13"/>
            <p:extLst>
              <p:ext uri="{D42A27DB-BD31-4B8C-83A1-F6EECF244321}">
                <p14:modId xmlns:p14="http://schemas.microsoft.com/office/powerpoint/2010/main" val="4059551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04424031"/>
                    </a:ext>
                  </a:extLst>
                </a:gridCol>
                <a:gridCol w="1645920">
                  <a:extLst>
                    <a:ext uri="{9D8B030D-6E8A-4147-A177-3AD203B41FA5}">
                      <a16:colId xmlns:a16="http://schemas.microsoft.com/office/drawing/2014/main" val="409619016"/>
                    </a:ext>
                  </a:extLst>
                </a:gridCol>
                <a:gridCol w="1645920">
                  <a:extLst>
                    <a:ext uri="{9D8B030D-6E8A-4147-A177-3AD203B41FA5}">
                      <a16:colId xmlns:a16="http://schemas.microsoft.com/office/drawing/2014/main" val="3402015908"/>
                    </a:ext>
                  </a:extLst>
                </a:gridCol>
                <a:gridCol w="1645920">
                  <a:extLst>
                    <a:ext uri="{9D8B030D-6E8A-4147-A177-3AD203B41FA5}">
                      <a16:colId xmlns:a16="http://schemas.microsoft.com/office/drawing/2014/main" val="2758795333"/>
                    </a:ext>
                  </a:extLst>
                </a:gridCol>
                <a:gridCol w="1645920">
                  <a:extLst>
                    <a:ext uri="{9D8B030D-6E8A-4147-A177-3AD203B41FA5}">
                      <a16:colId xmlns:a16="http://schemas.microsoft.com/office/drawing/2014/main" val="268011082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699620837"/>
                  </a:ext>
                </a:extLst>
              </a:tr>
              <a:tr h="370840">
                <a:tc>
                  <a:txBody>
                    <a:bodyPr/>
                    <a:lstStyle/>
                    <a:p>
                      <a:r>
                        <a:rPr lang="en-US" sz="1000"/>
                        <a:t>94</a:t>
                      </a:r>
                    </a:p>
                  </a:txBody>
                  <a:tcPr/>
                </a:tc>
                <a:tc>
                  <a:txBody>
                    <a:bodyPr/>
                    <a:lstStyle/>
                    <a:p>
                      <a:r>
                        <a:rPr lang="en-US" sz="1000"/>
                        <a:t>0.9055</a:t>
                      </a:r>
                    </a:p>
                  </a:txBody>
                  <a:tcPr/>
                </a:tc>
                <a:tc>
                  <a:txBody>
                    <a:bodyPr/>
                    <a:lstStyle/>
                    <a:p>
                      <a:r>
                        <a:rPr lang="en-US" sz="1000"/>
                        <a:t>2913.99</a:t>
                      </a:r>
                    </a:p>
                  </a:txBody>
                  <a:tcPr/>
                </a:tc>
                <a:tc>
                  <a:txBody>
                    <a:bodyPr/>
                    <a:lstStyle/>
                    <a:p>
                      <a:r>
                        <a:rPr lang="en-US" sz="1000"/>
                        <a:t>338374</a:t>
                      </a:r>
                    </a:p>
                  </a:txBody>
                  <a:tcPr/>
                </a:tc>
                <a:tc>
                  <a:txBody>
                    <a:bodyPr/>
                    <a:lstStyle/>
                    <a:p>
                      <a:r>
                        <a:rPr lang="en-US" sz="1000"/>
                        <a:t>273915</a:t>
                      </a:r>
                    </a:p>
                  </a:txBody>
                  <a:tcPr/>
                </a:tc>
                <a:extLst>
                  <a:ext uri="{0D108BD9-81ED-4DB2-BD59-A6C34878D82A}">
                    <a16:rowId xmlns:a16="http://schemas.microsoft.com/office/drawing/2014/main" val="3958789714"/>
                  </a:ext>
                </a:extLst>
              </a:tr>
            </a:tbl>
          </a:graphicData>
        </a:graphic>
      </p:graphicFrame>
      <p:sp>
        <p:nvSpPr>
          <p:cNvPr id="4" name="Text Placeholder 3">
            <a:extLst>
              <a:ext uri="{FF2B5EF4-FFF2-40B4-BE49-F238E27FC236}">
                <a16:creationId xmlns:a16="http://schemas.microsoft.com/office/drawing/2014/main" id="{C9193801-DB35-46B8-A272-DA18110C700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56719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1DB83-6892-4F33-86CC-B2F8E899B017}"/>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BB5A41BC-D15B-4064-8671-471772CA3BD0}"/>
              </a:ext>
            </a:extLst>
          </p:cNvPr>
          <p:cNvGraphicFramePr>
            <a:graphicFrameLocks noGrp="1"/>
          </p:cNvGraphicFramePr>
          <p:nvPr>
            <p:ph type="tbl" sz="quarter" idx="13"/>
            <p:extLst>
              <p:ext uri="{D42A27DB-BD31-4B8C-83A1-F6EECF244321}">
                <p14:modId xmlns:p14="http://schemas.microsoft.com/office/powerpoint/2010/main" val="3636932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67978531"/>
                    </a:ext>
                  </a:extLst>
                </a:gridCol>
                <a:gridCol w="905256">
                  <a:extLst>
                    <a:ext uri="{9D8B030D-6E8A-4147-A177-3AD203B41FA5}">
                      <a16:colId xmlns:a16="http://schemas.microsoft.com/office/drawing/2014/main" val="2706147859"/>
                    </a:ext>
                  </a:extLst>
                </a:gridCol>
                <a:gridCol w="905256">
                  <a:extLst>
                    <a:ext uri="{9D8B030D-6E8A-4147-A177-3AD203B41FA5}">
                      <a16:colId xmlns:a16="http://schemas.microsoft.com/office/drawing/2014/main" val="1693932006"/>
                    </a:ext>
                  </a:extLst>
                </a:gridCol>
                <a:gridCol w="905256">
                  <a:extLst>
                    <a:ext uri="{9D8B030D-6E8A-4147-A177-3AD203B41FA5}">
                      <a16:colId xmlns:a16="http://schemas.microsoft.com/office/drawing/2014/main" val="1620931173"/>
                    </a:ext>
                  </a:extLst>
                </a:gridCol>
                <a:gridCol w="905256">
                  <a:extLst>
                    <a:ext uri="{9D8B030D-6E8A-4147-A177-3AD203B41FA5}">
                      <a16:colId xmlns:a16="http://schemas.microsoft.com/office/drawing/2014/main" val="2768749169"/>
                    </a:ext>
                  </a:extLst>
                </a:gridCol>
                <a:gridCol w="905256">
                  <a:extLst>
                    <a:ext uri="{9D8B030D-6E8A-4147-A177-3AD203B41FA5}">
                      <a16:colId xmlns:a16="http://schemas.microsoft.com/office/drawing/2014/main" val="1046790466"/>
                    </a:ext>
                  </a:extLst>
                </a:gridCol>
                <a:gridCol w="905256">
                  <a:extLst>
                    <a:ext uri="{9D8B030D-6E8A-4147-A177-3AD203B41FA5}">
                      <a16:colId xmlns:a16="http://schemas.microsoft.com/office/drawing/2014/main" val="3318389047"/>
                    </a:ext>
                  </a:extLst>
                </a:gridCol>
                <a:gridCol w="905256">
                  <a:extLst>
                    <a:ext uri="{9D8B030D-6E8A-4147-A177-3AD203B41FA5}">
                      <a16:colId xmlns:a16="http://schemas.microsoft.com/office/drawing/2014/main" val="916820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37774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3399971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638649383"/>
                  </a:ext>
                </a:extLst>
              </a:tr>
            </a:tbl>
          </a:graphicData>
        </a:graphic>
      </p:graphicFrame>
      <p:sp>
        <p:nvSpPr>
          <p:cNvPr id="4" name="Text Placeholder 3">
            <a:extLst>
              <a:ext uri="{FF2B5EF4-FFF2-40B4-BE49-F238E27FC236}">
                <a16:creationId xmlns:a16="http://schemas.microsoft.com/office/drawing/2014/main" id="{8DBBF2EC-F2E0-4B25-B2F2-E07BC907083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55014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5B986-C396-4D58-94BE-80F8E43CDF52}"/>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51728614-E2D6-41CF-9671-2A9C75C17306}"/>
              </a:ext>
            </a:extLst>
          </p:cNvPr>
          <p:cNvGraphicFramePr>
            <a:graphicFrameLocks noGrp="1"/>
          </p:cNvGraphicFramePr>
          <p:nvPr>
            <p:ph type="tbl" sz="quarter" idx="13"/>
            <p:extLst>
              <p:ext uri="{D42A27DB-BD31-4B8C-83A1-F6EECF244321}">
                <p14:modId xmlns:p14="http://schemas.microsoft.com/office/powerpoint/2010/main" val="2973385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40465041"/>
                    </a:ext>
                  </a:extLst>
                </a:gridCol>
                <a:gridCol w="905256">
                  <a:extLst>
                    <a:ext uri="{9D8B030D-6E8A-4147-A177-3AD203B41FA5}">
                      <a16:colId xmlns:a16="http://schemas.microsoft.com/office/drawing/2014/main" val="2693250158"/>
                    </a:ext>
                  </a:extLst>
                </a:gridCol>
                <a:gridCol w="905256">
                  <a:extLst>
                    <a:ext uri="{9D8B030D-6E8A-4147-A177-3AD203B41FA5}">
                      <a16:colId xmlns:a16="http://schemas.microsoft.com/office/drawing/2014/main" val="309868852"/>
                    </a:ext>
                  </a:extLst>
                </a:gridCol>
                <a:gridCol w="905256">
                  <a:extLst>
                    <a:ext uri="{9D8B030D-6E8A-4147-A177-3AD203B41FA5}">
                      <a16:colId xmlns:a16="http://schemas.microsoft.com/office/drawing/2014/main" val="4127926457"/>
                    </a:ext>
                  </a:extLst>
                </a:gridCol>
                <a:gridCol w="905256">
                  <a:extLst>
                    <a:ext uri="{9D8B030D-6E8A-4147-A177-3AD203B41FA5}">
                      <a16:colId xmlns:a16="http://schemas.microsoft.com/office/drawing/2014/main" val="3956260889"/>
                    </a:ext>
                  </a:extLst>
                </a:gridCol>
                <a:gridCol w="905256">
                  <a:extLst>
                    <a:ext uri="{9D8B030D-6E8A-4147-A177-3AD203B41FA5}">
                      <a16:colId xmlns:a16="http://schemas.microsoft.com/office/drawing/2014/main" val="4158812222"/>
                    </a:ext>
                  </a:extLst>
                </a:gridCol>
                <a:gridCol w="905256">
                  <a:extLst>
                    <a:ext uri="{9D8B030D-6E8A-4147-A177-3AD203B41FA5}">
                      <a16:colId xmlns:a16="http://schemas.microsoft.com/office/drawing/2014/main" val="1216307091"/>
                    </a:ext>
                  </a:extLst>
                </a:gridCol>
                <a:gridCol w="905256">
                  <a:extLst>
                    <a:ext uri="{9D8B030D-6E8A-4147-A177-3AD203B41FA5}">
                      <a16:colId xmlns:a16="http://schemas.microsoft.com/office/drawing/2014/main" val="2515831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55888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1805599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377862196"/>
                  </a:ext>
                </a:extLst>
              </a:tr>
            </a:tbl>
          </a:graphicData>
        </a:graphic>
      </p:graphicFrame>
      <p:sp>
        <p:nvSpPr>
          <p:cNvPr id="4" name="Text Placeholder 3">
            <a:extLst>
              <a:ext uri="{FF2B5EF4-FFF2-40B4-BE49-F238E27FC236}">
                <a16:creationId xmlns:a16="http://schemas.microsoft.com/office/drawing/2014/main" id="{9306A319-2999-47F1-BD1A-5FACE6981F6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34446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294A-470D-460E-8CE9-48D27C36332C}"/>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036B4213-7F0B-4760-94FB-8E4B4C96BA1A}"/>
              </a:ext>
            </a:extLst>
          </p:cNvPr>
          <p:cNvGraphicFramePr>
            <a:graphicFrameLocks noGrp="1"/>
          </p:cNvGraphicFramePr>
          <p:nvPr>
            <p:ph type="tbl" sz="quarter" idx="13"/>
            <p:extLst>
              <p:ext uri="{D42A27DB-BD31-4B8C-83A1-F6EECF244321}">
                <p14:modId xmlns:p14="http://schemas.microsoft.com/office/powerpoint/2010/main" val="3621265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31425299"/>
                    </a:ext>
                  </a:extLst>
                </a:gridCol>
                <a:gridCol w="905256">
                  <a:extLst>
                    <a:ext uri="{9D8B030D-6E8A-4147-A177-3AD203B41FA5}">
                      <a16:colId xmlns:a16="http://schemas.microsoft.com/office/drawing/2014/main" val="2388907806"/>
                    </a:ext>
                  </a:extLst>
                </a:gridCol>
                <a:gridCol w="905256">
                  <a:extLst>
                    <a:ext uri="{9D8B030D-6E8A-4147-A177-3AD203B41FA5}">
                      <a16:colId xmlns:a16="http://schemas.microsoft.com/office/drawing/2014/main" val="539696099"/>
                    </a:ext>
                  </a:extLst>
                </a:gridCol>
                <a:gridCol w="905256">
                  <a:extLst>
                    <a:ext uri="{9D8B030D-6E8A-4147-A177-3AD203B41FA5}">
                      <a16:colId xmlns:a16="http://schemas.microsoft.com/office/drawing/2014/main" val="2415647554"/>
                    </a:ext>
                  </a:extLst>
                </a:gridCol>
                <a:gridCol w="905256">
                  <a:extLst>
                    <a:ext uri="{9D8B030D-6E8A-4147-A177-3AD203B41FA5}">
                      <a16:colId xmlns:a16="http://schemas.microsoft.com/office/drawing/2014/main" val="1054044022"/>
                    </a:ext>
                  </a:extLst>
                </a:gridCol>
                <a:gridCol w="905256">
                  <a:extLst>
                    <a:ext uri="{9D8B030D-6E8A-4147-A177-3AD203B41FA5}">
                      <a16:colId xmlns:a16="http://schemas.microsoft.com/office/drawing/2014/main" val="889508009"/>
                    </a:ext>
                  </a:extLst>
                </a:gridCol>
                <a:gridCol w="905256">
                  <a:extLst>
                    <a:ext uri="{9D8B030D-6E8A-4147-A177-3AD203B41FA5}">
                      <a16:colId xmlns:a16="http://schemas.microsoft.com/office/drawing/2014/main" val="3301376393"/>
                    </a:ext>
                  </a:extLst>
                </a:gridCol>
                <a:gridCol w="905256">
                  <a:extLst>
                    <a:ext uri="{9D8B030D-6E8A-4147-A177-3AD203B41FA5}">
                      <a16:colId xmlns:a16="http://schemas.microsoft.com/office/drawing/2014/main" val="1117189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00377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109634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1637202804"/>
                  </a:ext>
                </a:extLst>
              </a:tr>
            </a:tbl>
          </a:graphicData>
        </a:graphic>
      </p:graphicFrame>
      <p:sp>
        <p:nvSpPr>
          <p:cNvPr id="4" name="Text Placeholder 3">
            <a:extLst>
              <a:ext uri="{FF2B5EF4-FFF2-40B4-BE49-F238E27FC236}">
                <a16:creationId xmlns:a16="http://schemas.microsoft.com/office/drawing/2014/main" id="{D2D68AC1-1723-4035-9A07-CF66B9F4A5A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65871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F3C35-3EB9-40F9-84FD-6C77F4671CD6}"/>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91FF40E5-B409-4A79-BFC6-7A2FB7992F0B}"/>
              </a:ext>
            </a:extLst>
          </p:cNvPr>
          <p:cNvGraphicFramePr>
            <a:graphicFrameLocks noGrp="1"/>
          </p:cNvGraphicFramePr>
          <p:nvPr>
            <p:ph type="tbl" sz="quarter" idx="13"/>
            <p:extLst>
              <p:ext uri="{D42A27DB-BD31-4B8C-83A1-F6EECF244321}">
                <p14:modId xmlns:p14="http://schemas.microsoft.com/office/powerpoint/2010/main" val="3946228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15104073"/>
                    </a:ext>
                  </a:extLst>
                </a:gridCol>
                <a:gridCol w="905256">
                  <a:extLst>
                    <a:ext uri="{9D8B030D-6E8A-4147-A177-3AD203B41FA5}">
                      <a16:colId xmlns:a16="http://schemas.microsoft.com/office/drawing/2014/main" val="1460509883"/>
                    </a:ext>
                  </a:extLst>
                </a:gridCol>
                <a:gridCol w="905256">
                  <a:extLst>
                    <a:ext uri="{9D8B030D-6E8A-4147-A177-3AD203B41FA5}">
                      <a16:colId xmlns:a16="http://schemas.microsoft.com/office/drawing/2014/main" val="3784978994"/>
                    </a:ext>
                  </a:extLst>
                </a:gridCol>
                <a:gridCol w="905256">
                  <a:extLst>
                    <a:ext uri="{9D8B030D-6E8A-4147-A177-3AD203B41FA5}">
                      <a16:colId xmlns:a16="http://schemas.microsoft.com/office/drawing/2014/main" val="2197905520"/>
                    </a:ext>
                  </a:extLst>
                </a:gridCol>
                <a:gridCol w="905256">
                  <a:extLst>
                    <a:ext uri="{9D8B030D-6E8A-4147-A177-3AD203B41FA5}">
                      <a16:colId xmlns:a16="http://schemas.microsoft.com/office/drawing/2014/main" val="2042204257"/>
                    </a:ext>
                  </a:extLst>
                </a:gridCol>
                <a:gridCol w="905256">
                  <a:extLst>
                    <a:ext uri="{9D8B030D-6E8A-4147-A177-3AD203B41FA5}">
                      <a16:colId xmlns:a16="http://schemas.microsoft.com/office/drawing/2014/main" val="479793378"/>
                    </a:ext>
                  </a:extLst>
                </a:gridCol>
                <a:gridCol w="905256">
                  <a:extLst>
                    <a:ext uri="{9D8B030D-6E8A-4147-A177-3AD203B41FA5}">
                      <a16:colId xmlns:a16="http://schemas.microsoft.com/office/drawing/2014/main" val="1556188234"/>
                    </a:ext>
                  </a:extLst>
                </a:gridCol>
                <a:gridCol w="905256">
                  <a:extLst>
                    <a:ext uri="{9D8B030D-6E8A-4147-A177-3AD203B41FA5}">
                      <a16:colId xmlns:a16="http://schemas.microsoft.com/office/drawing/2014/main" val="1921840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19728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361416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2045758235"/>
                  </a:ext>
                </a:extLst>
              </a:tr>
            </a:tbl>
          </a:graphicData>
        </a:graphic>
      </p:graphicFrame>
      <p:sp>
        <p:nvSpPr>
          <p:cNvPr id="4" name="Text Placeholder 3">
            <a:extLst>
              <a:ext uri="{FF2B5EF4-FFF2-40B4-BE49-F238E27FC236}">
                <a16:creationId xmlns:a16="http://schemas.microsoft.com/office/drawing/2014/main" id="{ABA0D944-FF0F-42B9-9976-26F9026423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44861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B89F0-4639-4012-99B5-8957579B2B9D}"/>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2D1CFD30-2DCB-43F2-8E8D-5E9E90C87EFB}"/>
              </a:ext>
            </a:extLst>
          </p:cNvPr>
          <p:cNvGraphicFramePr>
            <a:graphicFrameLocks noGrp="1"/>
          </p:cNvGraphicFramePr>
          <p:nvPr>
            <p:ph type="tbl" sz="quarter" idx="13"/>
            <p:extLst>
              <p:ext uri="{D42A27DB-BD31-4B8C-83A1-F6EECF244321}">
                <p14:modId xmlns:p14="http://schemas.microsoft.com/office/powerpoint/2010/main" val="2242575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3881809"/>
                    </a:ext>
                  </a:extLst>
                </a:gridCol>
                <a:gridCol w="905256">
                  <a:extLst>
                    <a:ext uri="{9D8B030D-6E8A-4147-A177-3AD203B41FA5}">
                      <a16:colId xmlns:a16="http://schemas.microsoft.com/office/drawing/2014/main" val="2113743615"/>
                    </a:ext>
                  </a:extLst>
                </a:gridCol>
                <a:gridCol w="905256">
                  <a:extLst>
                    <a:ext uri="{9D8B030D-6E8A-4147-A177-3AD203B41FA5}">
                      <a16:colId xmlns:a16="http://schemas.microsoft.com/office/drawing/2014/main" val="1557456550"/>
                    </a:ext>
                  </a:extLst>
                </a:gridCol>
                <a:gridCol w="905256">
                  <a:extLst>
                    <a:ext uri="{9D8B030D-6E8A-4147-A177-3AD203B41FA5}">
                      <a16:colId xmlns:a16="http://schemas.microsoft.com/office/drawing/2014/main" val="2402534697"/>
                    </a:ext>
                  </a:extLst>
                </a:gridCol>
                <a:gridCol w="905256">
                  <a:extLst>
                    <a:ext uri="{9D8B030D-6E8A-4147-A177-3AD203B41FA5}">
                      <a16:colId xmlns:a16="http://schemas.microsoft.com/office/drawing/2014/main" val="3742097785"/>
                    </a:ext>
                  </a:extLst>
                </a:gridCol>
                <a:gridCol w="905256">
                  <a:extLst>
                    <a:ext uri="{9D8B030D-6E8A-4147-A177-3AD203B41FA5}">
                      <a16:colId xmlns:a16="http://schemas.microsoft.com/office/drawing/2014/main" val="3643137210"/>
                    </a:ext>
                  </a:extLst>
                </a:gridCol>
                <a:gridCol w="905256">
                  <a:extLst>
                    <a:ext uri="{9D8B030D-6E8A-4147-A177-3AD203B41FA5}">
                      <a16:colId xmlns:a16="http://schemas.microsoft.com/office/drawing/2014/main" val="1909495427"/>
                    </a:ext>
                  </a:extLst>
                </a:gridCol>
                <a:gridCol w="905256">
                  <a:extLst>
                    <a:ext uri="{9D8B030D-6E8A-4147-A177-3AD203B41FA5}">
                      <a16:colId xmlns:a16="http://schemas.microsoft.com/office/drawing/2014/main" val="2778257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4772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819202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2595276727"/>
                  </a:ext>
                </a:extLst>
              </a:tr>
            </a:tbl>
          </a:graphicData>
        </a:graphic>
      </p:graphicFrame>
      <p:sp>
        <p:nvSpPr>
          <p:cNvPr id="4" name="Text Placeholder 3">
            <a:extLst>
              <a:ext uri="{FF2B5EF4-FFF2-40B4-BE49-F238E27FC236}">
                <a16:creationId xmlns:a16="http://schemas.microsoft.com/office/drawing/2014/main" id="{12CB5636-A41F-40D4-87D7-1B5530D0A1D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58805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16F9-55F3-40EF-A7ED-7292004CD238}"/>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7D1ABA3C-0AFE-4727-B92C-A86C0A3EFB0E}"/>
              </a:ext>
            </a:extLst>
          </p:cNvPr>
          <p:cNvGraphicFramePr>
            <a:graphicFrameLocks noGrp="1"/>
          </p:cNvGraphicFramePr>
          <p:nvPr>
            <p:ph type="tbl" sz="quarter" idx="13"/>
            <p:extLst>
              <p:ext uri="{D42A27DB-BD31-4B8C-83A1-F6EECF244321}">
                <p14:modId xmlns:p14="http://schemas.microsoft.com/office/powerpoint/2010/main" val="1348600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90403261"/>
                    </a:ext>
                  </a:extLst>
                </a:gridCol>
                <a:gridCol w="905256">
                  <a:extLst>
                    <a:ext uri="{9D8B030D-6E8A-4147-A177-3AD203B41FA5}">
                      <a16:colId xmlns:a16="http://schemas.microsoft.com/office/drawing/2014/main" val="3196798487"/>
                    </a:ext>
                  </a:extLst>
                </a:gridCol>
                <a:gridCol w="905256">
                  <a:extLst>
                    <a:ext uri="{9D8B030D-6E8A-4147-A177-3AD203B41FA5}">
                      <a16:colId xmlns:a16="http://schemas.microsoft.com/office/drawing/2014/main" val="3065168977"/>
                    </a:ext>
                  </a:extLst>
                </a:gridCol>
                <a:gridCol w="905256">
                  <a:extLst>
                    <a:ext uri="{9D8B030D-6E8A-4147-A177-3AD203B41FA5}">
                      <a16:colId xmlns:a16="http://schemas.microsoft.com/office/drawing/2014/main" val="2953915689"/>
                    </a:ext>
                  </a:extLst>
                </a:gridCol>
                <a:gridCol w="905256">
                  <a:extLst>
                    <a:ext uri="{9D8B030D-6E8A-4147-A177-3AD203B41FA5}">
                      <a16:colId xmlns:a16="http://schemas.microsoft.com/office/drawing/2014/main" val="2384557335"/>
                    </a:ext>
                  </a:extLst>
                </a:gridCol>
                <a:gridCol w="905256">
                  <a:extLst>
                    <a:ext uri="{9D8B030D-6E8A-4147-A177-3AD203B41FA5}">
                      <a16:colId xmlns:a16="http://schemas.microsoft.com/office/drawing/2014/main" val="1645425480"/>
                    </a:ext>
                  </a:extLst>
                </a:gridCol>
                <a:gridCol w="905256">
                  <a:extLst>
                    <a:ext uri="{9D8B030D-6E8A-4147-A177-3AD203B41FA5}">
                      <a16:colId xmlns:a16="http://schemas.microsoft.com/office/drawing/2014/main" val="2352463059"/>
                    </a:ext>
                  </a:extLst>
                </a:gridCol>
                <a:gridCol w="905256">
                  <a:extLst>
                    <a:ext uri="{9D8B030D-6E8A-4147-A177-3AD203B41FA5}">
                      <a16:colId xmlns:a16="http://schemas.microsoft.com/office/drawing/2014/main" val="1452373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6519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1368505310"/>
                  </a:ext>
                </a:extLst>
              </a:tr>
            </a:tbl>
          </a:graphicData>
        </a:graphic>
      </p:graphicFrame>
      <p:sp>
        <p:nvSpPr>
          <p:cNvPr id="4" name="Text Placeholder 3">
            <a:extLst>
              <a:ext uri="{FF2B5EF4-FFF2-40B4-BE49-F238E27FC236}">
                <a16:creationId xmlns:a16="http://schemas.microsoft.com/office/drawing/2014/main" id="{A2833B6C-63D0-41EA-BDE7-2112E1D55A5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55189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62658-E252-484B-A6C0-B35697BB1A56}"/>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B5958D89-4040-44A8-AE3C-8BFF2F91FA49}"/>
              </a:ext>
            </a:extLst>
          </p:cNvPr>
          <p:cNvGraphicFramePr>
            <a:graphicFrameLocks noGrp="1"/>
          </p:cNvGraphicFramePr>
          <p:nvPr>
            <p:ph type="tbl" sz="quarter" idx="13"/>
            <p:extLst>
              <p:ext uri="{D42A27DB-BD31-4B8C-83A1-F6EECF244321}">
                <p14:modId xmlns:p14="http://schemas.microsoft.com/office/powerpoint/2010/main" val="2762354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80316454"/>
                    </a:ext>
                  </a:extLst>
                </a:gridCol>
                <a:gridCol w="905256">
                  <a:extLst>
                    <a:ext uri="{9D8B030D-6E8A-4147-A177-3AD203B41FA5}">
                      <a16:colId xmlns:a16="http://schemas.microsoft.com/office/drawing/2014/main" val="1046430443"/>
                    </a:ext>
                  </a:extLst>
                </a:gridCol>
                <a:gridCol w="905256">
                  <a:extLst>
                    <a:ext uri="{9D8B030D-6E8A-4147-A177-3AD203B41FA5}">
                      <a16:colId xmlns:a16="http://schemas.microsoft.com/office/drawing/2014/main" val="811728443"/>
                    </a:ext>
                  </a:extLst>
                </a:gridCol>
                <a:gridCol w="905256">
                  <a:extLst>
                    <a:ext uri="{9D8B030D-6E8A-4147-A177-3AD203B41FA5}">
                      <a16:colId xmlns:a16="http://schemas.microsoft.com/office/drawing/2014/main" val="3427539161"/>
                    </a:ext>
                  </a:extLst>
                </a:gridCol>
                <a:gridCol w="905256">
                  <a:extLst>
                    <a:ext uri="{9D8B030D-6E8A-4147-A177-3AD203B41FA5}">
                      <a16:colId xmlns:a16="http://schemas.microsoft.com/office/drawing/2014/main" val="2744359134"/>
                    </a:ext>
                  </a:extLst>
                </a:gridCol>
                <a:gridCol w="905256">
                  <a:extLst>
                    <a:ext uri="{9D8B030D-6E8A-4147-A177-3AD203B41FA5}">
                      <a16:colId xmlns:a16="http://schemas.microsoft.com/office/drawing/2014/main" val="2253635357"/>
                    </a:ext>
                  </a:extLst>
                </a:gridCol>
                <a:gridCol w="905256">
                  <a:extLst>
                    <a:ext uri="{9D8B030D-6E8A-4147-A177-3AD203B41FA5}">
                      <a16:colId xmlns:a16="http://schemas.microsoft.com/office/drawing/2014/main" val="2595720287"/>
                    </a:ext>
                  </a:extLst>
                </a:gridCol>
                <a:gridCol w="905256">
                  <a:extLst>
                    <a:ext uri="{9D8B030D-6E8A-4147-A177-3AD203B41FA5}">
                      <a16:colId xmlns:a16="http://schemas.microsoft.com/office/drawing/2014/main" val="2780485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10188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215035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078627330"/>
                  </a:ext>
                </a:extLst>
              </a:tr>
            </a:tbl>
          </a:graphicData>
        </a:graphic>
      </p:graphicFrame>
      <p:sp>
        <p:nvSpPr>
          <p:cNvPr id="4" name="Text Placeholder 3">
            <a:extLst>
              <a:ext uri="{FF2B5EF4-FFF2-40B4-BE49-F238E27FC236}">
                <a16:creationId xmlns:a16="http://schemas.microsoft.com/office/drawing/2014/main" id="{2C34B54E-DEA2-4EBD-8E95-CD07C2B61BC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744534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30DA1-8CFB-4DE9-925B-0831BF39600C}"/>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DC63DE7D-B4D8-4B81-BF3C-16ECC27E9E56}"/>
              </a:ext>
            </a:extLst>
          </p:cNvPr>
          <p:cNvGraphicFramePr>
            <a:graphicFrameLocks noGrp="1"/>
          </p:cNvGraphicFramePr>
          <p:nvPr>
            <p:ph type="tbl" sz="quarter" idx="13"/>
            <p:extLst>
              <p:ext uri="{D42A27DB-BD31-4B8C-83A1-F6EECF244321}">
                <p14:modId xmlns:p14="http://schemas.microsoft.com/office/powerpoint/2010/main" val="2348680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50020062"/>
                    </a:ext>
                  </a:extLst>
                </a:gridCol>
                <a:gridCol w="905256">
                  <a:extLst>
                    <a:ext uri="{9D8B030D-6E8A-4147-A177-3AD203B41FA5}">
                      <a16:colId xmlns:a16="http://schemas.microsoft.com/office/drawing/2014/main" val="564142538"/>
                    </a:ext>
                  </a:extLst>
                </a:gridCol>
                <a:gridCol w="905256">
                  <a:extLst>
                    <a:ext uri="{9D8B030D-6E8A-4147-A177-3AD203B41FA5}">
                      <a16:colId xmlns:a16="http://schemas.microsoft.com/office/drawing/2014/main" val="1864452892"/>
                    </a:ext>
                  </a:extLst>
                </a:gridCol>
                <a:gridCol w="905256">
                  <a:extLst>
                    <a:ext uri="{9D8B030D-6E8A-4147-A177-3AD203B41FA5}">
                      <a16:colId xmlns:a16="http://schemas.microsoft.com/office/drawing/2014/main" val="1844536709"/>
                    </a:ext>
                  </a:extLst>
                </a:gridCol>
                <a:gridCol w="905256">
                  <a:extLst>
                    <a:ext uri="{9D8B030D-6E8A-4147-A177-3AD203B41FA5}">
                      <a16:colId xmlns:a16="http://schemas.microsoft.com/office/drawing/2014/main" val="1800263339"/>
                    </a:ext>
                  </a:extLst>
                </a:gridCol>
                <a:gridCol w="905256">
                  <a:extLst>
                    <a:ext uri="{9D8B030D-6E8A-4147-A177-3AD203B41FA5}">
                      <a16:colId xmlns:a16="http://schemas.microsoft.com/office/drawing/2014/main" val="3549483826"/>
                    </a:ext>
                  </a:extLst>
                </a:gridCol>
                <a:gridCol w="905256">
                  <a:extLst>
                    <a:ext uri="{9D8B030D-6E8A-4147-A177-3AD203B41FA5}">
                      <a16:colId xmlns:a16="http://schemas.microsoft.com/office/drawing/2014/main" val="729707545"/>
                    </a:ext>
                  </a:extLst>
                </a:gridCol>
                <a:gridCol w="905256">
                  <a:extLst>
                    <a:ext uri="{9D8B030D-6E8A-4147-A177-3AD203B41FA5}">
                      <a16:colId xmlns:a16="http://schemas.microsoft.com/office/drawing/2014/main" val="284732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23794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2824844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2173199819"/>
                  </a:ext>
                </a:extLst>
              </a:tr>
            </a:tbl>
          </a:graphicData>
        </a:graphic>
      </p:graphicFrame>
      <p:sp>
        <p:nvSpPr>
          <p:cNvPr id="4" name="Text Placeholder 3">
            <a:extLst>
              <a:ext uri="{FF2B5EF4-FFF2-40B4-BE49-F238E27FC236}">
                <a16:creationId xmlns:a16="http://schemas.microsoft.com/office/drawing/2014/main" id="{25B0979A-9E7B-4CDB-9F43-87D3C1CD456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38414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17720-CF43-4FF5-A102-202686ADC6E1}"/>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F9528AD6-C294-4DF7-AB55-53FF85E843ED}"/>
              </a:ext>
            </a:extLst>
          </p:cNvPr>
          <p:cNvGraphicFramePr>
            <a:graphicFrameLocks noGrp="1"/>
          </p:cNvGraphicFramePr>
          <p:nvPr>
            <p:ph type="tbl" sz="quarter" idx="13"/>
            <p:extLst>
              <p:ext uri="{D42A27DB-BD31-4B8C-83A1-F6EECF244321}">
                <p14:modId xmlns:p14="http://schemas.microsoft.com/office/powerpoint/2010/main" val="1038505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79770883"/>
                    </a:ext>
                  </a:extLst>
                </a:gridCol>
                <a:gridCol w="905256">
                  <a:extLst>
                    <a:ext uri="{9D8B030D-6E8A-4147-A177-3AD203B41FA5}">
                      <a16:colId xmlns:a16="http://schemas.microsoft.com/office/drawing/2014/main" val="3950050155"/>
                    </a:ext>
                  </a:extLst>
                </a:gridCol>
                <a:gridCol w="905256">
                  <a:extLst>
                    <a:ext uri="{9D8B030D-6E8A-4147-A177-3AD203B41FA5}">
                      <a16:colId xmlns:a16="http://schemas.microsoft.com/office/drawing/2014/main" val="1568132738"/>
                    </a:ext>
                  </a:extLst>
                </a:gridCol>
                <a:gridCol w="905256">
                  <a:extLst>
                    <a:ext uri="{9D8B030D-6E8A-4147-A177-3AD203B41FA5}">
                      <a16:colId xmlns:a16="http://schemas.microsoft.com/office/drawing/2014/main" val="1600797919"/>
                    </a:ext>
                  </a:extLst>
                </a:gridCol>
                <a:gridCol w="905256">
                  <a:extLst>
                    <a:ext uri="{9D8B030D-6E8A-4147-A177-3AD203B41FA5}">
                      <a16:colId xmlns:a16="http://schemas.microsoft.com/office/drawing/2014/main" val="1689004195"/>
                    </a:ext>
                  </a:extLst>
                </a:gridCol>
                <a:gridCol w="905256">
                  <a:extLst>
                    <a:ext uri="{9D8B030D-6E8A-4147-A177-3AD203B41FA5}">
                      <a16:colId xmlns:a16="http://schemas.microsoft.com/office/drawing/2014/main" val="3492696967"/>
                    </a:ext>
                  </a:extLst>
                </a:gridCol>
                <a:gridCol w="905256">
                  <a:extLst>
                    <a:ext uri="{9D8B030D-6E8A-4147-A177-3AD203B41FA5}">
                      <a16:colId xmlns:a16="http://schemas.microsoft.com/office/drawing/2014/main" val="2989160636"/>
                    </a:ext>
                  </a:extLst>
                </a:gridCol>
                <a:gridCol w="905256">
                  <a:extLst>
                    <a:ext uri="{9D8B030D-6E8A-4147-A177-3AD203B41FA5}">
                      <a16:colId xmlns:a16="http://schemas.microsoft.com/office/drawing/2014/main" val="779909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9781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621115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592588182"/>
                  </a:ext>
                </a:extLst>
              </a:tr>
            </a:tbl>
          </a:graphicData>
        </a:graphic>
      </p:graphicFrame>
      <p:sp>
        <p:nvSpPr>
          <p:cNvPr id="4" name="Text Placeholder 3">
            <a:extLst>
              <a:ext uri="{FF2B5EF4-FFF2-40B4-BE49-F238E27FC236}">
                <a16:creationId xmlns:a16="http://schemas.microsoft.com/office/drawing/2014/main" id="{04134D8A-A715-45E9-B182-A5B9D8656DE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24259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7D96E-E7F7-4653-8936-D03DE0BDA188}"/>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8307F492-DC2B-4DC9-9F61-7D49DB5726A1}"/>
              </a:ext>
            </a:extLst>
          </p:cNvPr>
          <p:cNvGraphicFramePr>
            <a:graphicFrameLocks noGrp="1"/>
          </p:cNvGraphicFramePr>
          <p:nvPr>
            <p:ph type="tbl" sz="quarter" idx="13"/>
            <p:extLst>
              <p:ext uri="{D42A27DB-BD31-4B8C-83A1-F6EECF244321}">
                <p14:modId xmlns:p14="http://schemas.microsoft.com/office/powerpoint/2010/main" val="472725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32707185"/>
                    </a:ext>
                  </a:extLst>
                </a:gridCol>
                <a:gridCol w="905256">
                  <a:extLst>
                    <a:ext uri="{9D8B030D-6E8A-4147-A177-3AD203B41FA5}">
                      <a16:colId xmlns:a16="http://schemas.microsoft.com/office/drawing/2014/main" val="2817924206"/>
                    </a:ext>
                  </a:extLst>
                </a:gridCol>
                <a:gridCol w="905256">
                  <a:extLst>
                    <a:ext uri="{9D8B030D-6E8A-4147-A177-3AD203B41FA5}">
                      <a16:colId xmlns:a16="http://schemas.microsoft.com/office/drawing/2014/main" val="2620197744"/>
                    </a:ext>
                  </a:extLst>
                </a:gridCol>
                <a:gridCol w="905256">
                  <a:extLst>
                    <a:ext uri="{9D8B030D-6E8A-4147-A177-3AD203B41FA5}">
                      <a16:colId xmlns:a16="http://schemas.microsoft.com/office/drawing/2014/main" val="659986241"/>
                    </a:ext>
                  </a:extLst>
                </a:gridCol>
                <a:gridCol w="905256">
                  <a:extLst>
                    <a:ext uri="{9D8B030D-6E8A-4147-A177-3AD203B41FA5}">
                      <a16:colId xmlns:a16="http://schemas.microsoft.com/office/drawing/2014/main" val="3031408976"/>
                    </a:ext>
                  </a:extLst>
                </a:gridCol>
                <a:gridCol w="905256">
                  <a:extLst>
                    <a:ext uri="{9D8B030D-6E8A-4147-A177-3AD203B41FA5}">
                      <a16:colId xmlns:a16="http://schemas.microsoft.com/office/drawing/2014/main" val="81307217"/>
                    </a:ext>
                  </a:extLst>
                </a:gridCol>
                <a:gridCol w="905256">
                  <a:extLst>
                    <a:ext uri="{9D8B030D-6E8A-4147-A177-3AD203B41FA5}">
                      <a16:colId xmlns:a16="http://schemas.microsoft.com/office/drawing/2014/main" val="1557044366"/>
                    </a:ext>
                  </a:extLst>
                </a:gridCol>
                <a:gridCol w="905256">
                  <a:extLst>
                    <a:ext uri="{9D8B030D-6E8A-4147-A177-3AD203B41FA5}">
                      <a16:colId xmlns:a16="http://schemas.microsoft.com/office/drawing/2014/main" val="3493259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82345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3651339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3416222892"/>
                  </a:ext>
                </a:extLst>
              </a:tr>
            </a:tbl>
          </a:graphicData>
        </a:graphic>
      </p:graphicFrame>
      <p:sp>
        <p:nvSpPr>
          <p:cNvPr id="4" name="Text Placeholder 3">
            <a:extLst>
              <a:ext uri="{FF2B5EF4-FFF2-40B4-BE49-F238E27FC236}">
                <a16:creationId xmlns:a16="http://schemas.microsoft.com/office/drawing/2014/main" id="{AF32A048-7AC3-4477-B864-D3DCF80AC27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16115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E0958-1AAD-4461-A53B-25C658F70E84}"/>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92DD2674-EE91-4D38-8358-359EB2F7481C}"/>
              </a:ext>
            </a:extLst>
          </p:cNvPr>
          <p:cNvGraphicFramePr>
            <a:graphicFrameLocks noGrp="1"/>
          </p:cNvGraphicFramePr>
          <p:nvPr>
            <p:ph type="tbl" sz="quarter" idx="13"/>
            <p:extLst>
              <p:ext uri="{D42A27DB-BD31-4B8C-83A1-F6EECF244321}">
                <p14:modId xmlns:p14="http://schemas.microsoft.com/office/powerpoint/2010/main" val="3100881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51256575"/>
                    </a:ext>
                  </a:extLst>
                </a:gridCol>
                <a:gridCol w="905256">
                  <a:extLst>
                    <a:ext uri="{9D8B030D-6E8A-4147-A177-3AD203B41FA5}">
                      <a16:colId xmlns:a16="http://schemas.microsoft.com/office/drawing/2014/main" val="292747277"/>
                    </a:ext>
                  </a:extLst>
                </a:gridCol>
                <a:gridCol w="905256">
                  <a:extLst>
                    <a:ext uri="{9D8B030D-6E8A-4147-A177-3AD203B41FA5}">
                      <a16:colId xmlns:a16="http://schemas.microsoft.com/office/drawing/2014/main" val="1228864276"/>
                    </a:ext>
                  </a:extLst>
                </a:gridCol>
                <a:gridCol w="905256">
                  <a:extLst>
                    <a:ext uri="{9D8B030D-6E8A-4147-A177-3AD203B41FA5}">
                      <a16:colId xmlns:a16="http://schemas.microsoft.com/office/drawing/2014/main" val="2548107491"/>
                    </a:ext>
                  </a:extLst>
                </a:gridCol>
                <a:gridCol w="905256">
                  <a:extLst>
                    <a:ext uri="{9D8B030D-6E8A-4147-A177-3AD203B41FA5}">
                      <a16:colId xmlns:a16="http://schemas.microsoft.com/office/drawing/2014/main" val="3695154139"/>
                    </a:ext>
                  </a:extLst>
                </a:gridCol>
                <a:gridCol w="905256">
                  <a:extLst>
                    <a:ext uri="{9D8B030D-6E8A-4147-A177-3AD203B41FA5}">
                      <a16:colId xmlns:a16="http://schemas.microsoft.com/office/drawing/2014/main" val="3593221862"/>
                    </a:ext>
                  </a:extLst>
                </a:gridCol>
                <a:gridCol w="905256">
                  <a:extLst>
                    <a:ext uri="{9D8B030D-6E8A-4147-A177-3AD203B41FA5}">
                      <a16:colId xmlns:a16="http://schemas.microsoft.com/office/drawing/2014/main" val="1455156589"/>
                    </a:ext>
                  </a:extLst>
                </a:gridCol>
                <a:gridCol w="905256">
                  <a:extLst>
                    <a:ext uri="{9D8B030D-6E8A-4147-A177-3AD203B41FA5}">
                      <a16:colId xmlns:a16="http://schemas.microsoft.com/office/drawing/2014/main" val="1604876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5019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874974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1599998119"/>
                  </a:ext>
                </a:extLst>
              </a:tr>
            </a:tbl>
          </a:graphicData>
        </a:graphic>
      </p:graphicFrame>
      <p:sp>
        <p:nvSpPr>
          <p:cNvPr id="4" name="Text Placeholder 3">
            <a:extLst>
              <a:ext uri="{FF2B5EF4-FFF2-40B4-BE49-F238E27FC236}">
                <a16:creationId xmlns:a16="http://schemas.microsoft.com/office/drawing/2014/main" id="{49FF0261-6F3F-4DB2-9F7B-19382967931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359287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EF4D8-A725-450B-AC8C-B3A42250B4BE}"/>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F99DF9BA-01F8-4179-AEFA-2236033D842F}"/>
              </a:ext>
            </a:extLst>
          </p:cNvPr>
          <p:cNvGraphicFramePr>
            <a:graphicFrameLocks noGrp="1"/>
          </p:cNvGraphicFramePr>
          <p:nvPr>
            <p:ph type="tbl" sz="quarter" idx="13"/>
            <p:extLst>
              <p:ext uri="{D42A27DB-BD31-4B8C-83A1-F6EECF244321}">
                <p14:modId xmlns:p14="http://schemas.microsoft.com/office/powerpoint/2010/main" val="1733492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57312254"/>
                    </a:ext>
                  </a:extLst>
                </a:gridCol>
                <a:gridCol w="905256">
                  <a:extLst>
                    <a:ext uri="{9D8B030D-6E8A-4147-A177-3AD203B41FA5}">
                      <a16:colId xmlns:a16="http://schemas.microsoft.com/office/drawing/2014/main" val="2087354852"/>
                    </a:ext>
                  </a:extLst>
                </a:gridCol>
                <a:gridCol w="905256">
                  <a:extLst>
                    <a:ext uri="{9D8B030D-6E8A-4147-A177-3AD203B41FA5}">
                      <a16:colId xmlns:a16="http://schemas.microsoft.com/office/drawing/2014/main" val="1634406896"/>
                    </a:ext>
                  </a:extLst>
                </a:gridCol>
                <a:gridCol w="905256">
                  <a:extLst>
                    <a:ext uri="{9D8B030D-6E8A-4147-A177-3AD203B41FA5}">
                      <a16:colId xmlns:a16="http://schemas.microsoft.com/office/drawing/2014/main" val="1174172591"/>
                    </a:ext>
                  </a:extLst>
                </a:gridCol>
                <a:gridCol w="905256">
                  <a:extLst>
                    <a:ext uri="{9D8B030D-6E8A-4147-A177-3AD203B41FA5}">
                      <a16:colId xmlns:a16="http://schemas.microsoft.com/office/drawing/2014/main" val="1926695550"/>
                    </a:ext>
                  </a:extLst>
                </a:gridCol>
                <a:gridCol w="905256">
                  <a:extLst>
                    <a:ext uri="{9D8B030D-6E8A-4147-A177-3AD203B41FA5}">
                      <a16:colId xmlns:a16="http://schemas.microsoft.com/office/drawing/2014/main" val="2558449796"/>
                    </a:ext>
                  </a:extLst>
                </a:gridCol>
                <a:gridCol w="905256">
                  <a:extLst>
                    <a:ext uri="{9D8B030D-6E8A-4147-A177-3AD203B41FA5}">
                      <a16:colId xmlns:a16="http://schemas.microsoft.com/office/drawing/2014/main" val="2676295779"/>
                    </a:ext>
                  </a:extLst>
                </a:gridCol>
                <a:gridCol w="905256">
                  <a:extLst>
                    <a:ext uri="{9D8B030D-6E8A-4147-A177-3AD203B41FA5}">
                      <a16:colId xmlns:a16="http://schemas.microsoft.com/office/drawing/2014/main" val="3388396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8544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1789691729"/>
                  </a:ext>
                </a:extLst>
              </a:tr>
            </a:tbl>
          </a:graphicData>
        </a:graphic>
      </p:graphicFrame>
      <p:sp>
        <p:nvSpPr>
          <p:cNvPr id="4" name="Text Placeholder 3">
            <a:extLst>
              <a:ext uri="{FF2B5EF4-FFF2-40B4-BE49-F238E27FC236}">
                <a16:creationId xmlns:a16="http://schemas.microsoft.com/office/drawing/2014/main" id="{18A0F60A-A2EE-498D-A637-5F73D113360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26320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4FF20-C928-4D08-95DB-C3FC611E73E2}"/>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4B115FBC-AC76-4999-86B1-A8C76345647A}"/>
              </a:ext>
            </a:extLst>
          </p:cNvPr>
          <p:cNvGraphicFramePr>
            <a:graphicFrameLocks noGrp="1"/>
          </p:cNvGraphicFramePr>
          <p:nvPr>
            <p:ph type="tbl" sz="quarter" idx="13"/>
            <p:extLst>
              <p:ext uri="{D42A27DB-BD31-4B8C-83A1-F6EECF244321}">
                <p14:modId xmlns:p14="http://schemas.microsoft.com/office/powerpoint/2010/main" val="1038710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56043842"/>
                    </a:ext>
                  </a:extLst>
                </a:gridCol>
                <a:gridCol w="905256">
                  <a:extLst>
                    <a:ext uri="{9D8B030D-6E8A-4147-A177-3AD203B41FA5}">
                      <a16:colId xmlns:a16="http://schemas.microsoft.com/office/drawing/2014/main" val="920630208"/>
                    </a:ext>
                  </a:extLst>
                </a:gridCol>
                <a:gridCol w="905256">
                  <a:extLst>
                    <a:ext uri="{9D8B030D-6E8A-4147-A177-3AD203B41FA5}">
                      <a16:colId xmlns:a16="http://schemas.microsoft.com/office/drawing/2014/main" val="1390789406"/>
                    </a:ext>
                  </a:extLst>
                </a:gridCol>
                <a:gridCol w="905256">
                  <a:extLst>
                    <a:ext uri="{9D8B030D-6E8A-4147-A177-3AD203B41FA5}">
                      <a16:colId xmlns:a16="http://schemas.microsoft.com/office/drawing/2014/main" val="4243415357"/>
                    </a:ext>
                  </a:extLst>
                </a:gridCol>
                <a:gridCol w="905256">
                  <a:extLst>
                    <a:ext uri="{9D8B030D-6E8A-4147-A177-3AD203B41FA5}">
                      <a16:colId xmlns:a16="http://schemas.microsoft.com/office/drawing/2014/main" val="1844001840"/>
                    </a:ext>
                  </a:extLst>
                </a:gridCol>
                <a:gridCol w="905256">
                  <a:extLst>
                    <a:ext uri="{9D8B030D-6E8A-4147-A177-3AD203B41FA5}">
                      <a16:colId xmlns:a16="http://schemas.microsoft.com/office/drawing/2014/main" val="786502530"/>
                    </a:ext>
                  </a:extLst>
                </a:gridCol>
                <a:gridCol w="905256">
                  <a:extLst>
                    <a:ext uri="{9D8B030D-6E8A-4147-A177-3AD203B41FA5}">
                      <a16:colId xmlns:a16="http://schemas.microsoft.com/office/drawing/2014/main" val="4269541009"/>
                    </a:ext>
                  </a:extLst>
                </a:gridCol>
                <a:gridCol w="905256">
                  <a:extLst>
                    <a:ext uri="{9D8B030D-6E8A-4147-A177-3AD203B41FA5}">
                      <a16:colId xmlns:a16="http://schemas.microsoft.com/office/drawing/2014/main" val="1108980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06532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750453703"/>
                  </a:ext>
                </a:extLst>
              </a:tr>
            </a:tbl>
          </a:graphicData>
        </a:graphic>
      </p:graphicFrame>
      <p:sp>
        <p:nvSpPr>
          <p:cNvPr id="4" name="Text Placeholder 3">
            <a:extLst>
              <a:ext uri="{FF2B5EF4-FFF2-40B4-BE49-F238E27FC236}">
                <a16:creationId xmlns:a16="http://schemas.microsoft.com/office/drawing/2014/main" id="{806CE997-70BE-40AE-BD8F-F3FF5722641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86067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9F7C1-618C-4088-BA97-D169F9A1E710}"/>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16BF75C5-FF9E-44BF-BDD7-735135C1C1BD}"/>
              </a:ext>
            </a:extLst>
          </p:cNvPr>
          <p:cNvGraphicFramePr>
            <a:graphicFrameLocks noGrp="1"/>
          </p:cNvGraphicFramePr>
          <p:nvPr>
            <p:ph type="tbl" sz="quarter" idx="13"/>
            <p:extLst>
              <p:ext uri="{D42A27DB-BD31-4B8C-83A1-F6EECF244321}">
                <p14:modId xmlns:p14="http://schemas.microsoft.com/office/powerpoint/2010/main" val="1913331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76336082"/>
                    </a:ext>
                  </a:extLst>
                </a:gridCol>
                <a:gridCol w="905256">
                  <a:extLst>
                    <a:ext uri="{9D8B030D-6E8A-4147-A177-3AD203B41FA5}">
                      <a16:colId xmlns:a16="http://schemas.microsoft.com/office/drawing/2014/main" val="3387009597"/>
                    </a:ext>
                  </a:extLst>
                </a:gridCol>
                <a:gridCol w="905256">
                  <a:extLst>
                    <a:ext uri="{9D8B030D-6E8A-4147-A177-3AD203B41FA5}">
                      <a16:colId xmlns:a16="http://schemas.microsoft.com/office/drawing/2014/main" val="1688329920"/>
                    </a:ext>
                  </a:extLst>
                </a:gridCol>
                <a:gridCol w="905256">
                  <a:extLst>
                    <a:ext uri="{9D8B030D-6E8A-4147-A177-3AD203B41FA5}">
                      <a16:colId xmlns:a16="http://schemas.microsoft.com/office/drawing/2014/main" val="1485651835"/>
                    </a:ext>
                  </a:extLst>
                </a:gridCol>
                <a:gridCol w="905256">
                  <a:extLst>
                    <a:ext uri="{9D8B030D-6E8A-4147-A177-3AD203B41FA5}">
                      <a16:colId xmlns:a16="http://schemas.microsoft.com/office/drawing/2014/main" val="2898852400"/>
                    </a:ext>
                  </a:extLst>
                </a:gridCol>
                <a:gridCol w="905256">
                  <a:extLst>
                    <a:ext uri="{9D8B030D-6E8A-4147-A177-3AD203B41FA5}">
                      <a16:colId xmlns:a16="http://schemas.microsoft.com/office/drawing/2014/main" val="921445251"/>
                    </a:ext>
                  </a:extLst>
                </a:gridCol>
                <a:gridCol w="905256">
                  <a:extLst>
                    <a:ext uri="{9D8B030D-6E8A-4147-A177-3AD203B41FA5}">
                      <a16:colId xmlns:a16="http://schemas.microsoft.com/office/drawing/2014/main" val="2896704416"/>
                    </a:ext>
                  </a:extLst>
                </a:gridCol>
                <a:gridCol w="905256">
                  <a:extLst>
                    <a:ext uri="{9D8B030D-6E8A-4147-A177-3AD203B41FA5}">
                      <a16:colId xmlns:a16="http://schemas.microsoft.com/office/drawing/2014/main" val="4212211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74914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194421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1901733939"/>
                  </a:ext>
                </a:extLst>
              </a:tr>
            </a:tbl>
          </a:graphicData>
        </a:graphic>
      </p:graphicFrame>
      <p:sp>
        <p:nvSpPr>
          <p:cNvPr id="4" name="Text Placeholder 3">
            <a:extLst>
              <a:ext uri="{FF2B5EF4-FFF2-40B4-BE49-F238E27FC236}">
                <a16:creationId xmlns:a16="http://schemas.microsoft.com/office/drawing/2014/main" id="{B0DB2FD4-6820-4878-8154-9E74A0D7A8C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968996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15D1A-62CC-4733-84ED-530533FC93A1}"/>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70A82A43-A936-42E1-8AB0-1EC8433837AA}"/>
              </a:ext>
            </a:extLst>
          </p:cNvPr>
          <p:cNvGraphicFramePr>
            <a:graphicFrameLocks noGrp="1"/>
          </p:cNvGraphicFramePr>
          <p:nvPr>
            <p:ph type="tbl" sz="quarter" idx="13"/>
            <p:extLst>
              <p:ext uri="{D42A27DB-BD31-4B8C-83A1-F6EECF244321}">
                <p14:modId xmlns:p14="http://schemas.microsoft.com/office/powerpoint/2010/main" val="3700130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04007959"/>
                    </a:ext>
                  </a:extLst>
                </a:gridCol>
                <a:gridCol w="1481327">
                  <a:extLst>
                    <a:ext uri="{9D8B030D-6E8A-4147-A177-3AD203B41FA5}">
                      <a16:colId xmlns:a16="http://schemas.microsoft.com/office/drawing/2014/main" val="3193786919"/>
                    </a:ext>
                  </a:extLst>
                </a:gridCol>
                <a:gridCol w="658368">
                  <a:extLst>
                    <a:ext uri="{9D8B030D-6E8A-4147-A177-3AD203B41FA5}">
                      <a16:colId xmlns:a16="http://schemas.microsoft.com/office/drawing/2014/main" val="3743532799"/>
                    </a:ext>
                  </a:extLst>
                </a:gridCol>
                <a:gridCol w="658368">
                  <a:extLst>
                    <a:ext uri="{9D8B030D-6E8A-4147-A177-3AD203B41FA5}">
                      <a16:colId xmlns:a16="http://schemas.microsoft.com/office/drawing/2014/main" val="1414970207"/>
                    </a:ext>
                  </a:extLst>
                </a:gridCol>
                <a:gridCol w="658368">
                  <a:extLst>
                    <a:ext uri="{9D8B030D-6E8A-4147-A177-3AD203B41FA5}">
                      <a16:colId xmlns:a16="http://schemas.microsoft.com/office/drawing/2014/main" val="3052690627"/>
                    </a:ext>
                  </a:extLst>
                </a:gridCol>
                <a:gridCol w="658368">
                  <a:extLst>
                    <a:ext uri="{9D8B030D-6E8A-4147-A177-3AD203B41FA5}">
                      <a16:colId xmlns:a16="http://schemas.microsoft.com/office/drawing/2014/main" val="3066522947"/>
                    </a:ext>
                  </a:extLst>
                </a:gridCol>
                <a:gridCol w="658368">
                  <a:extLst>
                    <a:ext uri="{9D8B030D-6E8A-4147-A177-3AD203B41FA5}">
                      <a16:colId xmlns:a16="http://schemas.microsoft.com/office/drawing/2014/main" val="2520923517"/>
                    </a:ext>
                  </a:extLst>
                </a:gridCol>
                <a:gridCol w="658368">
                  <a:extLst>
                    <a:ext uri="{9D8B030D-6E8A-4147-A177-3AD203B41FA5}">
                      <a16:colId xmlns:a16="http://schemas.microsoft.com/office/drawing/2014/main" val="1801146837"/>
                    </a:ext>
                  </a:extLst>
                </a:gridCol>
                <a:gridCol w="658368">
                  <a:extLst>
                    <a:ext uri="{9D8B030D-6E8A-4147-A177-3AD203B41FA5}">
                      <a16:colId xmlns:a16="http://schemas.microsoft.com/office/drawing/2014/main" val="1340577809"/>
                    </a:ext>
                  </a:extLst>
                </a:gridCol>
                <a:gridCol w="658368">
                  <a:extLst>
                    <a:ext uri="{9D8B030D-6E8A-4147-A177-3AD203B41FA5}">
                      <a16:colId xmlns:a16="http://schemas.microsoft.com/office/drawing/2014/main" val="3838228481"/>
                    </a:ext>
                  </a:extLst>
                </a:gridCol>
                <a:gridCol w="658368">
                  <a:extLst>
                    <a:ext uri="{9D8B030D-6E8A-4147-A177-3AD203B41FA5}">
                      <a16:colId xmlns:a16="http://schemas.microsoft.com/office/drawing/2014/main" val="389876658"/>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2573469510"/>
                  </a:ext>
                </a:extLst>
              </a:tr>
              <a:tr h="370840">
                <a:tc>
                  <a:txBody>
                    <a:bodyPr/>
                    <a:lstStyle/>
                    <a:p>
                      <a:r>
                        <a:rPr lang="en-US" sz="1000"/>
                        <a:t>10/01/2020 12:12:22</a:t>
                      </a:r>
                    </a:p>
                  </a:txBody>
                  <a:tcPr/>
                </a:tc>
                <a:tc>
                  <a:txBody>
                    <a:bodyPr/>
                    <a:lstStyle/>
                    <a:p>
                      <a:r>
                        <a:rPr lang="en-US" sz="1000"/>
                        <a:t>https://www.instagram.com/p/CFFFUHRnWc4/media</a:t>
                      </a:r>
                    </a:p>
                  </a:txBody>
                  <a:tcPr/>
                </a:tc>
                <a:tc>
                  <a:txBody>
                    <a:bodyPr/>
                    <a:lstStyle/>
                    <a:p>
                      <a:r>
                        <a:rPr lang="en-US" sz="1000"/>
                        <a:t>12044</a:t>
                      </a:r>
                    </a:p>
                  </a:txBody>
                  <a:tcPr/>
                </a:tc>
                <a:tc>
                  <a:txBody>
                    <a:bodyPr/>
                    <a:lstStyle/>
                    <a:p>
                      <a:r>
                        <a:rPr lang="en-US" sz="1000"/>
                        <a:t>2848</a:t>
                      </a:r>
                    </a:p>
                  </a:txBody>
                  <a:tcPr/>
                </a:tc>
                <a:tc>
                  <a:txBody>
                    <a:bodyPr/>
                    <a:lstStyle/>
                    <a:p>
                      <a:r>
                        <a:rPr lang="en-US" sz="1000"/>
                        <a:t>21151</a:t>
                      </a:r>
                    </a:p>
                  </a:txBody>
                  <a:tcPr/>
                </a:tc>
                <a:tc>
                  <a:txBody>
                    <a:bodyPr/>
                    <a:lstStyle/>
                    <a:p>
                      <a:r>
                        <a:rPr lang="en-US" sz="1000"/>
                        <a:t>112</a:t>
                      </a:r>
                    </a:p>
                  </a:txBody>
                  <a:tcPr/>
                </a:tc>
                <a:tc>
                  <a:txBody>
                    <a:bodyPr/>
                    <a:lstStyle/>
                    <a:p>
                      <a:r>
                        <a:rPr lang="en-US" sz="1000"/>
                        <a:t>24111</a:t>
                      </a:r>
                    </a:p>
                  </a:txBody>
                  <a:tcPr/>
                </a:tc>
                <a:tc>
                  <a:txBody>
                    <a:bodyPr/>
                    <a:lstStyle/>
                    <a:p>
                      <a:r>
                        <a:rPr lang="en-US" sz="1000"/>
                        <a:t>22019</a:t>
                      </a:r>
                    </a:p>
                  </a:txBody>
                  <a:tcPr/>
                </a:tc>
                <a:tc>
                  <a:txBody>
                    <a:bodyPr/>
                    <a:lstStyle/>
                    <a:p>
                      <a:r>
                        <a:rPr lang="en-US" sz="1000"/>
                        <a:t>18276</a:t>
                      </a:r>
                    </a:p>
                  </a:txBody>
                  <a:tcPr/>
                </a:tc>
                <a:tc>
                  <a:txBody>
                    <a:bodyPr/>
                    <a:lstStyle/>
                    <a:p>
                      <a:r>
                        <a:rPr lang="en-US" sz="1000"/>
                        <a:t>109.5 %</a:t>
                      </a:r>
                    </a:p>
                  </a:txBody>
                  <a:tcPr/>
                </a:tc>
                <a:tc>
                  <a:txBody>
                    <a:bodyPr/>
                    <a:lstStyle/>
                    <a:p>
                      <a:r>
                        <a:rPr lang="en-US" sz="1000"/>
                        <a:t>54.7 %</a:t>
                      </a:r>
                    </a:p>
                  </a:txBody>
                  <a:tcPr/>
                </a:tc>
                <a:extLst>
                  <a:ext uri="{0D108BD9-81ED-4DB2-BD59-A6C34878D82A}">
                    <a16:rowId xmlns:a16="http://schemas.microsoft.com/office/drawing/2014/main" val="2204071929"/>
                  </a:ext>
                </a:extLst>
              </a:tr>
              <a:tr h="370840">
                <a:tc>
                  <a:txBody>
                    <a:bodyPr/>
                    <a:lstStyle/>
                    <a:p>
                      <a:r>
                        <a:rPr lang="en-US" sz="1000"/>
                        <a:t>10/01/2020 12:12:22</a:t>
                      </a:r>
                    </a:p>
                  </a:txBody>
                  <a:tcPr/>
                </a:tc>
                <a:tc>
                  <a:txBody>
                    <a:bodyPr/>
                    <a:lstStyle/>
                    <a:p>
                      <a:r>
                        <a:rPr lang="en-US" sz="1000"/>
                        <a:t>https://www.instagram.com/p/CEmIpvrH1dC/media</a:t>
                      </a:r>
                    </a:p>
                  </a:txBody>
                  <a:tcPr/>
                </a:tc>
                <a:tc>
                  <a:txBody>
                    <a:bodyPr/>
                    <a:lstStyle/>
                    <a:p>
                      <a:r>
                        <a:rPr lang="en-US" sz="1000"/>
                        <a:t>3284</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9663</a:t>
                      </a:r>
                    </a:p>
                  </a:txBody>
                  <a:tcPr/>
                </a:tc>
                <a:tc>
                  <a:txBody>
                    <a:bodyPr/>
                    <a:lstStyle/>
                    <a:p>
                      <a:r>
                        <a:rPr lang="en-US" sz="1000"/>
                        <a:t>8487</a:t>
                      </a:r>
                    </a:p>
                  </a:txBody>
                  <a:tcPr/>
                </a:tc>
                <a:tc>
                  <a:txBody>
                    <a:bodyPr/>
                    <a:lstStyle/>
                    <a:p>
                      <a:r>
                        <a:rPr lang="en-US" sz="1000"/>
                        <a:t>2.04 %</a:t>
                      </a:r>
                    </a:p>
                  </a:txBody>
                  <a:tcPr/>
                </a:tc>
                <a:tc>
                  <a:txBody>
                    <a:bodyPr/>
                    <a:lstStyle/>
                    <a:p>
                      <a:r>
                        <a:rPr lang="en-US" sz="1000"/>
                        <a:t>33.99 %</a:t>
                      </a:r>
                    </a:p>
                  </a:txBody>
                  <a:tcPr/>
                </a:tc>
                <a:extLst>
                  <a:ext uri="{0D108BD9-81ED-4DB2-BD59-A6C34878D82A}">
                    <a16:rowId xmlns:a16="http://schemas.microsoft.com/office/drawing/2014/main" val="3001626186"/>
                  </a:ext>
                </a:extLst>
              </a:tr>
            </a:tbl>
          </a:graphicData>
        </a:graphic>
      </p:graphicFrame>
      <p:sp>
        <p:nvSpPr>
          <p:cNvPr id="4" name="Text Placeholder 3">
            <a:extLst>
              <a:ext uri="{FF2B5EF4-FFF2-40B4-BE49-F238E27FC236}">
                <a16:creationId xmlns:a16="http://schemas.microsoft.com/office/drawing/2014/main" id="{EDB7CB35-58D1-4795-8322-5E5195842CA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6760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820E3-055D-4FBA-A915-C4F32B82D558}"/>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245A0261-8B32-4111-9299-E3498BCE60DB}"/>
              </a:ext>
            </a:extLst>
          </p:cNvPr>
          <p:cNvGraphicFramePr>
            <a:graphicFrameLocks noGrp="1"/>
          </p:cNvGraphicFramePr>
          <p:nvPr>
            <p:ph type="tbl" sz="quarter" idx="13"/>
            <p:extLst>
              <p:ext uri="{D42A27DB-BD31-4B8C-83A1-F6EECF244321}">
                <p14:modId xmlns:p14="http://schemas.microsoft.com/office/powerpoint/2010/main" val="3229760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42458217"/>
                    </a:ext>
                  </a:extLst>
                </a:gridCol>
                <a:gridCol w="1645920">
                  <a:extLst>
                    <a:ext uri="{9D8B030D-6E8A-4147-A177-3AD203B41FA5}">
                      <a16:colId xmlns:a16="http://schemas.microsoft.com/office/drawing/2014/main" val="9241984"/>
                    </a:ext>
                  </a:extLst>
                </a:gridCol>
                <a:gridCol w="1645920">
                  <a:extLst>
                    <a:ext uri="{9D8B030D-6E8A-4147-A177-3AD203B41FA5}">
                      <a16:colId xmlns:a16="http://schemas.microsoft.com/office/drawing/2014/main" val="2055730324"/>
                    </a:ext>
                  </a:extLst>
                </a:gridCol>
                <a:gridCol w="1645920">
                  <a:extLst>
                    <a:ext uri="{9D8B030D-6E8A-4147-A177-3AD203B41FA5}">
                      <a16:colId xmlns:a16="http://schemas.microsoft.com/office/drawing/2014/main" val="130922969"/>
                    </a:ext>
                  </a:extLst>
                </a:gridCol>
                <a:gridCol w="1645920">
                  <a:extLst>
                    <a:ext uri="{9D8B030D-6E8A-4147-A177-3AD203B41FA5}">
                      <a16:colId xmlns:a16="http://schemas.microsoft.com/office/drawing/2014/main" val="119088001"/>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824963671"/>
                  </a:ext>
                </a:extLst>
              </a:tr>
              <a:tr h="370840">
                <a:tc>
                  <a:txBody>
                    <a:bodyPr/>
                    <a:lstStyle/>
                    <a:p>
                      <a:r>
                        <a:rPr lang="en-US" sz="1000"/>
                        <a:t>722531</a:t>
                      </a:r>
                    </a:p>
                  </a:txBody>
                  <a:tcPr/>
                </a:tc>
                <a:tc>
                  <a:txBody>
                    <a:bodyPr/>
                    <a:lstStyle/>
                    <a:p>
                      <a:r>
                        <a:rPr lang="en-US" sz="1000"/>
                        <a:t>721374</a:t>
                      </a:r>
                    </a:p>
                  </a:txBody>
                  <a:tcPr/>
                </a:tc>
                <a:tc>
                  <a:txBody>
                    <a:bodyPr/>
                    <a:lstStyle/>
                    <a:p>
                      <a:r>
                        <a:rPr lang="en-US" sz="1000"/>
                        <a:t>2559</a:t>
                      </a:r>
                    </a:p>
                  </a:txBody>
                  <a:tcPr/>
                </a:tc>
                <a:tc>
                  <a:txBody>
                    <a:bodyPr/>
                    <a:lstStyle/>
                    <a:p>
                      <a:r>
                        <a:rPr lang="en-US" sz="1000"/>
                        <a:t>5098425</a:t>
                      </a:r>
                    </a:p>
                  </a:txBody>
                  <a:tcPr/>
                </a:tc>
                <a:tc>
                  <a:txBody>
                    <a:bodyPr/>
                    <a:lstStyle/>
                    <a:p>
                      <a:r>
                        <a:rPr lang="en-US" sz="1000"/>
                        <a:t>453257</a:t>
                      </a:r>
                    </a:p>
                  </a:txBody>
                  <a:tcPr/>
                </a:tc>
                <a:extLst>
                  <a:ext uri="{0D108BD9-81ED-4DB2-BD59-A6C34878D82A}">
                    <a16:rowId xmlns:a16="http://schemas.microsoft.com/office/drawing/2014/main" val="1646364836"/>
                  </a:ext>
                </a:extLst>
              </a:tr>
            </a:tbl>
          </a:graphicData>
        </a:graphic>
      </p:graphicFrame>
      <p:sp>
        <p:nvSpPr>
          <p:cNvPr id="4" name="Text Placeholder 3">
            <a:extLst>
              <a:ext uri="{FF2B5EF4-FFF2-40B4-BE49-F238E27FC236}">
                <a16:creationId xmlns:a16="http://schemas.microsoft.com/office/drawing/2014/main" id="{F7A758F9-B1B5-419F-96EA-5C4A5334467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81237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AE847-B228-4ED4-B0F5-3FEC5D01F38C}"/>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D75EF831-9852-49D9-8096-29B07E75A496}"/>
              </a:ext>
            </a:extLst>
          </p:cNvPr>
          <p:cNvGraphicFramePr>
            <a:graphicFrameLocks noGrp="1"/>
          </p:cNvGraphicFramePr>
          <p:nvPr>
            <p:ph type="chart" sz="quarter" idx="13"/>
            <p:extLst>
              <p:ext uri="{D42A27DB-BD31-4B8C-83A1-F6EECF244321}">
                <p14:modId xmlns:p14="http://schemas.microsoft.com/office/powerpoint/2010/main" val="3129418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D2E7A9-D910-4DF4-8856-31011374515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FB99688-2C73-4FFB-802E-58D16DA725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234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A3716-68CF-46C6-919E-B9DB46739FFC}"/>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43790A24-9839-4E55-BF33-0FABD39300A0}"/>
              </a:ext>
            </a:extLst>
          </p:cNvPr>
          <p:cNvGraphicFramePr>
            <a:graphicFrameLocks noGrp="1"/>
          </p:cNvGraphicFramePr>
          <p:nvPr>
            <p:ph type="chart" sz="quarter" idx="13"/>
            <p:extLst>
              <p:ext uri="{D42A27DB-BD31-4B8C-83A1-F6EECF244321}">
                <p14:modId xmlns:p14="http://schemas.microsoft.com/office/powerpoint/2010/main" val="2221059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8CE8CB-DC69-4840-8A06-B5F1C72C2F1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F2FC269-DFCF-4B2C-A823-C9F5EE9CF8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553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48CDE-0229-4638-A928-59E0E6835C04}"/>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0CF8F12F-577F-4DC4-81A1-040137685C96}"/>
              </a:ext>
            </a:extLst>
          </p:cNvPr>
          <p:cNvGraphicFramePr>
            <a:graphicFrameLocks noGrp="1"/>
          </p:cNvGraphicFramePr>
          <p:nvPr>
            <p:ph type="chart" sz="quarter" idx="13"/>
            <p:extLst>
              <p:ext uri="{D42A27DB-BD31-4B8C-83A1-F6EECF244321}">
                <p14:modId xmlns:p14="http://schemas.microsoft.com/office/powerpoint/2010/main" val="3738170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280C84-64A2-44A9-B96B-CCFB3226CCF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33CEA38-B2FC-4AC8-AB35-27EF4E0E78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51668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2BAD1-E5F7-4111-A216-CEFD38094ED5}"/>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EA683329-D6C3-4B05-A2FF-A81D592297A1}"/>
              </a:ext>
            </a:extLst>
          </p:cNvPr>
          <p:cNvGraphicFramePr>
            <a:graphicFrameLocks noGrp="1"/>
          </p:cNvGraphicFramePr>
          <p:nvPr>
            <p:ph type="chart" sz="quarter" idx="13"/>
            <p:extLst>
              <p:ext uri="{D42A27DB-BD31-4B8C-83A1-F6EECF244321}">
                <p14:modId xmlns:p14="http://schemas.microsoft.com/office/powerpoint/2010/main" val="2625127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C236EB-8BC8-43FD-9185-32EBEEC74E2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304EF7D-827A-4AEC-9C2D-9C8F3B1581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11221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A639F-17EC-4CDA-9D65-E1F719CA71BB}"/>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03F85019-3795-4A21-9DF5-7FB9544EE906}"/>
              </a:ext>
            </a:extLst>
          </p:cNvPr>
          <p:cNvGraphicFramePr>
            <a:graphicFrameLocks noGrp="1"/>
          </p:cNvGraphicFramePr>
          <p:nvPr>
            <p:ph type="chart" sz="quarter" idx="13"/>
            <p:extLst>
              <p:ext uri="{D42A27DB-BD31-4B8C-83A1-F6EECF244321}">
                <p14:modId xmlns:p14="http://schemas.microsoft.com/office/powerpoint/2010/main" val="1923753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968307-300A-4386-AE69-3A7DCC8C7C8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EB592D3-77CF-46F9-AE8E-E475FE184F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3895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D9828-4238-4AC0-84B5-DF26D3CBF687}"/>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740808CA-B18E-42BE-8B48-49E927C6C1DD}"/>
              </a:ext>
            </a:extLst>
          </p:cNvPr>
          <p:cNvGraphicFramePr>
            <a:graphicFrameLocks noGrp="1"/>
          </p:cNvGraphicFramePr>
          <p:nvPr>
            <p:ph type="chart" sz="quarter" idx="13"/>
            <p:extLst>
              <p:ext uri="{D42A27DB-BD31-4B8C-83A1-F6EECF244321}">
                <p14:modId xmlns:p14="http://schemas.microsoft.com/office/powerpoint/2010/main" val="2432503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15B18E-FF7F-4B16-9E26-4E8B630D7A4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E4E96CA-F966-4731-8241-FAF3FF2079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185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538FE-AEA3-4022-8BAA-924B11205140}"/>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9A371FF0-3FAE-4F26-A355-D9F9BC21AF83}"/>
              </a:ext>
            </a:extLst>
          </p:cNvPr>
          <p:cNvGraphicFramePr>
            <a:graphicFrameLocks noGrp="1"/>
          </p:cNvGraphicFramePr>
          <p:nvPr>
            <p:ph type="chart" sz="quarter" idx="13"/>
            <p:extLst>
              <p:ext uri="{D42A27DB-BD31-4B8C-83A1-F6EECF244321}">
                <p14:modId xmlns:p14="http://schemas.microsoft.com/office/powerpoint/2010/main" val="2766150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F01F72-68A9-4ACD-B7C4-4AF96D23720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8D5818C-9E90-4E74-A3DC-5B30398F37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37314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102D5-A4BB-4FED-8140-50377483262B}"/>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2CA5E993-9B3A-435C-9C55-95660D277F30}"/>
              </a:ext>
            </a:extLst>
          </p:cNvPr>
          <p:cNvGraphicFramePr>
            <a:graphicFrameLocks noGrp="1"/>
          </p:cNvGraphicFramePr>
          <p:nvPr>
            <p:ph type="tbl" sz="quarter" idx="13"/>
            <p:extLst>
              <p:ext uri="{D42A27DB-BD31-4B8C-83A1-F6EECF244321}">
                <p14:modId xmlns:p14="http://schemas.microsoft.com/office/powerpoint/2010/main" val="3300140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1474431"/>
                    </a:ext>
                  </a:extLst>
                </a:gridCol>
                <a:gridCol w="740664">
                  <a:extLst>
                    <a:ext uri="{9D8B030D-6E8A-4147-A177-3AD203B41FA5}">
                      <a16:colId xmlns:a16="http://schemas.microsoft.com/office/drawing/2014/main" val="752920233"/>
                    </a:ext>
                  </a:extLst>
                </a:gridCol>
                <a:gridCol w="740664">
                  <a:extLst>
                    <a:ext uri="{9D8B030D-6E8A-4147-A177-3AD203B41FA5}">
                      <a16:colId xmlns:a16="http://schemas.microsoft.com/office/drawing/2014/main" val="3147575082"/>
                    </a:ext>
                  </a:extLst>
                </a:gridCol>
                <a:gridCol w="740664">
                  <a:extLst>
                    <a:ext uri="{9D8B030D-6E8A-4147-A177-3AD203B41FA5}">
                      <a16:colId xmlns:a16="http://schemas.microsoft.com/office/drawing/2014/main" val="2290328995"/>
                    </a:ext>
                  </a:extLst>
                </a:gridCol>
                <a:gridCol w="740664">
                  <a:extLst>
                    <a:ext uri="{9D8B030D-6E8A-4147-A177-3AD203B41FA5}">
                      <a16:colId xmlns:a16="http://schemas.microsoft.com/office/drawing/2014/main" val="2073253990"/>
                    </a:ext>
                  </a:extLst>
                </a:gridCol>
                <a:gridCol w="740664">
                  <a:extLst>
                    <a:ext uri="{9D8B030D-6E8A-4147-A177-3AD203B41FA5}">
                      <a16:colId xmlns:a16="http://schemas.microsoft.com/office/drawing/2014/main" val="224826800"/>
                    </a:ext>
                  </a:extLst>
                </a:gridCol>
                <a:gridCol w="740664">
                  <a:extLst>
                    <a:ext uri="{9D8B030D-6E8A-4147-A177-3AD203B41FA5}">
                      <a16:colId xmlns:a16="http://schemas.microsoft.com/office/drawing/2014/main" val="1346957500"/>
                    </a:ext>
                  </a:extLst>
                </a:gridCol>
                <a:gridCol w="740664">
                  <a:extLst>
                    <a:ext uri="{9D8B030D-6E8A-4147-A177-3AD203B41FA5}">
                      <a16:colId xmlns:a16="http://schemas.microsoft.com/office/drawing/2014/main" val="404939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46391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https://scontent-iad3-1.xx.fbcdn.net/v/t1.0-9/p720x720/119918234_1381139558758244_2093493587111828372_o.jpg?_nc_cat=110&amp;_nc_sid=9e2e56&amp;_nc_ohc=fzplF28RBzMAX_ULH0x&amp;_nc_ht=scontent-iad3-1.xx&amp;tp=6&amp;oh=4f47625bff19575130f0788c7b8dbf42&amp;oe=5F9BA793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1910048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https://scontent-iad3-1.xx.fbcdn.net/v/t15.13418-10/s720x720/120117761_362865511508895_6491103691019286312_n.jpg?_nc_cat=100&amp;_nc_sid=ad6a45&amp;_nc_ohc=0mELp-G954sAX_ea8H0&amp;_nc_ht=scontent-iad3-1.xx&amp;tp=7&amp;oh=d4ae51495db882742bd04d1b9b073bd5&amp;oe=5F9A674E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2027950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https://scontent-iad3-1.xx.fbcdn.net/v/t1.0-9/p720x720/119988970_1380494058822794_179463564643762012_o.jpg?_nc_cat=108&amp;_nc_sid=110474&amp;_nc_ohc=9IjULss1vDMAX-ii1LY&amp;_nc_ht=scontent-iad3-1.xx&amp;tp=6&amp;oh=857352e0b6b512df6129e821a58a0206&amp;oe=5F9BE3BD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5.0725 %</a:t>
                      </a:r>
                    </a:p>
                  </a:txBody>
                  <a:tcPr/>
                </a:tc>
                <a:extLst>
                  <a:ext uri="{0D108BD9-81ED-4DB2-BD59-A6C34878D82A}">
                    <a16:rowId xmlns:a16="http://schemas.microsoft.com/office/drawing/2014/main" val="226762487"/>
                  </a:ext>
                </a:extLst>
              </a:tr>
            </a:tbl>
          </a:graphicData>
        </a:graphic>
      </p:graphicFrame>
      <p:sp>
        <p:nvSpPr>
          <p:cNvPr id="4" name="Text Placeholder 3">
            <a:extLst>
              <a:ext uri="{FF2B5EF4-FFF2-40B4-BE49-F238E27FC236}">
                <a16:creationId xmlns:a16="http://schemas.microsoft.com/office/drawing/2014/main" id="{4E00BA59-0520-40DC-9480-507A3321760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84984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F3B96-2BAC-44BC-A1D8-95EFD94B4177}"/>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F1187BF0-2B66-4F46-9CDF-C2FC5838EC40}"/>
              </a:ext>
            </a:extLst>
          </p:cNvPr>
          <p:cNvGraphicFramePr>
            <a:graphicFrameLocks noGrp="1"/>
          </p:cNvGraphicFramePr>
          <p:nvPr>
            <p:ph type="tbl" sz="quarter" idx="13"/>
            <p:extLst>
              <p:ext uri="{D42A27DB-BD31-4B8C-83A1-F6EECF244321}">
                <p14:modId xmlns:p14="http://schemas.microsoft.com/office/powerpoint/2010/main" val="1689693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46071823"/>
                    </a:ext>
                  </a:extLst>
                </a:gridCol>
                <a:gridCol w="740664">
                  <a:extLst>
                    <a:ext uri="{9D8B030D-6E8A-4147-A177-3AD203B41FA5}">
                      <a16:colId xmlns:a16="http://schemas.microsoft.com/office/drawing/2014/main" val="3858874886"/>
                    </a:ext>
                  </a:extLst>
                </a:gridCol>
                <a:gridCol w="740664">
                  <a:extLst>
                    <a:ext uri="{9D8B030D-6E8A-4147-A177-3AD203B41FA5}">
                      <a16:colId xmlns:a16="http://schemas.microsoft.com/office/drawing/2014/main" val="1926428754"/>
                    </a:ext>
                  </a:extLst>
                </a:gridCol>
                <a:gridCol w="740664">
                  <a:extLst>
                    <a:ext uri="{9D8B030D-6E8A-4147-A177-3AD203B41FA5}">
                      <a16:colId xmlns:a16="http://schemas.microsoft.com/office/drawing/2014/main" val="3940738806"/>
                    </a:ext>
                  </a:extLst>
                </a:gridCol>
                <a:gridCol w="740664">
                  <a:extLst>
                    <a:ext uri="{9D8B030D-6E8A-4147-A177-3AD203B41FA5}">
                      <a16:colId xmlns:a16="http://schemas.microsoft.com/office/drawing/2014/main" val="377202585"/>
                    </a:ext>
                  </a:extLst>
                </a:gridCol>
                <a:gridCol w="740664">
                  <a:extLst>
                    <a:ext uri="{9D8B030D-6E8A-4147-A177-3AD203B41FA5}">
                      <a16:colId xmlns:a16="http://schemas.microsoft.com/office/drawing/2014/main" val="3228512457"/>
                    </a:ext>
                  </a:extLst>
                </a:gridCol>
                <a:gridCol w="740664">
                  <a:extLst>
                    <a:ext uri="{9D8B030D-6E8A-4147-A177-3AD203B41FA5}">
                      <a16:colId xmlns:a16="http://schemas.microsoft.com/office/drawing/2014/main" val="2285242099"/>
                    </a:ext>
                  </a:extLst>
                </a:gridCol>
                <a:gridCol w="740664">
                  <a:extLst>
                    <a:ext uri="{9D8B030D-6E8A-4147-A177-3AD203B41FA5}">
                      <a16:colId xmlns:a16="http://schemas.microsoft.com/office/drawing/2014/main" val="1910420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2209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https://scontent-iad3-1.xx.fbcdn.net/v/t15.13418-10/s720x720/120579525_3256559224461666_1246211215298760720_n.jpg?_nc_cat=101&amp;_nc_sid=ad6a45&amp;_nc_ohc=ZvUwox6QWqEAX99IPv7&amp;_nc_ht=scontent-iad3-1.xx&amp;tp=7&amp;oh=02892a71d73dec4aac1e1809d46eb987&amp;oe=5F9B6DAD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4.6512 %</a:t>
                      </a:r>
                    </a:p>
                  </a:txBody>
                  <a:tcPr/>
                </a:tc>
                <a:extLst>
                  <a:ext uri="{0D108BD9-81ED-4DB2-BD59-A6C34878D82A}">
                    <a16:rowId xmlns:a16="http://schemas.microsoft.com/office/drawing/2014/main" val="26482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aJQHO&amp;_nc_oc=AQnB6sxgp9PzjTCWASLoBfgNeYgNivvVvMuG2XTabm5cmODSXa5Y332v_AGWMZvsyi4&amp;_nc_ht=scontent-iad3-1.xx&amp;tp=6&amp;oh=28b2ddd85c12f1cbcefa4429b4e4fcca&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4.4643 %</a:t>
                      </a:r>
                    </a:p>
                  </a:txBody>
                  <a:tcPr/>
                </a:tc>
                <a:extLst>
                  <a:ext uri="{0D108BD9-81ED-4DB2-BD59-A6C34878D82A}">
                    <a16:rowId xmlns:a16="http://schemas.microsoft.com/office/drawing/2014/main" val="2602503151"/>
                  </a:ext>
                </a:extLst>
              </a:tr>
            </a:tbl>
          </a:graphicData>
        </a:graphic>
      </p:graphicFrame>
      <p:sp>
        <p:nvSpPr>
          <p:cNvPr id="4" name="Text Placeholder 3">
            <a:extLst>
              <a:ext uri="{FF2B5EF4-FFF2-40B4-BE49-F238E27FC236}">
                <a16:creationId xmlns:a16="http://schemas.microsoft.com/office/drawing/2014/main" id="{7A122940-48B1-49E5-A8B7-F67FCE594ED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012124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E9799-CBC8-4B5A-9BEA-9DE5F8BF3849}"/>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304B95E3-E09D-4D97-9298-E3CFEA4C4D66}"/>
              </a:ext>
            </a:extLst>
          </p:cNvPr>
          <p:cNvGraphicFramePr>
            <a:graphicFrameLocks noGrp="1"/>
          </p:cNvGraphicFramePr>
          <p:nvPr>
            <p:ph type="tbl" sz="quarter" idx="13"/>
            <p:extLst>
              <p:ext uri="{D42A27DB-BD31-4B8C-83A1-F6EECF244321}">
                <p14:modId xmlns:p14="http://schemas.microsoft.com/office/powerpoint/2010/main" val="1765837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62715941"/>
                    </a:ext>
                  </a:extLst>
                </a:gridCol>
                <a:gridCol w="740664">
                  <a:extLst>
                    <a:ext uri="{9D8B030D-6E8A-4147-A177-3AD203B41FA5}">
                      <a16:colId xmlns:a16="http://schemas.microsoft.com/office/drawing/2014/main" val="1727791640"/>
                    </a:ext>
                  </a:extLst>
                </a:gridCol>
                <a:gridCol w="740664">
                  <a:extLst>
                    <a:ext uri="{9D8B030D-6E8A-4147-A177-3AD203B41FA5}">
                      <a16:colId xmlns:a16="http://schemas.microsoft.com/office/drawing/2014/main" val="3069634312"/>
                    </a:ext>
                  </a:extLst>
                </a:gridCol>
                <a:gridCol w="740664">
                  <a:extLst>
                    <a:ext uri="{9D8B030D-6E8A-4147-A177-3AD203B41FA5}">
                      <a16:colId xmlns:a16="http://schemas.microsoft.com/office/drawing/2014/main" val="3043826813"/>
                    </a:ext>
                  </a:extLst>
                </a:gridCol>
                <a:gridCol w="740664">
                  <a:extLst>
                    <a:ext uri="{9D8B030D-6E8A-4147-A177-3AD203B41FA5}">
                      <a16:colId xmlns:a16="http://schemas.microsoft.com/office/drawing/2014/main" val="3606382814"/>
                    </a:ext>
                  </a:extLst>
                </a:gridCol>
                <a:gridCol w="740664">
                  <a:extLst>
                    <a:ext uri="{9D8B030D-6E8A-4147-A177-3AD203B41FA5}">
                      <a16:colId xmlns:a16="http://schemas.microsoft.com/office/drawing/2014/main" val="3483653221"/>
                    </a:ext>
                  </a:extLst>
                </a:gridCol>
                <a:gridCol w="740664">
                  <a:extLst>
                    <a:ext uri="{9D8B030D-6E8A-4147-A177-3AD203B41FA5}">
                      <a16:colId xmlns:a16="http://schemas.microsoft.com/office/drawing/2014/main" val="3419122174"/>
                    </a:ext>
                  </a:extLst>
                </a:gridCol>
                <a:gridCol w="740664">
                  <a:extLst>
                    <a:ext uri="{9D8B030D-6E8A-4147-A177-3AD203B41FA5}">
                      <a16:colId xmlns:a16="http://schemas.microsoft.com/office/drawing/2014/main" val="1734581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6819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https://scontent-iad3-1.xx.fbcdn.net/v/t1.0-9/s720x720/118787706_1364294430442757_8419345196281215408_n.jpg?_nc_cat=111&amp;_nc_sid=110474&amp;_nc_ohc=2FNk6BMaNFIAX_GedHu&amp;_nc_ht=scontent-iad3-1.xx&amp;tp=7&amp;oh=cb2e2f0b8f3724d8f254ab5201a7309a&amp;oe=5F9BB649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262353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https://scontent-iad3-1.xx.fbcdn.net/v/t1.0-9/s720x720/118761052_1362428583962675_8522567912043011392_n.jpg?_nc_cat=111&amp;_nc_sid=110474&amp;_nc_ohc=iBWiK1bVOYgAX-8HnPy&amp;_nc_ht=scontent-iad3-1.xx&amp;tp=7&amp;oh=024d5ca613d35839786d74e3778829ed&amp;oe=5F9A19BA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31526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https://scontent-iad3-1.xx.fbcdn.net/v/t15.13418-10/s720x720/120389131_257881802147056_1792690508321252775_n.jpg?_nc_cat=105&amp;_nc_sid=ad6a45&amp;_nc_ohc=IicvzGHgDkEAX_EcCQq&amp;_nc_ht=scontent-iad3-1.xx&amp;tp=7&amp;oh=77e6cddc6339688aef4d2e537052edc9&amp;oe=5F9B7B73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a:t>
                      </a:r>
                    </a:p>
                  </a:txBody>
                  <a:tcPr/>
                </a:tc>
                <a:extLst>
                  <a:ext uri="{0D108BD9-81ED-4DB2-BD59-A6C34878D82A}">
                    <a16:rowId xmlns:a16="http://schemas.microsoft.com/office/drawing/2014/main" val="3147462147"/>
                  </a:ext>
                </a:extLst>
              </a:tr>
            </a:tbl>
          </a:graphicData>
        </a:graphic>
      </p:graphicFrame>
      <p:sp>
        <p:nvSpPr>
          <p:cNvPr id="4" name="Text Placeholder 3">
            <a:extLst>
              <a:ext uri="{FF2B5EF4-FFF2-40B4-BE49-F238E27FC236}">
                <a16:creationId xmlns:a16="http://schemas.microsoft.com/office/drawing/2014/main" id="{8A8494C6-B48C-4108-AE8F-0E031E69FCF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706024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488C5-ADB9-4906-9967-C12E7DDF8FF0}"/>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1F68835E-44A2-4768-A2DC-2504DECBC484}"/>
              </a:ext>
            </a:extLst>
          </p:cNvPr>
          <p:cNvGraphicFramePr>
            <a:graphicFrameLocks noGrp="1"/>
          </p:cNvGraphicFramePr>
          <p:nvPr>
            <p:ph type="tbl" sz="quarter" idx="13"/>
            <p:extLst>
              <p:ext uri="{D42A27DB-BD31-4B8C-83A1-F6EECF244321}">
                <p14:modId xmlns:p14="http://schemas.microsoft.com/office/powerpoint/2010/main" val="3552527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196187075"/>
                    </a:ext>
                  </a:extLst>
                </a:gridCol>
                <a:gridCol w="740664">
                  <a:extLst>
                    <a:ext uri="{9D8B030D-6E8A-4147-A177-3AD203B41FA5}">
                      <a16:colId xmlns:a16="http://schemas.microsoft.com/office/drawing/2014/main" val="1354407317"/>
                    </a:ext>
                  </a:extLst>
                </a:gridCol>
                <a:gridCol w="740664">
                  <a:extLst>
                    <a:ext uri="{9D8B030D-6E8A-4147-A177-3AD203B41FA5}">
                      <a16:colId xmlns:a16="http://schemas.microsoft.com/office/drawing/2014/main" val="2999027828"/>
                    </a:ext>
                  </a:extLst>
                </a:gridCol>
                <a:gridCol w="740664">
                  <a:extLst>
                    <a:ext uri="{9D8B030D-6E8A-4147-A177-3AD203B41FA5}">
                      <a16:colId xmlns:a16="http://schemas.microsoft.com/office/drawing/2014/main" val="1648356824"/>
                    </a:ext>
                  </a:extLst>
                </a:gridCol>
                <a:gridCol w="740664">
                  <a:extLst>
                    <a:ext uri="{9D8B030D-6E8A-4147-A177-3AD203B41FA5}">
                      <a16:colId xmlns:a16="http://schemas.microsoft.com/office/drawing/2014/main" val="1065722269"/>
                    </a:ext>
                  </a:extLst>
                </a:gridCol>
                <a:gridCol w="740664">
                  <a:extLst>
                    <a:ext uri="{9D8B030D-6E8A-4147-A177-3AD203B41FA5}">
                      <a16:colId xmlns:a16="http://schemas.microsoft.com/office/drawing/2014/main" val="2810081058"/>
                    </a:ext>
                  </a:extLst>
                </a:gridCol>
                <a:gridCol w="740664">
                  <a:extLst>
                    <a:ext uri="{9D8B030D-6E8A-4147-A177-3AD203B41FA5}">
                      <a16:colId xmlns:a16="http://schemas.microsoft.com/office/drawing/2014/main" val="2917460947"/>
                    </a:ext>
                  </a:extLst>
                </a:gridCol>
                <a:gridCol w="740664">
                  <a:extLst>
                    <a:ext uri="{9D8B030D-6E8A-4147-A177-3AD203B41FA5}">
                      <a16:colId xmlns:a16="http://schemas.microsoft.com/office/drawing/2014/main" val="1367455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6075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https://scontent-iad3-1.xx.fbcdn.net/v/t15.13418-10/s720x720/120351861_361982864981603_207640148779861507_n.jpg?_nc_cat=100&amp;_nc_sid=ad6a45&amp;_nc_ohc=-AkkthNSBzMAX99qnmc&amp;_nc_ht=scontent-iad3-1.xx&amp;tp=7&amp;oh=b8c7606ece7b52d5415eb35f34d1976c&amp;oe=5F9AD3A0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3.2258 %</a:t>
                      </a:r>
                    </a:p>
                  </a:txBody>
                  <a:tcPr/>
                </a:tc>
                <a:extLst>
                  <a:ext uri="{0D108BD9-81ED-4DB2-BD59-A6C34878D82A}">
                    <a16:rowId xmlns:a16="http://schemas.microsoft.com/office/drawing/2014/main" val="954705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https://scontent-iad3-1.xx.fbcdn.net/v/t1.0-9/p720x720/119025134_1368681760004024_2152477340176887366_n.jpg?_nc_cat=101&amp;_nc_sid=110474&amp;_nc_ohc=pk3NGilhmecAX9_e9Nx&amp;_nc_ht=scontent-iad3-1.xx&amp;tp=6&amp;oh=87d6fd6babed23574849ba160c41fe99&amp;oe=5F9C25DD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2926139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https://scontent-iad3-1.xx.fbcdn.net/v/t1.0-9/p720x720/119003653_1368681363337397_9203679984102089054_n.jpg?_nc_cat=103&amp;_nc_sid=110474&amp;_nc_ohc=lFp6x3lmL2kAX8FSR-M&amp;_nc_ht=scontent-iad3-1.xx&amp;tp=6&amp;oh=36ae4382f82578edfb10865b1780e969&amp;oe=5F9C6CAA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1603680716"/>
                  </a:ext>
                </a:extLst>
              </a:tr>
            </a:tbl>
          </a:graphicData>
        </a:graphic>
      </p:graphicFrame>
      <p:sp>
        <p:nvSpPr>
          <p:cNvPr id="4" name="Text Placeholder 3">
            <a:extLst>
              <a:ext uri="{FF2B5EF4-FFF2-40B4-BE49-F238E27FC236}">
                <a16:creationId xmlns:a16="http://schemas.microsoft.com/office/drawing/2014/main" id="{1C37C2F9-7CC9-45FE-93DD-7702F63157D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349437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FF6F8-0380-4268-B773-736D60889F9F}"/>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8102FD08-3205-44EF-81CF-80E4213E4ACE}"/>
              </a:ext>
            </a:extLst>
          </p:cNvPr>
          <p:cNvGraphicFramePr>
            <a:graphicFrameLocks noGrp="1"/>
          </p:cNvGraphicFramePr>
          <p:nvPr>
            <p:ph type="tbl" sz="quarter" idx="13"/>
            <p:extLst>
              <p:ext uri="{D42A27DB-BD31-4B8C-83A1-F6EECF244321}">
                <p14:modId xmlns:p14="http://schemas.microsoft.com/office/powerpoint/2010/main" val="3750574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871315081"/>
                    </a:ext>
                  </a:extLst>
                </a:gridCol>
                <a:gridCol w="740664">
                  <a:extLst>
                    <a:ext uri="{9D8B030D-6E8A-4147-A177-3AD203B41FA5}">
                      <a16:colId xmlns:a16="http://schemas.microsoft.com/office/drawing/2014/main" val="1590428167"/>
                    </a:ext>
                  </a:extLst>
                </a:gridCol>
                <a:gridCol w="740664">
                  <a:extLst>
                    <a:ext uri="{9D8B030D-6E8A-4147-A177-3AD203B41FA5}">
                      <a16:colId xmlns:a16="http://schemas.microsoft.com/office/drawing/2014/main" val="4175880334"/>
                    </a:ext>
                  </a:extLst>
                </a:gridCol>
                <a:gridCol w="740664">
                  <a:extLst>
                    <a:ext uri="{9D8B030D-6E8A-4147-A177-3AD203B41FA5}">
                      <a16:colId xmlns:a16="http://schemas.microsoft.com/office/drawing/2014/main" val="2867243619"/>
                    </a:ext>
                  </a:extLst>
                </a:gridCol>
                <a:gridCol w="740664">
                  <a:extLst>
                    <a:ext uri="{9D8B030D-6E8A-4147-A177-3AD203B41FA5}">
                      <a16:colId xmlns:a16="http://schemas.microsoft.com/office/drawing/2014/main" val="2960083460"/>
                    </a:ext>
                  </a:extLst>
                </a:gridCol>
                <a:gridCol w="740664">
                  <a:extLst>
                    <a:ext uri="{9D8B030D-6E8A-4147-A177-3AD203B41FA5}">
                      <a16:colId xmlns:a16="http://schemas.microsoft.com/office/drawing/2014/main" val="4246149788"/>
                    </a:ext>
                  </a:extLst>
                </a:gridCol>
                <a:gridCol w="740664">
                  <a:extLst>
                    <a:ext uri="{9D8B030D-6E8A-4147-A177-3AD203B41FA5}">
                      <a16:colId xmlns:a16="http://schemas.microsoft.com/office/drawing/2014/main" val="3083787690"/>
                    </a:ext>
                  </a:extLst>
                </a:gridCol>
                <a:gridCol w="740664">
                  <a:extLst>
                    <a:ext uri="{9D8B030D-6E8A-4147-A177-3AD203B41FA5}">
                      <a16:colId xmlns:a16="http://schemas.microsoft.com/office/drawing/2014/main" val="1126645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83737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https://scontent-iad3-1.xx.fbcdn.net/v/t1.0-9/p720x720/119569867_1373477892857744_1356509640074390323_n.jpg?_nc_cat=107&amp;_nc_sid=110474&amp;_nc_ohc=r6eFomIT3kEAX-4jFhX&amp;_nc_ht=scontent-iad3-1.xx&amp;tp=6&amp;oh=6eae9cf30bf55674cc060c3f59205aab&amp;oe=5F9B8759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2978359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https://scontent-iad3-1.xx.fbcdn.net/v/t15.13418-10/s720x720/120134933_350793052705662_3359610912148145965_n.jpg?_nc_cat=102&amp;_nc_sid=ad6a45&amp;_nc_ohc=ODfpBoXDwSMAX_Sitym&amp;_nc_ht=scontent-iad3-1.xx&amp;tp=7&amp;oh=33f903307bba265226618ece56dd7f3e&amp;oe=5F9A773B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20726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https://scontent-iad3-1.xx.fbcdn.net/v/t1.0-9/p720x720/119064067_1370012026537664_1948713601323410577_n.jpg?_nc_cat=108&amp;_nc_sid=110474&amp;_nc_ohc=-871ePtGYg0AX91u-tJ&amp;_nc_ht=scontent-iad3-1.xx&amp;tp=6&amp;oh=538eb586695b44ae12c67c2b1d119ad5&amp;oe=5F9BD3F8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2055992226"/>
                  </a:ext>
                </a:extLst>
              </a:tr>
            </a:tbl>
          </a:graphicData>
        </a:graphic>
      </p:graphicFrame>
      <p:sp>
        <p:nvSpPr>
          <p:cNvPr id="4" name="Text Placeholder 3">
            <a:extLst>
              <a:ext uri="{FF2B5EF4-FFF2-40B4-BE49-F238E27FC236}">
                <a16:creationId xmlns:a16="http://schemas.microsoft.com/office/drawing/2014/main" id="{BFDFB31D-BC00-4F8F-A1E4-2C5A006427C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79843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306E9-E7E0-4607-BE0E-7597318C47C0}"/>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35D67EB2-BF3F-4420-BFA6-A114B6B5A813}"/>
              </a:ext>
            </a:extLst>
          </p:cNvPr>
          <p:cNvGraphicFramePr>
            <a:graphicFrameLocks noGrp="1"/>
          </p:cNvGraphicFramePr>
          <p:nvPr>
            <p:ph type="tbl" sz="quarter" idx="13"/>
            <p:extLst>
              <p:ext uri="{D42A27DB-BD31-4B8C-83A1-F6EECF244321}">
                <p14:modId xmlns:p14="http://schemas.microsoft.com/office/powerpoint/2010/main" val="3464084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174485745"/>
                    </a:ext>
                  </a:extLst>
                </a:gridCol>
                <a:gridCol w="740664">
                  <a:extLst>
                    <a:ext uri="{9D8B030D-6E8A-4147-A177-3AD203B41FA5}">
                      <a16:colId xmlns:a16="http://schemas.microsoft.com/office/drawing/2014/main" val="1566471637"/>
                    </a:ext>
                  </a:extLst>
                </a:gridCol>
                <a:gridCol w="740664">
                  <a:extLst>
                    <a:ext uri="{9D8B030D-6E8A-4147-A177-3AD203B41FA5}">
                      <a16:colId xmlns:a16="http://schemas.microsoft.com/office/drawing/2014/main" val="3391728896"/>
                    </a:ext>
                  </a:extLst>
                </a:gridCol>
                <a:gridCol w="740664">
                  <a:extLst>
                    <a:ext uri="{9D8B030D-6E8A-4147-A177-3AD203B41FA5}">
                      <a16:colId xmlns:a16="http://schemas.microsoft.com/office/drawing/2014/main" val="3649260411"/>
                    </a:ext>
                  </a:extLst>
                </a:gridCol>
                <a:gridCol w="740664">
                  <a:extLst>
                    <a:ext uri="{9D8B030D-6E8A-4147-A177-3AD203B41FA5}">
                      <a16:colId xmlns:a16="http://schemas.microsoft.com/office/drawing/2014/main" val="1320920651"/>
                    </a:ext>
                  </a:extLst>
                </a:gridCol>
                <a:gridCol w="740664">
                  <a:extLst>
                    <a:ext uri="{9D8B030D-6E8A-4147-A177-3AD203B41FA5}">
                      <a16:colId xmlns:a16="http://schemas.microsoft.com/office/drawing/2014/main" val="430566804"/>
                    </a:ext>
                  </a:extLst>
                </a:gridCol>
                <a:gridCol w="740664">
                  <a:extLst>
                    <a:ext uri="{9D8B030D-6E8A-4147-A177-3AD203B41FA5}">
                      <a16:colId xmlns:a16="http://schemas.microsoft.com/office/drawing/2014/main" val="3726038675"/>
                    </a:ext>
                  </a:extLst>
                </a:gridCol>
                <a:gridCol w="740664">
                  <a:extLst>
                    <a:ext uri="{9D8B030D-6E8A-4147-A177-3AD203B41FA5}">
                      <a16:colId xmlns:a16="http://schemas.microsoft.com/office/drawing/2014/main" val="2306763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19951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https://scontent-iad3-1.xx.fbcdn.net/v/t15.13418-10/s720x720/120330995_824202401656984_4128764297057283649_n.jpg?_nc_cat=110&amp;_nc_sid=ad6a45&amp;_nc_ohc=cWa8B6KTWTMAX-YhgrC&amp;_nc_ht=scontent-iad3-1.xx&amp;tp=7&amp;oh=790626c33964b6e6c549c7410524c4d9&amp;oe=5F9B5DC4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421918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https://scontent-iad3-1.xx.fbcdn.net/v/t15.13418-10/p720x720/119571257_659654294928950_2781619100060576090_n.jpg?_nc_cat=110&amp;_nc_sid=ad6a45&amp;_nc_ohc=qpSxESvdnIUAX_g1ehO&amp;_nc_ht=scontent-iad3-1.xx&amp;tp=6&amp;oh=56064c5766a3f0c72796fa1fc3e98a94&amp;oe=5F9A5BDF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53483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https://scontent-iad3-1.xx.fbcdn.net/v/t1.0-9/p720x720/120313109_1384442715094595_357592509088631554_n.jpg?_nc_cat=105&amp;_nc_sid=110474&amp;_nc_ohc=lcItPLrbU5gAX_35UbH&amp;_nc_ht=scontent-iad3-1.xx&amp;tp=6&amp;oh=59aa45d362433b5e5d5e3ac2bc2b9cca&amp;oe=5F9B20E6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2862374407"/>
                  </a:ext>
                </a:extLst>
              </a:tr>
            </a:tbl>
          </a:graphicData>
        </a:graphic>
      </p:graphicFrame>
      <p:sp>
        <p:nvSpPr>
          <p:cNvPr id="4" name="Text Placeholder 3">
            <a:extLst>
              <a:ext uri="{FF2B5EF4-FFF2-40B4-BE49-F238E27FC236}">
                <a16:creationId xmlns:a16="http://schemas.microsoft.com/office/drawing/2014/main" id="{09AB1979-E9DD-431F-B1BC-DE52DFFE7F4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886362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11401-D330-4B1F-8F38-5B6E492FA387}"/>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4076FE58-F35B-4936-AF4E-84ECFC195E2D}"/>
              </a:ext>
            </a:extLst>
          </p:cNvPr>
          <p:cNvGraphicFramePr>
            <a:graphicFrameLocks noGrp="1"/>
          </p:cNvGraphicFramePr>
          <p:nvPr>
            <p:ph type="tbl" sz="quarter" idx="13"/>
            <p:extLst>
              <p:ext uri="{D42A27DB-BD31-4B8C-83A1-F6EECF244321}">
                <p14:modId xmlns:p14="http://schemas.microsoft.com/office/powerpoint/2010/main" val="1771912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81411538"/>
                    </a:ext>
                  </a:extLst>
                </a:gridCol>
                <a:gridCol w="740664">
                  <a:extLst>
                    <a:ext uri="{9D8B030D-6E8A-4147-A177-3AD203B41FA5}">
                      <a16:colId xmlns:a16="http://schemas.microsoft.com/office/drawing/2014/main" val="318894738"/>
                    </a:ext>
                  </a:extLst>
                </a:gridCol>
                <a:gridCol w="740664">
                  <a:extLst>
                    <a:ext uri="{9D8B030D-6E8A-4147-A177-3AD203B41FA5}">
                      <a16:colId xmlns:a16="http://schemas.microsoft.com/office/drawing/2014/main" val="1456833941"/>
                    </a:ext>
                  </a:extLst>
                </a:gridCol>
                <a:gridCol w="740664">
                  <a:extLst>
                    <a:ext uri="{9D8B030D-6E8A-4147-A177-3AD203B41FA5}">
                      <a16:colId xmlns:a16="http://schemas.microsoft.com/office/drawing/2014/main" val="533770908"/>
                    </a:ext>
                  </a:extLst>
                </a:gridCol>
                <a:gridCol w="740664">
                  <a:extLst>
                    <a:ext uri="{9D8B030D-6E8A-4147-A177-3AD203B41FA5}">
                      <a16:colId xmlns:a16="http://schemas.microsoft.com/office/drawing/2014/main" val="2880277167"/>
                    </a:ext>
                  </a:extLst>
                </a:gridCol>
                <a:gridCol w="740664">
                  <a:extLst>
                    <a:ext uri="{9D8B030D-6E8A-4147-A177-3AD203B41FA5}">
                      <a16:colId xmlns:a16="http://schemas.microsoft.com/office/drawing/2014/main" val="3778074880"/>
                    </a:ext>
                  </a:extLst>
                </a:gridCol>
                <a:gridCol w="740664">
                  <a:extLst>
                    <a:ext uri="{9D8B030D-6E8A-4147-A177-3AD203B41FA5}">
                      <a16:colId xmlns:a16="http://schemas.microsoft.com/office/drawing/2014/main" val="1421028049"/>
                    </a:ext>
                  </a:extLst>
                </a:gridCol>
                <a:gridCol w="740664">
                  <a:extLst>
                    <a:ext uri="{9D8B030D-6E8A-4147-A177-3AD203B41FA5}">
                      <a16:colId xmlns:a16="http://schemas.microsoft.com/office/drawing/2014/main" val="2436449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298678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https://scontent-iad3-1.xx.fbcdn.net/v/t15.13418-10/s720x720/120390482_831118580961093_2391517592017914314_n.jpg?_nc_cat=111&amp;_nc_sid=ad6a45&amp;_nc_ohc=lxI6766R84MAX9w9MAS&amp;_nc_ht=scontent-iad3-1.xx&amp;tp=7&amp;oh=2c61145089b2ae4f7fde54c15fba6627&amp;oe=5F9B3758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2.3810 %</a:t>
                      </a:r>
                    </a:p>
                  </a:txBody>
                  <a:tcPr/>
                </a:tc>
                <a:extLst>
                  <a:ext uri="{0D108BD9-81ED-4DB2-BD59-A6C34878D82A}">
                    <a16:rowId xmlns:a16="http://schemas.microsoft.com/office/drawing/2014/main" val="147125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https://scontent-iad3-1.xx.fbcdn.net/v/t15.13418-10/p720x720/119475455_348935676284174_2620834373889683821_n.jpg?_nc_cat=104&amp;_nc_sid=ad6a45&amp;_nc_ohc=X3IObjNbkAMAX8RCfRG&amp;_nc_ht=scontent-iad3-1.xx&amp;tp=6&amp;oh=f34916fd745b55815424bacdd212c308&amp;oe=5F9A9840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2837260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https://scontent-iad3-1.xx.fbcdn.net/v/t15.13418-10/s720x720/119439453_2721687694815956_6338144870544802370_n.jpg?_nc_cat=102&amp;_nc_sid=ad6a45&amp;_nc_ohc=fMYDCS-S4y8AX98tQev&amp;_nc_ht=scontent-iad3-1.xx&amp;tp=7&amp;oh=66b039a20abcffe2fe6b9c2275176c67&amp;oe=5F9A65E6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0.9155 %</a:t>
                      </a:r>
                    </a:p>
                  </a:txBody>
                  <a:tcPr/>
                </a:tc>
                <a:extLst>
                  <a:ext uri="{0D108BD9-81ED-4DB2-BD59-A6C34878D82A}">
                    <a16:rowId xmlns:a16="http://schemas.microsoft.com/office/drawing/2014/main" val="1075505348"/>
                  </a:ext>
                </a:extLst>
              </a:tr>
            </a:tbl>
          </a:graphicData>
        </a:graphic>
      </p:graphicFrame>
      <p:sp>
        <p:nvSpPr>
          <p:cNvPr id="4" name="Text Placeholder 3">
            <a:extLst>
              <a:ext uri="{FF2B5EF4-FFF2-40B4-BE49-F238E27FC236}">
                <a16:creationId xmlns:a16="http://schemas.microsoft.com/office/drawing/2014/main" id="{4BBF8F22-24C1-431F-90B0-D9044AEA097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168678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71E3D-B792-4FB5-B4D3-CBAA682F295B}"/>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C4864AB9-DD34-44A8-B1BF-F485DB60C279}"/>
              </a:ext>
            </a:extLst>
          </p:cNvPr>
          <p:cNvGraphicFramePr>
            <a:graphicFrameLocks noGrp="1"/>
          </p:cNvGraphicFramePr>
          <p:nvPr>
            <p:ph type="tbl" sz="quarter" idx="13"/>
            <p:extLst>
              <p:ext uri="{D42A27DB-BD31-4B8C-83A1-F6EECF244321}">
                <p14:modId xmlns:p14="http://schemas.microsoft.com/office/powerpoint/2010/main" val="3799359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259316255"/>
                    </a:ext>
                  </a:extLst>
                </a:gridCol>
                <a:gridCol w="740664">
                  <a:extLst>
                    <a:ext uri="{9D8B030D-6E8A-4147-A177-3AD203B41FA5}">
                      <a16:colId xmlns:a16="http://schemas.microsoft.com/office/drawing/2014/main" val="405920885"/>
                    </a:ext>
                  </a:extLst>
                </a:gridCol>
                <a:gridCol w="740664">
                  <a:extLst>
                    <a:ext uri="{9D8B030D-6E8A-4147-A177-3AD203B41FA5}">
                      <a16:colId xmlns:a16="http://schemas.microsoft.com/office/drawing/2014/main" val="980237844"/>
                    </a:ext>
                  </a:extLst>
                </a:gridCol>
                <a:gridCol w="740664">
                  <a:extLst>
                    <a:ext uri="{9D8B030D-6E8A-4147-A177-3AD203B41FA5}">
                      <a16:colId xmlns:a16="http://schemas.microsoft.com/office/drawing/2014/main" val="2701097526"/>
                    </a:ext>
                  </a:extLst>
                </a:gridCol>
                <a:gridCol w="740664">
                  <a:extLst>
                    <a:ext uri="{9D8B030D-6E8A-4147-A177-3AD203B41FA5}">
                      <a16:colId xmlns:a16="http://schemas.microsoft.com/office/drawing/2014/main" val="1821378090"/>
                    </a:ext>
                  </a:extLst>
                </a:gridCol>
                <a:gridCol w="740664">
                  <a:extLst>
                    <a:ext uri="{9D8B030D-6E8A-4147-A177-3AD203B41FA5}">
                      <a16:colId xmlns:a16="http://schemas.microsoft.com/office/drawing/2014/main" val="977954544"/>
                    </a:ext>
                  </a:extLst>
                </a:gridCol>
                <a:gridCol w="740664">
                  <a:extLst>
                    <a:ext uri="{9D8B030D-6E8A-4147-A177-3AD203B41FA5}">
                      <a16:colId xmlns:a16="http://schemas.microsoft.com/office/drawing/2014/main" val="2565676082"/>
                    </a:ext>
                  </a:extLst>
                </a:gridCol>
                <a:gridCol w="740664">
                  <a:extLst>
                    <a:ext uri="{9D8B030D-6E8A-4147-A177-3AD203B41FA5}">
                      <a16:colId xmlns:a16="http://schemas.microsoft.com/office/drawing/2014/main" val="1106498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27085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https://scontent-iad3-1.xx.fbcdn.net/v/t15.13418-10/s720x720/120542544_792396088188765_6802220036716055002_n.jpg?_nc_cat=103&amp;_nc_sid=ad6a45&amp;_nc_ohc=gzAdNaTfXH0AX9FkE0m&amp;_nc_ht=scontent-iad3-1.xx&amp;tp=7&amp;oh=f7b7171c41a3b0cdfd99a546a64673e4&amp;oe=5F9CEF8B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749084075"/>
                  </a:ext>
                </a:extLst>
              </a:tr>
            </a:tbl>
          </a:graphicData>
        </a:graphic>
      </p:graphicFrame>
      <p:sp>
        <p:nvSpPr>
          <p:cNvPr id="4" name="Text Placeholder 3">
            <a:extLst>
              <a:ext uri="{FF2B5EF4-FFF2-40B4-BE49-F238E27FC236}">
                <a16:creationId xmlns:a16="http://schemas.microsoft.com/office/drawing/2014/main" id="{6CBF43CF-23BB-4CE5-8808-B8F5E00A57A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270771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6CAA0-FB39-4E4D-AFC4-81E01560C349}"/>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A994DF0E-1301-4642-A837-828A7FFF600A}"/>
              </a:ext>
            </a:extLst>
          </p:cNvPr>
          <p:cNvGraphicFramePr>
            <a:graphicFrameLocks noGrp="1"/>
          </p:cNvGraphicFramePr>
          <p:nvPr>
            <p:ph type="tbl" sz="quarter" idx="13"/>
            <p:extLst>
              <p:ext uri="{D42A27DB-BD31-4B8C-83A1-F6EECF244321}">
                <p14:modId xmlns:p14="http://schemas.microsoft.com/office/powerpoint/2010/main" val="2051747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1697304"/>
                    </a:ext>
                  </a:extLst>
                </a:gridCol>
                <a:gridCol w="987552">
                  <a:extLst>
                    <a:ext uri="{9D8B030D-6E8A-4147-A177-3AD203B41FA5}">
                      <a16:colId xmlns:a16="http://schemas.microsoft.com/office/drawing/2014/main" val="2620916239"/>
                    </a:ext>
                  </a:extLst>
                </a:gridCol>
                <a:gridCol w="987552">
                  <a:extLst>
                    <a:ext uri="{9D8B030D-6E8A-4147-A177-3AD203B41FA5}">
                      <a16:colId xmlns:a16="http://schemas.microsoft.com/office/drawing/2014/main" val="115009750"/>
                    </a:ext>
                  </a:extLst>
                </a:gridCol>
                <a:gridCol w="987552">
                  <a:extLst>
                    <a:ext uri="{9D8B030D-6E8A-4147-A177-3AD203B41FA5}">
                      <a16:colId xmlns:a16="http://schemas.microsoft.com/office/drawing/2014/main" val="3623159246"/>
                    </a:ext>
                  </a:extLst>
                </a:gridCol>
                <a:gridCol w="987552">
                  <a:extLst>
                    <a:ext uri="{9D8B030D-6E8A-4147-A177-3AD203B41FA5}">
                      <a16:colId xmlns:a16="http://schemas.microsoft.com/office/drawing/2014/main" val="2426278765"/>
                    </a:ext>
                  </a:extLst>
                </a:gridCol>
                <a:gridCol w="987552">
                  <a:extLst>
                    <a:ext uri="{9D8B030D-6E8A-4147-A177-3AD203B41FA5}">
                      <a16:colId xmlns:a16="http://schemas.microsoft.com/office/drawing/2014/main" val="4118100201"/>
                    </a:ext>
                  </a:extLst>
                </a:gridCol>
                <a:gridCol w="987552">
                  <a:extLst>
                    <a:ext uri="{9D8B030D-6E8A-4147-A177-3AD203B41FA5}">
                      <a16:colId xmlns:a16="http://schemas.microsoft.com/office/drawing/2014/main" val="1505967407"/>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3383203468"/>
                  </a:ext>
                </a:extLst>
              </a:tr>
              <a:tr h="370840">
                <a:tc>
                  <a:txBody>
                    <a:bodyPr/>
                    <a:lstStyle/>
                    <a:p>
                      <a:r>
                        <a:rPr lang="en-US" sz="1000"/>
                        <a:t>Al Salam Bank-Bahrain B.S.C</a:t>
                      </a:r>
                    </a:p>
                  </a:txBody>
                  <a:tcPr/>
                </a:tc>
                <a:tc>
                  <a:txBody>
                    <a:bodyPr/>
                    <a:lstStyle/>
                    <a:p>
                      <a:r>
                        <a:rPr lang="en-US" sz="1000"/>
                        <a:t>453318</a:t>
                      </a:r>
                    </a:p>
                  </a:txBody>
                  <a:tcPr/>
                </a:tc>
                <a:tc>
                  <a:txBody>
                    <a:bodyPr/>
                    <a:lstStyle/>
                    <a:p>
                      <a:r>
                        <a:rPr lang="en-US" sz="1000"/>
                        <a:t>155261</a:t>
                      </a:r>
                    </a:p>
                  </a:txBody>
                  <a:tcPr/>
                </a:tc>
                <a:tc>
                  <a:txBody>
                    <a:bodyPr/>
                    <a:lstStyle/>
                    <a:p>
                      <a:r>
                        <a:rPr lang="en-US" sz="1000"/>
                        <a:t>76283</a:t>
                      </a:r>
                    </a:p>
                  </a:txBody>
                  <a:tcPr/>
                </a:tc>
                <a:tc>
                  <a:txBody>
                    <a:bodyPr/>
                    <a:lstStyle/>
                    <a:p>
                      <a:r>
                        <a:rPr lang="en-US" sz="1000"/>
                        <a:t>452750</a:t>
                      </a:r>
                    </a:p>
                  </a:txBody>
                  <a:tcPr/>
                </a:tc>
                <a:tc>
                  <a:txBody>
                    <a:bodyPr/>
                    <a:lstStyle/>
                    <a:p>
                      <a:r>
                        <a:rPr lang="en-US" sz="1000"/>
                        <a:t>568</a:t>
                      </a:r>
                    </a:p>
                  </a:txBody>
                  <a:tcPr/>
                </a:tc>
                <a:tc>
                  <a:txBody>
                    <a:bodyPr/>
                    <a:lstStyle/>
                    <a:p>
                      <a:r>
                        <a:rPr lang="en-US" sz="1000"/>
                        <a:t>453251</a:t>
                      </a:r>
                    </a:p>
                  </a:txBody>
                  <a:tcPr/>
                </a:tc>
                <a:extLst>
                  <a:ext uri="{0D108BD9-81ED-4DB2-BD59-A6C34878D82A}">
                    <a16:rowId xmlns:a16="http://schemas.microsoft.com/office/drawing/2014/main" val="1663551104"/>
                  </a:ext>
                </a:extLst>
              </a:tr>
            </a:tbl>
          </a:graphicData>
        </a:graphic>
      </p:graphicFrame>
      <p:sp>
        <p:nvSpPr>
          <p:cNvPr id="4" name="Text Placeholder 3">
            <a:extLst>
              <a:ext uri="{FF2B5EF4-FFF2-40B4-BE49-F238E27FC236}">
                <a16:creationId xmlns:a16="http://schemas.microsoft.com/office/drawing/2014/main" id="{5E62EAC9-6D3E-420D-8399-3BC7FC9B2C3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684294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14986-51D0-458D-B0EA-C15DF1C1C423}"/>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8007B1D9-895C-4745-A03B-EC1E0AE55F72}"/>
              </a:ext>
            </a:extLst>
          </p:cNvPr>
          <p:cNvGraphicFramePr>
            <a:graphicFrameLocks noGrp="1"/>
          </p:cNvGraphicFramePr>
          <p:nvPr>
            <p:ph type="tbl" sz="quarter" idx="13"/>
            <p:extLst>
              <p:ext uri="{D42A27DB-BD31-4B8C-83A1-F6EECF244321}">
                <p14:modId xmlns:p14="http://schemas.microsoft.com/office/powerpoint/2010/main" val="384688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705146280"/>
                    </a:ext>
                  </a:extLst>
                </a:gridCol>
                <a:gridCol w="987552">
                  <a:extLst>
                    <a:ext uri="{9D8B030D-6E8A-4147-A177-3AD203B41FA5}">
                      <a16:colId xmlns:a16="http://schemas.microsoft.com/office/drawing/2014/main" val="2416769534"/>
                    </a:ext>
                  </a:extLst>
                </a:gridCol>
                <a:gridCol w="987552">
                  <a:extLst>
                    <a:ext uri="{9D8B030D-6E8A-4147-A177-3AD203B41FA5}">
                      <a16:colId xmlns:a16="http://schemas.microsoft.com/office/drawing/2014/main" val="1455112049"/>
                    </a:ext>
                  </a:extLst>
                </a:gridCol>
                <a:gridCol w="987552">
                  <a:extLst>
                    <a:ext uri="{9D8B030D-6E8A-4147-A177-3AD203B41FA5}">
                      <a16:colId xmlns:a16="http://schemas.microsoft.com/office/drawing/2014/main" val="1244136736"/>
                    </a:ext>
                  </a:extLst>
                </a:gridCol>
                <a:gridCol w="987552">
                  <a:extLst>
                    <a:ext uri="{9D8B030D-6E8A-4147-A177-3AD203B41FA5}">
                      <a16:colId xmlns:a16="http://schemas.microsoft.com/office/drawing/2014/main" val="3255109053"/>
                    </a:ext>
                  </a:extLst>
                </a:gridCol>
                <a:gridCol w="987552">
                  <a:extLst>
                    <a:ext uri="{9D8B030D-6E8A-4147-A177-3AD203B41FA5}">
                      <a16:colId xmlns:a16="http://schemas.microsoft.com/office/drawing/2014/main" val="3977266676"/>
                    </a:ext>
                  </a:extLst>
                </a:gridCol>
                <a:gridCol w="658368">
                  <a:extLst>
                    <a:ext uri="{9D8B030D-6E8A-4147-A177-3AD203B41FA5}">
                      <a16:colId xmlns:a16="http://schemas.microsoft.com/office/drawing/2014/main" val="1238273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29138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20802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907302479"/>
                  </a:ext>
                </a:extLst>
              </a:tr>
            </a:tbl>
          </a:graphicData>
        </a:graphic>
      </p:graphicFrame>
      <p:sp>
        <p:nvSpPr>
          <p:cNvPr id="4" name="Text Placeholder 3">
            <a:extLst>
              <a:ext uri="{FF2B5EF4-FFF2-40B4-BE49-F238E27FC236}">
                <a16:creationId xmlns:a16="http://schemas.microsoft.com/office/drawing/2014/main" id="{6E77880D-12DE-48CE-A121-22F46DC359E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856700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F5AE1-AF89-41E3-99D8-AFF5DF4E2B5C}"/>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50A21454-0F29-44CE-A90B-C0AF9B0D94BA}"/>
              </a:ext>
            </a:extLst>
          </p:cNvPr>
          <p:cNvGraphicFramePr>
            <a:graphicFrameLocks noGrp="1"/>
          </p:cNvGraphicFramePr>
          <p:nvPr>
            <p:ph type="tbl" sz="quarter" idx="13"/>
            <p:extLst>
              <p:ext uri="{D42A27DB-BD31-4B8C-83A1-F6EECF244321}">
                <p14:modId xmlns:p14="http://schemas.microsoft.com/office/powerpoint/2010/main" val="1780043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98985086"/>
                    </a:ext>
                  </a:extLst>
                </a:gridCol>
                <a:gridCol w="987552">
                  <a:extLst>
                    <a:ext uri="{9D8B030D-6E8A-4147-A177-3AD203B41FA5}">
                      <a16:colId xmlns:a16="http://schemas.microsoft.com/office/drawing/2014/main" val="2996571415"/>
                    </a:ext>
                  </a:extLst>
                </a:gridCol>
                <a:gridCol w="987552">
                  <a:extLst>
                    <a:ext uri="{9D8B030D-6E8A-4147-A177-3AD203B41FA5}">
                      <a16:colId xmlns:a16="http://schemas.microsoft.com/office/drawing/2014/main" val="11101850"/>
                    </a:ext>
                  </a:extLst>
                </a:gridCol>
                <a:gridCol w="987552">
                  <a:extLst>
                    <a:ext uri="{9D8B030D-6E8A-4147-A177-3AD203B41FA5}">
                      <a16:colId xmlns:a16="http://schemas.microsoft.com/office/drawing/2014/main" val="453822446"/>
                    </a:ext>
                  </a:extLst>
                </a:gridCol>
                <a:gridCol w="987552">
                  <a:extLst>
                    <a:ext uri="{9D8B030D-6E8A-4147-A177-3AD203B41FA5}">
                      <a16:colId xmlns:a16="http://schemas.microsoft.com/office/drawing/2014/main" val="2189868255"/>
                    </a:ext>
                  </a:extLst>
                </a:gridCol>
                <a:gridCol w="987552">
                  <a:extLst>
                    <a:ext uri="{9D8B030D-6E8A-4147-A177-3AD203B41FA5}">
                      <a16:colId xmlns:a16="http://schemas.microsoft.com/office/drawing/2014/main" val="2494996188"/>
                    </a:ext>
                  </a:extLst>
                </a:gridCol>
                <a:gridCol w="658368">
                  <a:extLst>
                    <a:ext uri="{9D8B030D-6E8A-4147-A177-3AD203B41FA5}">
                      <a16:colId xmlns:a16="http://schemas.microsoft.com/office/drawing/2014/main" val="2275482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421765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742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19888954"/>
                  </a:ext>
                </a:extLst>
              </a:tr>
            </a:tbl>
          </a:graphicData>
        </a:graphic>
      </p:graphicFrame>
      <p:sp>
        <p:nvSpPr>
          <p:cNvPr id="4" name="Text Placeholder 3">
            <a:extLst>
              <a:ext uri="{FF2B5EF4-FFF2-40B4-BE49-F238E27FC236}">
                <a16:creationId xmlns:a16="http://schemas.microsoft.com/office/drawing/2014/main" id="{2103A350-AA74-41FB-B070-FCC8C6C3B79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560862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608C8-24BE-42BE-BBCC-83200049E1B7}"/>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929E7042-973C-4495-B1AB-69D53E587869}"/>
              </a:ext>
            </a:extLst>
          </p:cNvPr>
          <p:cNvGraphicFramePr>
            <a:graphicFrameLocks noGrp="1"/>
          </p:cNvGraphicFramePr>
          <p:nvPr>
            <p:ph type="tbl" sz="quarter" idx="13"/>
            <p:extLst>
              <p:ext uri="{D42A27DB-BD31-4B8C-83A1-F6EECF244321}">
                <p14:modId xmlns:p14="http://schemas.microsoft.com/office/powerpoint/2010/main" val="711147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33291576"/>
                    </a:ext>
                  </a:extLst>
                </a:gridCol>
                <a:gridCol w="987552">
                  <a:extLst>
                    <a:ext uri="{9D8B030D-6E8A-4147-A177-3AD203B41FA5}">
                      <a16:colId xmlns:a16="http://schemas.microsoft.com/office/drawing/2014/main" val="4247250008"/>
                    </a:ext>
                  </a:extLst>
                </a:gridCol>
                <a:gridCol w="987552">
                  <a:extLst>
                    <a:ext uri="{9D8B030D-6E8A-4147-A177-3AD203B41FA5}">
                      <a16:colId xmlns:a16="http://schemas.microsoft.com/office/drawing/2014/main" val="1215653660"/>
                    </a:ext>
                  </a:extLst>
                </a:gridCol>
                <a:gridCol w="987552">
                  <a:extLst>
                    <a:ext uri="{9D8B030D-6E8A-4147-A177-3AD203B41FA5}">
                      <a16:colId xmlns:a16="http://schemas.microsoft.com/office/drawing/2014/main" val="3845668778"/>
                    </a:ext>
                  </a:extLst>
                </a:gridCol>
                <a:gridCol w="987552">
                  <a:extLst>
                    <a:ext uri="{9D8B030D-6E8A-4147-A177-3AD203B41FA5}">
                      <a16:colId xmlns:a16="http://schemas.microsoft.com/office/drawing/2014/main" val="501213044"/>
                    </a:ext>
                  </a:extLst>
                </a:gridCol>
                <a:gridCol w="987552">
                  <a:extLst>
                    <a:ext uri="{9D8B030D-6E8A-4147-A177-3AD203B41FA5}">
                      <a16:colId xmlns:a16="http://schemas.microsoft.com/office/drawing/2014/main" val="2885902751"/>
                    </a:ext>
                  </a:extLst>
                </a:gridCol>
                <a:gridCol w="658368">
                  <a:extLst>
                    <a:ext uri="{9D8B030D-6E8A-4147-A177-3AD203B41FA5}">
                      <a16:colId xmlns:a16="http://schemas.microsoft.com/office/drawing/2014/main" val="1092859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460191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0965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950461832"/>
                  </a:ext>
                </a:extLst>
              </a:tr>
            </a:tbl>
          </a:graphicData>
        </a:graphic>
      </p:graphicFrame>
      <p:sp>
        <p:nvSpPr>
          <p:cNvPr id="4" name="Text Placeholder 3">
            <a:extLst>
              <a:ext uri="{FF2B5EF4-FFF2-40B4-BE49-F238E27FC236}">
                <a16:creationId xmlns:a16="http://schemas.microsoft.com/office/drawing/2014/main" id="{00328FE4-1E02-4D37-8966-7E9A7A00690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739900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DECA-8B85-4286-8629-A8997115DA74}"/>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1091668B-4916-4A52-8ED1-5F0AAFC298B3}"/>
              </a:ext>
            </a:extLst>
          </p:cNvPr>
          <p:cNvGraphicFramePr>
            <a:graphicFrameLocks noGrp="1"/>
          </p:cNvGraphicFramePr>
          <p:nvPr>
            <p:ph type="tbl" sz="quarter" idx="13"/>
            <p:extLst>
              <p:ext uri="{D42A27DB-BD31-4B8C-83A1-F6EECF244321}">
                <p14:modId xmlns:p14="http://schemas.microsoft.com/office/powerpoint/2010/main" val="539798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475422586"/>
                    </a:ext>
                  </a:extLst>
                </a:gridCol>
                <a:gridCol w="987552">
                  <a:extLst>
                    <a:ext uri="{9D8B030D-6E8A-4147-A177-3AD203B41FA5}">
                      <a16:colId xmlns:a16="http://schemas.microsoft.com/office/drawing/2014/main" val="1064628486"/>
                    </a:ext>
                  </a:extLst>
                </a:gridCol>
                <a:gridCol w="987552">
                  <a:extLst>
                    <a:ext uri="{9D8B030D-6E8A-4147-A177-3AD203B41FA5}">
                      <a16:colId xmlns:a16="http://schemas.microsoft.com/office/drawing/2014/main" val="515207344"/>
                    </a:ext>
                  </a:extLst>
                </a:gridCol>
                <a:gridCol w="987552">
                  <a:extLst>
                    <a:ext uri="{9D8B030D-6E8A-4147-A177-3AD203B41FA5}">
                      <a16:colId xmlns:a16="http://schemas.microsoft.com/office/drawing/2014/main" val="2906619057"/>
                    </a:ext>
                  </a:extLst>
                </a:gridCol>
                <a:gridCol w="987552">
                  <a:extLst>
                    <a:ext uri="{9D8B030D-6E8A-4147-A177-3AD203B41FA5}">
                      <a16:colId xmlns:a16="http://schemas.microsoft.com/office/drawing/2014/main" val="3399140642"/>
                    </a:ext>
                  </a:extLst>
                </a:gridCol>
                <a:gridCol w="987552">
                  <a:extLst>
                    <a:ext uri="{9D8B030D-6E8A-4147-A177-3AD203B41FA5}">
                      <a16:colId xmlns:a16="http://schemas.microsoft.com/office/drawing/2014/main" val="1443805991"/>
                    </a:ext>
                  </a:extLst>
                </a:gridCol>
                <a:gridCol w="658368">
                  <a:extLst>
                    <a:ext uri="{9D8B030D-6E8A-4147-A177-3AD203B41FA5}">
                      <a16:colId xmlns:a16="http://schemas.microsoft.com/office/drawing/2014/main" val="2315871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400755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https://scontent-iad3-1.xx.fbcdn.net/v/t15.13418-10/p168x128/119439453_2721687694815956_6338144870544802370_n.jpg?_nc_cat=102&amp;_nc_sid=08861d&amp;_nc_ohc=fMYDCS-S4y8AX8CKYCT&amp;_nc_ht=scontent-iad3-1.xx&amp;tp=6&amp;oh=5f4dae13294b61d5915a02659dae4594&amp;oe=5F9C1B5A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422844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https://scontent-iad3-1.xx.fbcdn.net/v/t15.13418-10/p160x160/120579525_3256559224461666_1246211215298760720_n.jpg?_nc_cat=101&amp;_nc_sid=08861d&amp;_nc_ohc=ZvUwox6QWqEAX8mQpit&amp;_nc_ht=scontent-iad3-1.xx&amp;tp=6&amp;oh=a8eee880c58ec9ba37c6f39c99865793&amp;oe=5F9BF9BC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26196306"/>
                  </a:ext>
                </a:extLst>
              </a:tr>
            </a:tbl>
          </a:graphicData>
        </a:graphic>
      </p:graphicFrame>
      <p:sp>
        <p:nvSpPr>
          <p:cNvPr id="4" name="Text Placeholder 3">
            <a:extLst>
              <a:ext uri="{FF2B5EF4-FFF2-40B4-BE49-F238E27FC236}">
                <a16:creationId xmlns:a16="http://schemas.microsoft.com/office/drawing/2014/main" id="{056FD2A9-F3F0-4019-8FA9-1B4D1807182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978579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0A29B-49C9-405C-9D99-4086C62EBC81}"/>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D7E504E3-3400-4E98-BDEF-012263F53E46}"/>
              </a:ext>
            </a:extLst>
          </p:cNvPr>
          <p:cNvGraphicFramePr>
            <a:graphicFrameLocks noGrp="1"/>
          </p:cNvGraphicFramePr>
          <p:nvPr>
            <p:ph type="tbl" sz="quarter" idx="13"/>
            <p:extLst>
              <p:ext uri="{D42A27DB-BD31-4B8C-83A1-F6EECF244321}">
                <p14:modId xmlns:p14="http://schemas.microsoft.com/office/powerpoint/2010/main" val="4093797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013886341"/>
                    </a:ext>
                  </a:extLst>
                </a:gridCol>
                <a:gridCol w="987552">
                  <a:extLst>
                    <a:ext uri="{9D8B030D-6E8A-4147-A177-3AD203B41FA5}">
                      <a16:colId xmlns:a16="http://schemas.microsoft.com/office/drawing/2014/main" val="2771914949"/>
                    </a:ext>
                  </a:extLst>
                </a:gridCol>
                <a:gridCol w="987552">
                  <a:extLst>
                    <a:ext uri="{9D8B030D-6E8A-4147-A177-3AD203B41FA5}">
                      <a16:colId xmlns:a16="http://schemas.microsoft.com/office/drawing/2014/main" val="3263066826"/>
                    </a:ext>
                  </a:extLst>
                </a:gridCol>
                <a:gridCol w="987552">
                  <a:extLst>
                    <a:ext uri="{9D8B030D-6E8A-4147-A177-3AD203B41FA5}">
                      <a16:colId xmlns:a16="http://schemas.microsoft.com/office/drawing/2014/main" val="3094216630"/>
                    </a:ext>
                  </a:extLst>
                </a:gridCol>
                <a:gridCol w="987552">
                  <a:extLst>
                    <a:ext uri="{9D8B030D-6E8A-4147-A177-3AD203B41FA5}">
                      <a16:colId xmlns:a16="http://schemas.microsoft.com/office/drawing/2014/main" val="2227608838"/>
                    </a:ext>
                  </a:extLst>
                </a:gridCol>
                <a:gridCol w="987552">
                  <a:extLst>
                    <a:ext uri="{9D8B030D-6E8A-4147-A177-3AD203B41FA5}">
                      <a16:colId xmlns:a16="http://schemas.microsoft.com/office/drawing/2014/main" val="289317554"/>
                    </a:ext>
                  </a:extLst>
                </a:gridCol>
                <a:gridCol w="658368">
                  <a:extLst>
                    <a:ext uri="{9D8B030D-6E8A-4147-A177-3AD203B41FA5}">
                      <a16:colId xmlns:a16="http://schemas.microsoft.com/office/drawing/2014/main" val="2972018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12326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191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https://scontent-iad3-1.xx.fbcdn.net/v/t15.13418-10/p160x160/120389131_257881802147056_1792690508321252775_n.jpg?_nc_cat=105&amp;_nc_sid=08861d&amp;_nc_ohc=IicvzGHgDkEAX_4DakA&amp;_nc_ht=scontent-iad3-1.xx&amp;tp=6&amp;oh=3b8da43085d6a418287b5560b9fa3d14&amp;oe=5F9CF3F1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71667166"/>
                  </a:ext>
                </a:extLst>
              </a:tr>
            </a:tbl>
          </a:graphicData>
        </a:graphic>
      </p:graphicFrame>
      <p:sp>
        <p:nvSpPr>
          <p:cNvPr id="4" name="Text Placeholder 3">
            <a:extLst>
              <a:ext uri="{FF2B5EF4-FFF2-40B4-BE49-F238E27FC236}">
                <a16:creationId xmlns:a16="http://schemas.microsoft.com/office/drawing/2014/main" id="{A8B4BE39-0AFB-453C-A79A-1C558141356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245284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C0366-CF94-48E7-AF3B-DAEA5A7212F6}"/>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C8FE1B53-3C2C-44A8-8F1F-EE5896BF92B4}"/>
              </a:ext>
            </a:extLst>
          </p:cNvPr>
          <p:cNvGraphicFramePr>
            <a:graphicFrameLocks noGrp="1"/>
          </p:cNvGraphicFramePr>
          <p:nvPr>
            <p:ph type="tbl" sz="quarter" idx="13"/>
            <p:extLst>
              <p:ext uri="{D42A27DB-BD31-4B8C-83A1-F6EECF244321}">
                <p14:modId xmlns:p14="http://schemas.microsoft.com/office/powerpoint/2010/main" val="1723716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822166562"/>
                    </a:ext>
                  </a:extLst>
                </a:gridCol>
                <a:gridCol w="987552">
                  <a:extLst>
                    <a:ext uri="{9D8B030D-6E8A-4147-A177-3AD203B41FA5}">
                      <a16:colId xmlns:a16="http://schemas.microsoft.com/office/drawing/2014/main" val="789016407"/>
                    </a:ext>
                  </a:extLst>
                </a:gridCol>
                <a:gridCol w="987552">
                  <a:extLst>
                    <a:ext uri="{9D8B030D-6E8A-4147-A177-3AD203B41FA5}">
                      <a16:colId xmlns:a16="http://schemas.microsoft.com/office/drawing/2014/main" val="1975813735"/>
                    </a:ext>
                  </a:extLst>
                </a:gridCol>
                <a:gridCol w="987552">
                  <a:extLst>
                    <a:ext uri="{9D8B030D-6E8A-4147-A177-3AD203B41FA5}">
                      <a16:colId xmlns:a16="http://schemas.microsoft.com/office/drawing/2014/main" val="2100930730"/>
                    </a:ext>
                  </a:extLst>
                </a:gridCol>
                <a:gridCol w="987552">
                  <a:extLst>
                    <a:ext uri="{9D8B030D-6E8A-4147-A177-3AD203B41FA5}">
                      <a16:colId xmlns:a16="http://schemas.microsoft.com/office/drawing/2014/main" val="2796111426"/>
                    </a:ext>
                  </a:extLst>
                </a:gridCol>
                <a:gridCol w="987552">
                  <a:extLst>
                    <a:ext uri="{9D8B030D-6E8A-4147-A177-3AD203B41FA5}">
                      <a16:colId xmlns:a16="http://schemas.microsoft.com/office/drawing/2014/main" val="3851709687"/>
                    </a:ext>
                  </a:extLst>
                </a:gridCol>
                <a:gridCol w="658368">
                  <a:extLst>
                    <a:ext uri="{9D8B030D-6E8A-4147-A177-3AD203B41FA5}">
                      <a16:colId xmlns:a16="http://schemas.microsoft.com/office/drawing/2014/main" val="2997896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837801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https://scontent-iad3-1.xx.fbcdn.net/v/t15.13418-10/p160x160/120330995_824202401656984_4128764297057283649_n.jpg?_nc_cat=110&amp;_nc_sid=08861d&amp;_nc_ohc=cWa8B6KTWTMAX9QLQLD&amp;_nc_ht=scontent-iad3-1.xx&amp;tp=6&amp;oh=b92064c3b2feeb9278fa029ea3ec7b92&amp;oe=5F996E42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51248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118599763_621299888753761_2718544473354532897_n.jpg?_nc_cat=104&amp;_nc_sid=08861d&amp;_nc_ohc=9FU_KMuuCtUAX9I9d7k&amp;_nc_oc=AQmWqQ5vo8dAFqLbecbCxMFsKRZODgp6-YeckULqOjF6fGBCbEg9qj7jCt3J5L_MgKM&amp;_nc_ht=scontent-iad3-1.xx&amp;tp=6&amp;oh=4214c2c57375e4723cba6c1874374448&amp;oe=5F9B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377921625"/>
                  </a:ext>
                </a:extLst>
              </a:tr>
            </a:tbl>
          </a:graphicData>
        </a:graphic>
      </p:graphicFrame>
      <p:sp>
        <p:nvSpPr>
          <p:cNvPr id="4" name="Text Placeholder 3">
            <a:extLst>
              <a:ext uri="{FF2B5EF4-FFF2-40B4-BE49-F238E27FC236}">
                <a16:creationId xmlns:a16="http://schemas.microsoft.com/office/drawing/2014/main" id="{20905405-E80A-4EB3-9EB0-7A4E2F1962A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780279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AD81E-2555-4551-B9D0-E1A81EC215FC}"/>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ACC8EE75-3CEF-4C2E-8839-6995A2CF44C1}"/>
              </a:ext>
            </a:extLst>
          </p:cNvPr>
          <p:cNvGraphicFramePr>
            <a:graphicFrameLocks noGrp="1"/>
          </p:cNvGraphicFramePr>
          <p:nvPr>
            <p:ph type="tbl" sz="quarter" idx="13"/>
            <p:extLst>
              <p:ext uri="{D42A27DB-BD31-4B8C-83A1-F6EECF244321}">
                <p14:modId xmlns:p14="http://schemas.microsoft.com/office/powerpoint/2010/main" val="2029223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36907983"/>
                    </a:ext>
                  </a:extLst>
                </a:gridCol>
                <a:gridCol w="905256">
                  <a:extLst>
                    <a:ext uri="{9D8B030D-6E8A-4147-A177-3AD203B41FA5}">
                      <a16:colId xmlns:a16="http://schemas.microsoft.com/office/drawing/2014/main" val="1105810674"/>
                    </a:ext>
                  </a:extLst>
                </a:gridCol>
                <a:gridCol w="905256">
                  <a:extLst>
                    <a:ext uri="{9D8B030D-6E8A-4147-A177-3AD203B41FA5}">
                      <a16:colId xmlns:a16="http://schemas.microsoft.com/office/drawing/2014/main" val="1656158246"/>
                    </a:ext>
                  </a:extLst>
                </a:gridCol>
                <a:gridCol w="905256">
                  <a:extLst>
                    <a:ext uri="{9D8B030D-6E8A-4147-A177-3AD203B41FA5}">
                      <a16:colId xmlns:a16="http://schemas.microsoft.com/office/drawing/2014/main" val="9570139"/>
                    </a:ext>
                  </a:extLst>
                </a:gridCol>
                <a:gridCol w="905256">
                  <a:extLst>
                    <a:ext uri="{9D8B030D-6E8A-4147-A177-3AD203B41FA5}">
                      <a16:colId xmlns:a16="http://schemas.microsoft.com/office/drawing/2014/main" val="4159785586"/>
                    </a:ext>
                  </a:extLst>
                </a:gridCol>
                <a:gridCol w="905256">
                  <a:extLst>
                    <a:ext uri="{9D8B030D-6E8A-4147-A177-3AD203B41FA5}">
                      <a16:colId xmlns:a16="http://schemas.microsoft.com/office/drawing/2014/main" val="634322955"/>
                    </a:ext>
                  </a:extLst>
                </a:gridCol>
                <a:gridCol w="905256">
                  <a:extLst>
                    <a:ext uri="{9D8B030D-6E8A-4147-A177-3AD203B41FA5}">
                      <a16:colId xmlns:a16="http://schemas.microsoft.com/office/drawing/2014/main" val="1486859509"/>
                    </a:ext>
                  </a:extLst>
                </a:gridCol>
                <a:gridCol w="905256">
                  <a:extLst>
                    <a:ext uri="{9D8B030D-6E8A-4147-A177-3AD203B41FA5}">
                      <a16:colId xmlns:a16="http://schemas.microsoft.com/office/drawing/2014/main" val="2811076176"/>
                    </a:ext>
                  </a:extLst>
                </a:gridCol>
                <a:gridCol w="905256">
                  <a:extLst>
                    <a:ext uri="{9D8B030D-6E8A-4147-A177-3AD203B41FA5}">
                      <a16:colId xmlns:a16="http://schemas.microsoft.com/office/drawing/2014/main" val="380304478"/>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2498046547"/>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107246908"/>
                  </a:ext>
                </a:extLst>
              </a:tr>
            </a:tbl>
          </a:graphicData>
        </a:graphic>
      </p:graphicFrame>
      <p:sp>
        <p:nvSpPr>
          <p:cNvPr id="4" name="Text Placeholder 3">
            <a:extLst>
              <a:ext uri="{FF2B5EF4-FFF2-40B4-BE49-F238E27FC236}">
                <a16:creationId xmlns:a16="http://schemas.microsoft.com/office/drawing/2014/main" id="{1E4D4352-198B-45ED-A428-8149A009F32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732525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2DFEC-4394-4580-B928-671F586561AF}"/>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EC694ED0-D6F1-4D84-9951-68B51DB7FA97}"/>
              </a:ext>
            </a:extLst>
          </p:cNvPr>
          <p:cNvGraphicFramePr>
            <a:graphicFrameLocks noGrp="1"/>
          </p:cNvGraphicFramePr>
          <p:nvPr>
            <p:ph type="chart" sz="quarter" idx="13"/>
            <p:extLst>
              <p:ext uri="{D42A27DB-BD31-4B8C-83A1-F6EECF244321}">
                <p14:modId xmlns:p14="http://schemas.microsoft.com/office/powerpoint/2010/main" val="2726823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07FEFA-2C77-4903-93DF-BE4E7F5FD9A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C6E065E-002C-4023-AC2C-4A9DBE9498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03772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BB28F-15C6-4AD4-838F-6C16737E0E45}"/>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F71EC1FF-B309-47D1-8D5A-74AC9E861276}"/>
              </a:ext>
            </a:extLst>
          </p:cNvPr>
          <p:cNvGraphicFramePr>
            <a:graphicFrameLocks noGrp="1"/>
          </p:cNvGraphicFramePr>
          <p:nvPr>
            <p:ph type="chart" sz="quarter" idx="13"/>
            <p:extLst>
              <p:ext uri="{D42A27DB-BD31-4B8C-83A1-F6EECF244321}">
                <p14:modId xmlns:p14="http://schemas.microsoft.com/office/powerpoint/2010/main" val="1028525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F302BE-7C1D-44DA-9F94-139428E8B2C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23A06DE-434E-4A26-9660-3946A393CF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18744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1DCE9-8BB3-43DB-B240-668EC3FCB7F7}"/>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441E49CE-370C-4AF3-B70B-DFE82F1D87AB}"/>
              </a:ext>
            </a:extLst>
          </p:cNvPr>
          <p:cNvGraphicFramePr>
            <a:graphicFrameLocks noGrp="1"/>
          </p:cNvGraphicFramePr>
          <p:nvPr>
            <p:ph type="chart" sz="quarter" idx="13"/>
            <p:extLst>
              <p:ext uri="{D42A27DB-BD31-4B8C-83A1-F6EECF244321}">
                <p14:modId xmlns:p14="http://schemas.microsoft.com/office/powerpoint/2010/main" val="4058907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64509C-AB0F-48C4-BE88-FA2BDDD6AC5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96986ED-475F-4305-8A15-11CE012AA1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92910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0F702-B82D-4EDB-9A3C-854F92C1B22B}"/>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814A4B37-9065-4FF3-8F79-BD179F3FF180}"/>
              </a:ext>
            </a:extLst>
          </p:cNvPr>
          <p:cNvGraphicFramePr>
            <a:graphicFrameLocks noGrp="1"/>
          </p:cNvGraphicFramePr>
          <p:nvPr>
            <p:ph type="chart" sz="quarter" idx="13"/>
            <p:extLst>
              <p:ext uri="{D42A27DB-BD31-4B8C-83A1-F6EECF244321}">
                <p14:modId xmlns:p14="http://schemas.microsoft.com/office/powerpoint/2010/main" val="3234216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8BFFBD-6B2E-4052-AD2A-1640F192F5A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9664BB1-FFF0-49C1-9D7A-1305FEAFC9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89254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D0E78-D97A-4686-94F2-542BC8918609}"/>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68918712-364E-4ECF-80F6-724CFAD7FA87}"/>
              </a:ext>
            </a:extLst>
          </p:cNvPr>
          <p:cNvGraphicFramePr>
            <a:graphicFrameLocks noGrp="1"/>
          </p:cNvGraphicFramePr>
          <p:nvPr>
            <p:ph type="chart" sz="quarter" idx="13"/>
            <p:extLst>
              <p:ext uri="{D42A27DB-BD31-4B8C-83A1-F6EECF244321}">
                <p14:modId xmlns:p14="http://schemas.microsoft.com/office/powerpoint/2010/main" val="885817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5730B8-6FDB-40A6-ADB2-5DAB482EE59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6858380-9E8E-4754-81B5-C73BF217FF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08042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03EBA-4057-475D-A74D-063B0790EDC4}"/>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47C86E8B-7F7E-4C4F-BD63-15A80CF01DDC}"/>
              </a:ext>
            </a:extLst>
          </p:cNvPr>
          <p:cNvGraphicFramePr>
            <a:graphicFrameLocks noGrp="1"/>
          </p:cNvGraphicFramePr>
          <p:nvPr>
            <p:ph type="chart" sz="quarter" idx="13"/>
            <p:extLst>
              <p:ext uri="{D42A27DB-BD31-4B8C-83A1-F6EECF244321}">
                <p14:modId xmlns:p14="http://schemas.microsoft.com/office/powerpoint/2010/main" val="2948043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1B61EE-75DF-465F-B97E-71471FCABBE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E921D81-7331-43D2-A4F3-961F2E83B2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19207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D4BC6-6D6E-46B7-92E9-748FB609BE9E}"/>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7069EEBF-CC74-467F-ABCC-7420C6A4E721}"/>
              </a:ext>
            </a:extLst>
          </p:cNvPr>
          <p:cNvGraphicFramePr>
            <a:graphicFrameLocks noGrp="1"/>
          </p:cNvGraphicFramePr>
          <p:nvPr>
            <p:ph type="tbl" sz="quarter" idx="13"/>
            <p:extLst>
              <p:ext uri="{D42A27DB-BD31-4B8C-83A1-F6EECF244321}">
                <p14:modId xmlns:p14="http://schemas.microsoft.com/office/powerpoint/2010/main" val="3590566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550843191"/>
                    </a:ext>
                  </a:extLst>
                </a:gridCol>
                <a:gridCol w="987552">
                  <a:extLst>
                    <a:ext uri="{9D8B030D-6E8A-4147-A177-3AD203B41FA5}">
                      <a16:colId xmlns:a16="http://schemas.microsoft.com/office/drawing/2014/main" val="1324167018"/>
                    </a:ext>
                  </a:extLst>
                </a:gridCol>
                <a:gridCol w="987552">
                  <a:extLst>
                    <a:ext uri="{9D8B030D-6E8A-4147-A177-3AD203B41FA5}">
                      <a16:colId xmlns:a16="http://schemas.microsoft.com/office/drawing/2014/main" val="2360840171"/>
                    </a:ext>
                  </a:extLst>
                </a:gridCol>
                <a:gridCol w="987552">
                  <a:extLst>
                    <a:ext uri="{9D8B030D-6E8A-4147-A177-3AD203B41FA5}">
                      <a16:colId xmlns:a16="http://schemas.microsoft.com/office/drawing/2014/main" val="1722119209"/>
                    </a:ext>
                  </a:extLst>
                </a:gridCol>
                <a:gridCol w="987552">
                  <a:extLst>
                    <a:ext uri="{9D8B030D-6E8A-4147-A177-3AD203B41FA5}">
                      <a16:colId xmlns:a16="http://schemas.microsoft.com/office/drawing/2014/main" val="771985939"/>
                    </a:ext>
                  </a:extLst>
                </a:gridCol>
                <a:gridCol w="987552">
                  <a:extLst>
                    <a:ext uri="{9D8B030D-6E8A-4147-A177-3AD203B41FA5}">
                      <a16:colId xmlns:a16="http://schemas.microsoft.com/office/drawing/2014/main" val="324563722"/>
                    </a:ext>
                  </a:extLst>
                </a:gridCol>
                <a:gridCol w="987552">
                  <a:extLst>
                    <a:ext uri="{9D8B030D-6E8A-4147-A177-3AD203B41FA5}">
                      <a16:colId xmlns:a16="http://schemas.microsoft.com/office/drawing/2014/main" val="1103813320"/>
                    </a:ext>
                  </a:extLst>
                </a:gridCol>
                <a:gridCol w="987552">
                  <a:extLst>
                    <a:ext uri="{9D8B030D-6E8A-4147-A177-3AD203B41FA5}">
                      <a16:colId xmlns:a16="http://schemas.microsoft.com/office/drawing/2014/main" val="224669971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1083603218"/>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2428291043"/>
                  </a:ext>
                </a:extLst>
              </a:tr>
            </a:tbl>
          </a:graphicData>
        </a:graphic>
      </p:graphicFrame>
      <p:sp>
        <p:nvSpPr>
          <p:cNvPr id="4" name="Text Placeholder 3">
            <a:extLst>
              <a:ext uri="{FF2B5EF4-FFF2-40B4-BE49-F238E27FC236}">
                <a16:creationId xmlns:a16="http://schemas.microsoft.com/office/drawing/2014/main" id="{638FA9C0-4540-48A7-8D2F-81B50B256DC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922730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B44CF-81B0-44CA-9E8B-5FE44CC7413F}"/>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6F3EFBA4-9F05-4F5F-9B7A-C89602D3F13B}"/>
              </a:ext>
            </a:extLst>
          </p:cNvPr>
          <p:cNvGraphicFramePr>
            <a:graphicFrameLocks noGrp="1"/>
          </p:cNvGraphicFramePr>
          <p:nvPr>
            <p:ph type="tbl" sz="quarter" idx="13"/>
            <p:extLst>
              <p:ext uri="{D42A27DB-BD31-4B8C-83A1-F6EECF244321}">
                <p14:modId xmlns:p14="http://schemas.microsoft.com/office/powerpoint/2010/main" val="92674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60442424"/>
                    </a:ext>
                  </a:extLst>
                </a:gridCol>
                <a:gridCol w="905256">
                  <a:extLst>
                    <a:ext uri="{9D8B030D-6E8A-4147-A177-3AD203B41FA5}">
                      <a16:colId xmlns:a16="http://schemas.microsoft.com/office/drawing/2014/main" val="2280916133"/>
                    </a:ext>
                  </a:extLst>
                </a:gridCol>
                <a:gridCol w="905256">
                  <a:extLst>
                    <a:ext uri="{9D8B030D-6E8A-4147-A177-3AD203B41FA5}">
                      <a16:colId xmlns:a16="http://schemas.microsoft.com/office/drawing/2014/main" val="2538304570"/>
                    </a:ext>
                  </a:extLst>
                </a:gridCol>
                <a:gridCol w="905256">
                  <a:extLst>
                    <a:ext uri="{9D8B030D-6E8A-4147-A177-3AD203B41FA5}">
                      <a16:colId xmlns:a16="http://schemas.microsoft.com/office/drawing/2014/main" val="1409694193"/>
                    </a:ext>
                  </a:extLst>
                </a:gridCol>
                <a:gridCol w="905256">
                  <a:extLst>
                    <a:ext uri="{9D8B030D-6E8A-4147-A177-3AD203B41FA5}">
                      <a16:colId xmlns:a16="http://schemas.microsoft.com/office/drawing/2014/main" val="154216223"/>
                    </a:ext>
                  </a:extLst>
                </a:gridCol>
                <a:gridCol w="905256">
                  <a:extLst>
                    <a:ext uri="{9D8B030D-6E8A-4147-A177-3AD203B41FA5}">
                      <a16:colId xmlns:a16="http://schemas.microsoft.com/office/drawing/2014/main" val="1348440826"/>
                    </a:ext>
                  </a:extLst>
                </a:gridCol>
                <a:gridCol w="905256">
                  <a:extLst>
                    <a:ext uri="{9D8B030D-6E8A-4147-A177-3AD203B41FA5}">
                      <a16:colId xmlns:a16="http://schemas.microsoft.com/office/drawing/2014/main" val="2779064807"/>
                    </a:ext>
                  </a:extLst>
                </a:gridCol>
                <a:gridCol w="905256">
                  <a:extLst>
                    <a:ext uri="{9D8B030D-6E8A-4147-A177-3AD203B41FA5}">
                      <a16:colId xmlns:a16="http://schemas.microsoft.com/office/drawing/2014/main" val="2393017549"/>
                    </a:ext>
                  </a:extLst>
                </a:gridCol>
                <a:gridCol w="905256">
                  <a:extLst>
                    <a:ext uri="{9D8B030D-6E8A-4147-A177-3AD203B41FA5}">
                      <a16:colId xmlns:a16="http://schemas.microsoft.com/office/drawing/2014/main" val="3224340694"/>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1020006186"/>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3033561778"/>
                  </a:ext>
                </a:extLst>
              </a:tr>
            </a:tbl>
          </a:graphicData>
        </a:graphic>
      </p:graphicFrame>
      <p:sp>
        <p:nvSpPr>
          <p:cNvPr id="4" name="Text Placeholder 3">
            <a:extLst>
              <a:ext uri="{FF2B5EF4-FFF2-40B4-BE49-F238E27FC236}">
                <a16:creationId xmlns:a16="http://schemas.microsoft.com/office/drawing/2014/main" id="{54B97DDD-E153-4DA7-BFD8-442EAF20EFA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117208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5C812-472D-4E95-B23A-003BFC023087}"/>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632507F9-6A78-424D-8632-49FB4B1BE495}"/>
              </a:ext>
            </a:extLst>
          </p:cNvPr>
          <p:cNvGraphicFramePr>
            <a:graphicFrameLocks noGrp="1"/>
          </p:cNvGraphicFramePr>
          <p:nvPr>
            <p:ph type="tbl" sz="quarter" idx="13"/>
            <p:extLst>
              <p:ext uri="{D42A27DB-BD31-4B8C-83A1-F6EECF244321}">
                <p14:modId xmlns:p14="http://schemas.microsoft.com/office/powerpoint/2010/main" val="3046467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21846197"/>
                    </a:ext>
                  </a:extLst>
                </a:gridCol>
                <a:gridCol w="822960">
                  <a:extLst>
                    <a:ext uri="{9D8B030D-6E8A-4147-A177-3AD203B41FA5}">
                      <a16:colId xmlns:a16="http://schemas.microsoft.com/office/drawing/2014/main" val="3073198225"/>
                    </a:ext>
                  </a:extLst>
                </a:gridCol>
                <a:gridCol w="822960">
                  <a:extLst>
                    <a:ext uri="{9D8B030D-6E8A-4147-A177-3AD203B41FA5}">
                      <a16:colId xmlns:a16="http://schemas.microsoft.com/office/drawing/2014/main" val="3929362706"/>
                    </a:ext>
                  </a:extLst>
                </a:gridCol>
                <a:gridCol w="822960">
                  <a:extLst>
                    <a:ext uri="{9D8B030D-6E8A-4147-A177-3AD203B41FA5}">
                      <a16:colId xmlns:a16="http://schemas.microsoft.com/office/drawing/2014/main" val="3012325471"/>
                    </a:ext>
                  </a:extLst>
                </a:gridCol>
                <a:gridCol w="822960">
                  <a:extLst>
                    <a:ext uri="{9D8B030D-6E8A-4147-A177-3AD203B41FA5}">
                      <a16:colId xmlns:a16="http://schemas.microsoft.com/office/drawing/2014/main" val="3017719946"/>
                    </a:ext>
                  </a:extLst>
                </a:gridCol>
                <a:gridCol w="822960">
                  <a:extLst>
                    <a:ext uri="{9D8B030D-6E8A-4147-A177-3AD203B41FA5}">
                      <a16:colId xmlns:a16="http://schemas.microsoft.com/office/drawing/2014/main" val="660705571"/>
                    </a:ext>
                  </a:extLst>
                </a:gridCol>
                <a:gridCol w="822960">
                  <a:extLst>
                    <a:ext uri="{9D8B030D-6E8A-4147-A177-3AD203B41FA5}">
                      <a16:colId xmlns:a16="http://schemas.microsoft.com/office/drawing/2014/main" val="3461334487"/>
                    </a:ext>
                  </a:extLst>
                </a:gridCol>
                <a:gridCol w="822960">
                  <a:extLst>
                    <a:ext uri="{9D8B030D-6E8A-4147-A177-3AD203B41FA5}">
                      <a16:colId xmlns:a16="http://schemas.microsoft.com/office/drawing/2014/main" val="3273616314"/>
                    </a:ext>
                  </a:extLst>
                </a:gridCol>
                <a:gridCol w="822960">
                  <a:extLst>
                    <a:ext uri="{9D8B030D-6E8A-4147-A177-3AD203B41FA5}">
                      <a16:colId xmlns:a16="http://schemas.microsoft.com/office/drawing/2014/main" val="2908056656"/>
                    </a:ext>
                  </a:extLst>
                </a:gridCol>
                <a:gridCol w="822960">
                  <a:extLst>
                    <a:ext uri="{9D8B030D-6E8A-4147-A177-3AD203B41FA5}">
                      <a16:colId xmlns:a16="http://schemas.microsoft.com/office/drawing/2014/main" val="2683395633"/>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78797246"/>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3053163184"/>
                  </a:ext>
                </a:extLst>
              </a:tr>
            </a:tbl>
          </a:graphicData>
        </a:graphic>
      </p:graphicFrame>
      <p:sp>
        <p:nvSpPr>
          <p:cNvPr id="4" name="Text Placeholder 3">
            <a:extLst>
              <a:ext uri="{FF2B5EF4-FFF2-40B4-BE49-F238E27FC236}">
                <a16:creationId xmlns:a16="http://schemas.microsoft.com/office/drawing/2014/main" id="{CB56E392-2775-4227-A30D-80EA3FA11AD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999709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DFA4C-A53D-4A34-A8B1-1E32B3956586}"/>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77972962-D9CB-4AAD-8C34-6C0C3978BE74}"/>
              </a:ext>
            </a:extLst>
          </p:cNvPr>
          <p:cNvGraphicFramePr>
            <a:graphicFrameLocks noGrp="1"/>
          </p:cNvGraphicFramePr>
          <p:nvPr>
            <p:ph type="tbl" sz="quarter" idx="13"/>
            <p:extLst>
              <p:ext uri="{D42A27DB-BD31-4B8C-83A1-F6EECF244321}">
                <p14:modId xmlns:p14="http://schemas.microsoft.com/office/powerpoint/2010/main" val="2915619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07895033"/>
                    </a:ext>
                  </a:extLst>
                </a:gridCol>
                <a:gridCol w="576072">
                  <a:extLst>
                    <a:ext uri="{9D8B030D-6E8A-4147-A177-3AD203B41FA5}">
                      <a16:colId xmlns:a16="http://schemas.microsoft.com/office/drawing/2014/main" val="2523518728"/>
                    </a:ext>
                  </a:extLst>
                </a:gridCol>
                <a:gridCol w="576072">
                  <a:extLst>
                    <a:ext uri="{9D8B030D-6E8A-4147-A177-3AD203B41FA5}">
                      <a16:colId xmlns:a16="http://schemas.microsoft.com/office/drawing/2014/main" val="2186413316"/>
                    </a:ext>
                  </a:extLst>
                </a:gridCol>
                <a:gridCol w="576072">
                  <a:extLst>
                    <a:ext uri="{9D8B030D-6E8A-4147-A177-3AD203B41FA5}">
                      <a16:colId xmlns:a16="http://schemas.microsoft.com/office/drawing/2014/main" val="3219980359"/>
                    </a:ext>
                  </a:extLst>
                </a:gridCol>
                <a:gridCol w="576072">
                  <a:extLst>
                    <a:ext uri="{9D8B030D-6E8A-4147-A177-3AD203B41FA5}">
                      <a16:colId xmlns:a16="http://schemas.microsoft.com/office/drawing/2014/main" val="3392653329"/>
                    </a:ext>
                  </a:extLst>
                </a:gridCol>
                <a:gridCol w="576072">
                  <a:extLst>
                    <a:ext uri="{9D8B030D-6E8A-4147-A177-3AD203B41FA5}">
                      <a16:colId xmlns:a16="http://schemas.microsoft.com/office/drawing/2014/main" val="4103729767"/>
                    </a:ext>
                  </a:extLst>
                </a:gridCol>
                <a:gridCol w="576072">
                  <a:extLst>
                    <a:ext uri="{9D8B030D-6E8A-4147-A177-3AD203B41FA5}">
                      <a16:colId xmlns:a16="http://schemas.microsoft.com/office/drawing/2014/main" val="3405890769"/>
                    </a:ext>
                  </a:extLst>
                </a:gridCol>
                <a:gridCol w="822960">
                  <a:extLst>
                    <a:ext uri="{9D8B030D-6E8A-4147-A177-3AD203B41FA5}">
                      <a16:colId xmlns:a16="http://schemas.microsoft.com/office/drawing/2014/main" val="3556847379"/>
                    </a:ext>
                  </a:extLst>
                </a:gridCol>
                <a:gridCol w="576072">
                  <a:extLst>
                    <a:ext uri="{9D8B030D-6E8A-4147-A177-3AD203B41FA5}">
                      <a16:colId xmlns:a16="http://schemas.microsoft.com/office/drawing/2014/main" val="187189186"/>
                    </a:ext>
                  </a:extLst>
                </a:gridCol>
                <a:gridCol w="576072">
                  <a:extLst>
                    <a:ext uri="{9D8B030D-6E8A-4147-A177-3AD203B41FA5}">
                      <a16:colId xmlns:a16="http://schemas.microsoft.com/office/drawing/2014/main" val="2313052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192071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647161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403953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1812951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3013883961"/>
                  </a:ext>
                </a:extLst>
              </a:tr>
            </a:tbl>
          </a:graphicData>
        </a:graphic>
      </p:graphicFrame>
      <p:sp>
        <p:nvSpPr>
          <p:cNvPr id="4" name="Text Placeholder 3">
            <a:extLst>
              <a:ext uri="{FF2B5EF4-FFF2-40B4-BE49-F238E27FC236}">
                <a16:creationId xmlns:a16="http://schemas.microsoft.com/office/drawing/2014/main" id="{FF705F68-61BC-4041-A285-61F0495241D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869472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F35B5-D578-4638-9237-F4FB7A367226}"/>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DBE29F49-93AA-4E1F-BBAF-954DF0A3C69C}"/>
              </a:ext>
            </a:extLst>
          </p:cNvPr>
          <p:cNvGraphicFramePr>
            <a:graphicFrameLocks noGrp="1"/>
          </p:cNvGraphicFramePr>
          <p:nvPr>
            <p:ph type="tbl" sz="quarter" idx="13"/>
            <p:extLst>
              <p:ext uri="{D42A27DB-BD31-4B8C-83A1-F6EECF244321}">
                <p14:modId xmlns:p14="http://schemas.microsoft.com/office/powerpoint/2010/main" val="490055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86913915"/>
                    </a:ext>
                  </a:extLst>
                </a:gridCol>
                <a:gridCol w="576072">
                  <a:extLst>
                    <a:ext uri="{9D8B030D-6E8A-4147-A177-3AD203B41FA5}">
                      <a16:colId xmlns:a16="http://schemas.microsoft.com/office/drawing/2014/main" val="2610266740"/>
                    </a:ext>
                  </a:extLst>
                </a:gridCol>
                <a:gridCol w="576072">
                  <a:extLst>
                    <a:ext uri="{9D8B030D-6E8A-4147-A177-3AD203B41FA5}">
                      <a16:colId xmlns:a16="http://schemas.microsoft.com/office/drawing/2014/main" val="1634217107"/>
                    </a:ext>
                  </a:extLst>
                </a:gridCol>
                <a:gridCol w="576072">
                  <a:extLst>
                    <a:ext uri="{9D8B030D-6E8A-4147-A177-3AD203B41FA5}">
                      <a16:colId xmlns:a16="http://schemas.microsoft.com/office/drawing/2014/main" val="2053715528"/>
                    </a:ext>
                  </a:extLst>
                </a:gridCol>
                <a:gridCol w="576072">
                  <a:extLst>
                    <a:ext uri="{9D8B030D-6E8A-4147-A177-3AD203B41FA5}">
                      <a16:colId xmlns:a16="http://schemas.microsoft.com/office/drawing/2014/main" val="2679304240"/>
                    </a:ext>
                  </a:extLst>
                </a:gridCol>
                <a:gridCol w="576072">
                  <a:extLst>
                    <a:ext uri="{9D8B030D-6E8A-4147-A177-3AD203B41FA5}">
                      <a16:colId xmlns:a16="http://schemas.microsoft.com/office/drawing/2014/main" val="820880601"/>
                    </a:ext>
                  </a:extLst>
                </a:gridCol>
                <a:gridCol w="576072">
                  <a:extLst>
                    <a:ext uri="{9D8B030D-6E8A-4147-A177-3AD203B41FA5}">
                      <a16:colId xmlns:a16="http://schemas.microsoft.com/office/drawing/2014/main" val="3522160431"/>
                    </a:ext>
                  </a:extLst>
                </a:gridCol>
                <a:gridCol w="822960">
                  <a:extLst>
                    <a:ext uri="{9D8B030D-6E8A-4147-A177-3AD203B41FA5}">
                      <a16:colId xmlns:a16="http://schemas.microsoft.com/office/drawing/2014/main" val="1952313612"/>
                    </a:ext>
                  </a:extLst>
                </a:gridCol>
                <a:gridCol w="576072">
                  <a:extLst>
                    <a:ext uri="{9D8B030D-6E8A-4147-A177-3AD203B41FA5}">
                      <a16:colId xmlns:a16="http://schemas.microsoft.com/office/drawing/2014/main" val="3893688870"/>
                    </a:ext>
                  </a:extLst>
                </a:gridCol>
                <a:gridCol w="576072">
                  <a:extLst>
                    <a:ext uri="{9D8B030D-6E8A-4147-A177-3AD203B41FA5}">
                      <a16:colId xmlns:a16="http://schemas.microsoft.com/office/drawing/2014/main" val="2430973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067214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675771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2106537340"/>
                  </a:ext>
                </a:extLst>
              </a:tr>
            </a:tbl>
          </a:graphicData>
        </a:graphic>
      </p:graphicFrame>
      <p:sp>
        <p:nvSpPr>
          <p:cNvPr id="4" name="Text Placeholder 3">
            <a:extLst>
              <a:ext uri="{FF2B5EF4-FFF2-40B4-BE49-F238E27FC236}">
                <a16:creationId xmlns:a16="http://schemas.microsoft.com/office/drawing/2014/main" id="{93B4F106-D914-43CA-9636-95D913D7848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592273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A4DEE-4DE8-4CF2-ACCC-82126633D443}"/>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6CA65C2C-3660-4CC6-9372-7D69DF8C41FC}"/>
              </a:ext>
            </a:extLst>
          </p:cNvPr>
          <p:cNvGraphicFramePr>
            <a:graphicFrameLocks noGrp="1"/>
          </p:cNvGraphicFramePr>
          <p:nvPr>
            <p:ph type="tbl" sz="quarter" idx="13"/>
            <p:extLst>
              <p:ext uri="{D42A27DB-BD31-4B8C-83A1-F6EECF244321}">
                <p14:modId xmlns:p14="http://schemas.microsoft.com/office/powerpoint/2010/main" val="2444303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77733976"/>
                    </a:ext>
                  </a:extLst>
                </a:gridCol>
                <a:gridCol w="576072">
                  <a:extLst>
                    <a:ext uri="{9D8B030D-6E8A-4147-A177-3AD203B41FA5}">
                      <a16:colId xmlns:a16="http://schemas.microsoft.com/office/drawing/2014/main" val="872798701"/>
                    </a:ext>
                  </a:extLst>
                </a:gridCol>
                <a:gridCol w="576072">
                  <a:extLst>
                    <a:ext uri="{9D8B030D-6E8A-4147-A177-3AD203B41FA5}">
                      <a16:colId xmlns:a16="http://schemas.microsoft.com/office/drawing/2014/main" val="718930836"/>
                    </a:ext>
                  </a:extLst>
                </a:gridCol>
                <a:gridCol w="576072">
                  <a:extLst>
                    <a:ext uri="{9D8B030D-6E8A-4147-A177-3AD203B41FA5}">
                      <a16:colId xmlns:a16="http://schemas.microsoft.com/office/drawing/2014/main" val="2379198545"/>
                    </a:ext>
                  </a:extLst>
                </a:gridCol>
                <a:gridCol w="576072">
                  <a:extLst>
                    <a:ext uri="{9D8B030D-6E8A-4147-A177-3AD203B41FA5}">
                      <a16:colId xmlns:a16="http://schemas.microsoft.com/office/drawing/2014/main" val="1498716974"/>
                    </a:ext>
                  </a:extLst>
                </a:gridCol>
                <a:gridCol w="576072">
                  <a:extLst>
                    <a:ext uri="{9D8B030D-6E8A-4147-A177-3AD203B41FA5}">
                      <a16:colId xmlns:a16="http://schemas.microsoft.com/office/drawing/2014/main" val="2212322993"/>
                    </a:ext>
                  </a:extLst>
                </a:gridCol>
                <a:gridCol w="576072">
                  <a:extLst>
                    <a:ext uri="{9D8B030D-6E8A-4147-A177-3AD203B41FA5}">
                      <a16:colId xmlns:a16="http://schemas.microsoft.com/office/drawing/2014/main" val="3934658907"/>
                    </a:ext>
                  </a:extLst>
                </a:gridCol>
                <a:gridCol w="822960">
                  <a:extLst>
                    <a:ext uri="{9D8B030D-6E8A-4147-A177-3AD203B41FA5}">
                      <a16:colId xmlns:a16="http://schemas.microsoft.com/office/drawing/2014/main" val="885964154"/>
                    </a:ext>
                  </a:extLst>
                </a:gridCol>
                <a:gridCol w="576072">
                  <a:extLst>
                    <a:ext uri="{9D8B030D-6E8A-4147-A177-3AD203B41FA5}">
                      <a16:colId xmlns:a16="http://schemas.microsoft.com/office/drawing/2014/main" val="3230863238"/>
                    </a:ext>
                  </a:extLst>
                </a:gridCol>
                <a:gridCol w="576072">
                  <a:extLst>
                    <a:ext uri="{9D8B030D-6E8A-4147-A177-3AD203B41FA5}">
                      <a16:colId xmlns:a16="http://schemas.microsoft.com/office/drawing/2014/main" val="1607038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465491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1597888583"/>
                  </a:ext>
                </a:extLst>
              </a:tr>
            </a:tbl>
          </a:graphicData>
        </a:graphic>
      </p:graphicFrame>
      <p:sp>
        <p:nvSpPr>
          <p:cNvPr id="4" name="Text Placeholder 3">
            <a:extLst>
              <a:ext uri="{FF2B5EF4-FFF2-40B4-BE49-F238E27FC236}">
                <a16:creationId xmlns:a16="http://schemas.microsoft.com/office/drawing/2014/main" id="{C6FDB7BD-53D9-4C49-A429-F6A0653B06F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713565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8AC81-D81E-418D-992E-71A5164C7575}"/>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793A5A3E-93F3-466F-B7C2-620C62D47A6F}"/>
              </a:ext>
            </a:extLst>
          </p:cNvPr>
          <p:cNvGraphicFramePr>
            <a:graphicFrameLocks noGrp="1"/>
          </p:cNvGraphicFramePr>
          <p:nvPr>
            <p:ph type="tbl" sz="quarter" idx="13"/>
            <p:extLst>
              <p:ext uri="{D42A27DB-BD31-4B8C-83A1-F6EECF244321}">
                <p14:modId xmlns:p14="http://schemas.microsoft.com/office/powerpoint/2010/main" val="3938139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00485459"/>
                    </a:ext>
                  </a:extLst>
                </a:gridCol>
                <a:gridCol w="576072">
                  <a:extLst>
                    <a:ext uri="{9D8B030D-6E8A-4147-A177-3AD203B41FA5}">
                      <a16:colId xmlns:a16="http://schemas.microsoft.com/office/drawing/2014/main" val="2208843518"/>
                    </a:ext>
                  </a:extLst>
                </a:gridCol>
                <a:gridCol w="576072">
                  <a:extLst>
                    <a:ext uri="{9D8B030D-6E8A-4147-A177-3AD203B41FA5}">
                      <a16:colId xmlns:a16="http://schemas.microsoft.com/office/drawing/2014/main" val="1441101122"/>
                    </a:ext>
                  </a:extLst>
                </a:gridCol>
                <a:gridCol w="576072">
                  <a:extLst>
                    <a:ext uri="{9D8B030D-6E8A-4147-A177-3AD203B41FA5}">
                      <a16:colId xmlns:a16="http://schemas.microsoft.com/office/drawing/2014/main" val="2530461170"/>
                    </a:ext>
                  </a:extLst>
                </a:gridCol>
                <a:gridCol w="576072">
                  <a:extLst>
                    <a:ext uri="{9D8B030D-6E8A-4147-A177-3AD203B41FA5}">
                      <a16:colId xmlns:a16="http://schemas.microsoft.com/office/drawing/2014/main" val="2833020167"/>
                    </a:ext>
                  </a:extLst>
                </a:gridCol>
                <a:gridCol w="576072">
                  <a:extLst>
                    <a:ext uri="{9D8B030D-6E8A-4147-A177-3AD203B41FA5}">
                      <a16:colId xmlns:a16="http://schemas.microsoft.com/office/drawing/2014/main" val="1719688418"/>
                    </a:ext>
                  </a:extLst>
                </a:gridCol>
                <a:gridCol w="576072">
                  <a:extLst>
                    <a:ext uri="{9D8B030D-6E8A-4147-A177-3AD203B41FA5}">
                      <a16:colId xmlns:a16="http://schemas.microsoft.com/office/drawing/2014/main" val="2706331625"/>
                    </a:ext>
                  </a:extLst>
                </a:gridCol>
                <a:gridCol w="822960">
                  <a:extLst>
                    <a:ext uri="{9D8B030D-6E8A-4147-A177-3AD203B41FA5}">
                      <a16:colId xmlns:a16="http://schemas.microsoft.com/office/drawing/2014/main" val="3145026068"/>
                    </a:ext>
                  </a:extLst>
                </a:gridCol>
                <a:gridCol w="576072">
                  <a:extLst>
                    <a:ext uri="{9D8B030D-6E8A-4147-A177-3AD203B41FA5}">
                      <a16:colId xmlns:a16="http://schemas.microsoft.com/office/drawing/2014/main" val="1309904371"/>
                    </a:ext>
                  </a:extLst>
                </a:gridCol>
                <a:gridCol w="576072">
                  <a:extLst>
                    <a:ext uri="{9D8B030D-6E8A-4147-A177-3AD203B41FA5}">
                      <a16:colId xmlns:a16="http://schemas.microsoft.com/office/drawing/2014/main" val="1074421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533251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5221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2499104340"/>
                  </a:ext>
                </a:extLst>
              </a:tr>
            </a:tbl>
          </a:graphicData>
        </a:graphic>
      </p:graphicFrame>
      <p:sp>
        <p:nvSpPr>
          <p:cNvPr id="4" name="Text Placeholder 3">
            <a:extLst>
              <a:ext uri="{FF2B5EF4-FFF2-40B4-BE49-F238E27FC236}">
                <a16:creationId xmlns:a16="http://schemas.microsoft.com/office/drawing/2014/main" id="{A4A2990A-81A8-4B4A-AB7A-2AA259C065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209031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CEDBA-57D2-4AC9-B689-C11DF23E5127}"/>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92907FC7-DE81-4161-9632-8DBB0C0B4003}"/>
              </a:ext>
            </a:extLst>
          </p:cNvPr>
          <p:cNvGraphicFramePr>
            <a:graphicFrameLocks noGrp="1"/>
          </p:cNvGraphicFramePr>
          <p:nvPr>
            <p:ph type="tbl" sz="quarter" idx="13"/>
            <p:extLst>
              <p:ext uri="{D42A27DB-BD31-4B8C-83A1-F6EECF244321}">
                <p14:modId xmlns:p14="http://schemas.microsoft.com/office/powerpoint/2010/main" val="1599153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25777420"/>
                    </a:ext>
                  </a:extLst>
                </a:gridCol>
                <a:gridCol w="576072">
                  <a:extLst>
                    <a:ext uri="{9D8B030D-6E8A-4147-A177-3AD203B41FA5}">
                      <a16:colId xmlns:a16="http://schemas.microsoft.com/office/drawing/2014/main" val="2730792232"/>
                    </a:ext>
                  </a:extLst>
                </a:gridCol>
                <a:gridCol w="576072">
                  <a:extLst>
                    <a:ext uri="{9D8B030D-6E8A-4147-A177-3AD203B41FA5}">
                      <a16:colId xmlns:a16="http://schemas.microsoft.com/office/drawing/2014/main" val="1297947117"/>
                    </a:ext>
                  </a:extLst>
                </a:gridCol>
                <a:gridCol w="576072">
                  <a:extLst>
                    <a:ext uri="{9D8B030D-6E8A-4147-A177-3AD203B41FA5}">
                      <a16:colId xmlns:a16="http://schemas.microsoft.com/office/drawing/2014/main" val="760413095"/>
                    </a:ext>
                  </a:extLst>
                </a:gridCol>
                <a:gridCol w="576072">
                  <a:extLst>
                    <a:ext uri="{9D8B030D-6E8A-4147-A177-3AD203B41FA5}">
                      <a16:colId xmlns:a16="http://schemas.microsoft.com/office/drawing/2014/main" val="2867757009"/>
                    </a:ext>
                  </a:extLst>
                </a:gridCol>
                <a:gridCol w="576072">
                  <a:extLst>
                    <a:ext uri="{9D8B030D-6E8A-4147-A177-3AD203B41FA5}">
                      <a16:colId xmlns:a16="http://schemas.microsoft.com/office/drawing/2014/main" val="2463094676"/>
                    </a:ext>
                  </a:extLst>
                </a:gridCol>
                <a:gridCol w="576072">
                  <a:extLst>
                    <a:ext uri="{9D8B030D-6E8A-4147-A177-3AD203B41FA5}">
                      <a16:colId xmlns:a16="http://schemas.microsoft.com/office/drawing/2014/main" val="574175959"/>
                    </a:ext>
                  </a:extLst>
                </a:gridCol>
                <a:gridCol w="822960">
                  <a:extLst>
                    <a:ext uri="{9D8B030D-6E8A-4147-A177-3AD203B41FA5}">
                      <a16:colId xmlns:a16="http://schemas.microsoft.com/office/drawing/2014/main" val="2764837380"/>
                    </a:ext>
                  </a:extLst>
                </a:gridCol>
                <a:gridCol w="576072">
                  <a:extLst>
                    <a:ext uri="{9D8B030D-6E8A-4147-A177-3AD203B41FA5}">
                      <a16:colId xmlns:a16="http://schemas.microsoft.com/office/drawing/2014/main" val="3705582893"/>
                    </a:ext>
                  </a:extLst>
                </a:gridCol>
                <a:gridCol w="576072">
                  <a:extLst>
                    <a:ext uri="{9D8B030D-6E8A-4147-A177-3AD203B41FA5}">
                      <a16:colId xmlns:a16="http://schemas.microsoft.com/office/drawing/2014/main" val="535447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00821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2385244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402063854"/>
                  </a:ext>
                </a:extLst>
              </a:tr>
            </a:tbl>
          </a:graphicData>
        </a:graphic>
      </p:graphicFrame>
      <p:sp>
        <p:nvSpPr>
          <p:cNvPr id="4" name="Text Placeholder 3">
            <a:extLst>
              <a:ext uri="{FF2B5EF4-FFF2-40B4-BE49-F238E27FC236}">
                <a16:creationId xmlns:a16="http://schemas.microsoft.com/office/drawing/2014/main" id="{EA3FC730-D4CD-4F73-B3C2-E4763798A14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037549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92E9E-E726-48AB-9BA8-E963099FB175}"/>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9C08BA74-94B8-423F-BFF0-41421F573662}"/>
              </a:ext>
            </a:extLst>
          </p:cNvPr>
          <p:cNvGraphicFramePr>
            <a:graphicFrameLocks noGrp="1"/>
          </p:cNvGraphicFramePr>
          <p:nvPr>
            <p:ph type="tbl" sz="quarter" idx="13"/>
            <p:extLst>
              <p:ext uri="{D42A27DB-BD31-4B8C-83A1-F6EECF244321}">
                <p14:modId xmlns:p14="http://schemas.microsoft.com/office/powerpoint/2010/main" val="1657242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04225783"/>
                    </a:ext>
                  </a:extLst>
                </a:gridCol>
                <a:gridCol w="576072">
                  <a:extLst>
                    <a:ext uri="{9D8B030D-6E8A-4147-A177-3AD203B41FA5}">
                      <a16:colId xmlns:a16="http://schemas.microsoft.com/office/drawing/2014/main" val="654858023"/>
                    </a:ext>
                  </a:extLst>
                </a:gridCol>
                <a:gridCol w="576072">
                  <a:extLst>
                    <a:ext uri="{9D8B030D-6E8A-4147-A177-3AD203B41FA5}">
                      <a16:colId xmlns:a16="http://schemas.microsoft.com/office/drawing/2014/main" val="1775585646"/>
                    </a:ext>
                  </a:extLst>
                </a:gridCol>
                <a:gridCol w="576072">
                  <a:extLst>
                    <a:ext uri="{9D8B030D-6E8A-4147-A177-3AD203B41FA5}">
                      <a16:colId xmlns:a16="http://schemas.microsoft.com/office/drawing/2014/main" val="2222155285"/>
                    </a:ext>
                  </a:extLst>
                </a:gridCol>
                <a:gridCol w="576072">
                  <a:extLst>
                    <a:ext uri="{9D8B030D-6E8A-4147-A177-3AD203B41FA5}">
                      <a16:colId xmlns:a16="http://schemas.microsoft.com/office/drawing/2014/main" val="2331233050"/>
                    </a:ext>
                  </a:extLst>
                </a:gridCol>
                <a:gridCol w="576072">
                  <a:extLst>
                    <a:ext uri="{9D8B030D-6E8A-4147-A177-3AD203B41FA5}">
                      <a16:colId xmlns:a16="http://schemas.microsoft.com/office/drawing/2014/main" val="2574763516"/>
                    </a:ext>
                  </a:extLst>
                </a:gridCol>
                <a:gridCol w="576072">
                  <a:extLst>
                    <a:ext uri="{9D8B030D-6E8A-4147-A177-3AD203B41FA5}">
                      <a16:colId xmlns:a16="http://schemas.microsoft.com/office/drawing/2014/main" val="765911940"/>
                    </a:ext>
                  </a:extLst>
                </a:gridCol>
                <a:gridCol w="822960">
                  <a:extLst>
                    <a:ext uri="{9D8B030D-6E8A-4147-A177-3AD203B41FA5}">
                      <a16:colId xmlns:a16="http://schemas.microsoft.com/office/drawing/2014/main" val="799500480"/>
                    </a:ext>
                  </a:extLst>
                </a:gridCol>
                <a:gridCol w="576072">
                  <a:extLst>
                    <a:ext uri="{9D8B030D-6E8A-4147-A177-3AD203B41FA5}">
                      <a16:colId xmlns:a16="http://schemas.microsoft.com/office/drawing/2014/main" val="3854689948"/>
                    </a:ext>
                  </a:extLst>
                </a:gridCol>
                <a:gridCol w="576072">
                  <a:extLst>
                    <a:ext uri="{9D8B030D-6E8A-4147-A177-3AD203B41FA5}">
                      <a16:colId xmlns:a16="http://schemas.microsoft.com/office/drawing/2014/main" val="1810991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93127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3751449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1282820220"/>
                  </a:ext>
                </a:extLst>
              </a:tr>
            </a:tbl>
          </a:graphicData>
        </a:graphic>
      </p:graphicFrame>
      <p:sp>
        <p:nvSpPr>
          <p:cNvPr id="4" name="Text Placeholder 3">
            <a:extLst>
              <a:ext uri="{FF2B5EF4-FFF2-40B4-BE49-F238E27FC236}">
                <a16:creationId xmlns:a16="http://schemas.microsoft.com/office/drawing/2014/main" id="{CBCEC3DD-5E3E-45E4-A797-D66E300427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755944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4E8F1-C4B8-4465-AB16-477DF192C85C}"/>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FBA388AB-6DD2-44F8-AA29-F082AE2D932D}"/>
              </a:ext>
            </a:extLst>
          </p:cNvPr>
          <p:cNvGraphicFramePr>
            <a:graphicFrameLocks noGrp="1"/>
          </p:cNvGraphicFramePr>
          <p:nvPr>
            <p:ph type="tbl" sz="quarter" idx="13"/>
            <p:extLst>
              <p:ext uri="{D42A27DB-BD31-4B8C-83A1-F6EECF244321}">
                <p14:modId xmlns:p14="http://schemas.microsoft.com/office/powerpoint/2010/main" val="3376115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23838976"/>
                    </a:ext>
                  </a:extLst>
                </a:gridCol>
                <a:gridCol w="576072">
                  <a:extLst>
                    <a:ext uri="{9D8B030D-6E8A-4147-A177-3AD203B41FA5}">
                      <a16:colId xmlns:a16="http://schemas.microsoft.com/office/drawing/2014/main" val="3314044362"/>
                    </a:ext>
                  </a:extLst>
                </a:gridCol>
                <a:gridCol w="576072">
                  <a:extLst>
                    <a:ext uri="{9D8B030D-6E8A-4147-A177-3AD203B41FA5}">
                      <a16:colId xmlns:a16="http://schemas.microsoft.com/office/drawing/2014/main" val="2776199418"/>
                    </a:ext>
                  </a:extLst>
                </a:gridCol>
                <a:gridCol w="576072">
                  <a:extLst>
                    <a:ext uri="{9D8B030D-6E8A-4147-A177-3AD203B41FA5}">
                      <a16:colId xmlns:a16="http://schemas.microsoft.com/office/drawing/2014/main" val="2008667773"/>
                    </a:ext>
                  </a:extLst>
                </a:gridCol>
                <a:gridCol w="576072">
                  <a:extLst>
                    <a:ext uri="{9D8B030D-6E8A-4147-A177-3AD203B41FA5}">
                      <a16:colId xmlns:a16="http://schemas.microsoft.com/office/drawing/2014/main" val="208218703"/>
                    </a:ext>
                  </a:extLst>
                </a:gridCol>
                <a:gridCol w="576072">
                  <a:extLst>
                    <a:ext uri="{9D8B030D-6E8A-4147-A177-3AD203B41FA5}">
                      <a16:colId xmlns:a16="http://schemas.microsoft.com/office/drawing/2014/main" val="3249493652"/>
                    </a:ext>
                  </a:extLst>
                </a:gridCol>
                <a:gridCol w="576072">
                  <a:extLst>
                    <a:ext uri="{9D8B030D-6E8A-4147-A177-3AD203B41FA5}">
                      <a16:colId xmlns:a16="http://schemas.microsoft.com/office/drawing/2014/main" val="1086624123"/>
                    </a:ext>
                  </a:extLst>
                </a:gridCol>
                <a:gridCol w="822960">
                  <a:extLst>
                    <a:ext uri="{9D8B030D-6E8A-4147-A177-3AD203B41FA5}">
                      <a16:colId xmlns:a16="http://schemas.microsoft.com/office/drawing/2014/main" val="1155970280"/>
                    </a:ext>
                  </a:extLst>
                </a:gridCol>
                <a:gridCol w="576072">
                  <a:extLst>
                    <a:ext uri="{9D8B030D-6E8A-4147-A177-3AD203B41FA5}">
                      <a16:colId xmlns:a16="http://schemas.microsoft.com/office/drawing/2014/main" val="2973889337"/>
                    </a:ext>
                  </a:extLst>
                </a:gridCol>
                <a:gridCol w="576072">
                  <a:extLst>
                    <a:ext uri="{9D8B030D-6E8A-4147-A177-3AD203B41FA5}">
                      <a16:colId xmlns:a16="http://schemas.microsoft.com/office/drawing/2014/main" val="3029784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53408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2754842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3111198332"/>
                  </a:ext>
                </a:extLst>
              </a:tr>
            </a:tbl>
          </a:graphicData>
        </a:graphic>
      </p:graphicFrame>
      <p:sp>
        <p:nvSpPr>
          <p:cNvPr id="4" name="Text Placeholder 3">
            <a:extLst>
              <a:ext uri="{FF2B5EF4-FFF2-40B4-BE49-F238E27FC236}">
                <a16:creationId xmlns:a16="http://schemas.microsoft.com/office/drawing/2014/main" id="{43ED84B6-1065-4919-88D9-9B9DD4885B6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209181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81C84-6AA9-426C-AC78-6386B2BD64E5}"/>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B8D06091-6123-4F10-AF05-8C8488394EA3}"/>
              </a:ext>
            </a:extLst>
          </p:cNvPr>
          <p:cNvGraphicFramePr>
            <a:graphicFrameLocks noGrp="1"/>
          </p:cNvGraphicFramePr>
          <p:nvPr>
            <p:ph type="tbl" sz="quarter" idx="13"/>
            <p:extLst>
              <p:ext uri="{D42A27DB-BD31-4B8C-83A1-F6EECF244321}">
                <p14:modId xmlns:p14="http://schemas.microsoft.com/office/powerpoint/2010/main" val="561546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08237806"/>
                    </a:ext>
                  </a:extLst>
                </a:gridCol>
                <a:gridCol w="576072">
                  <a:extLst>
                    <a:ext uri="{9D8B030D-6E8A-4147-A177-3AD203B41FA5}">
                      <a16:colId xmlns:a16="http://schemas.microsoft.com/office/drawing/2014/main" val="4186647532"/>
                    </a:ext>
                  </a:extLst>
                </a:gridCol>
                <a:gridCol w="576072">
                  <a:extLst>
                    <a:ext uri="{9D8B030D-6E8A-4147-A177-3AD203B41FA5}">
                      <a16:colId xmlns:a16="http://schemas.microsoft.com/office/drawing/2014/main" val="3641137167"/>
                    </a:ext>
                  </a:extLst>
                </a:gridCol>
                <a:gridCol w="576072">
                  <a:extLst>
                    <a:ext uri="{9D8B030D-6E8A-4147-A177-3AD203B41FA5}">
                      <a16:colId xmlns:a16="http://schemas.microsoft.com/office/drawing/2014/main" val="754122248"/>
                    </a:ext>
                  </a:extLst>
                </a:gridCol>
                <a:gridCol w="576072">
                  <a:extLst>
                    <a:ext uri="{9D8B030D-6E8A-4147-A177-3AD203B41FA5}">
                      <a16:colId xmlns:a16="http://schemas.microsoft.com/office/drawing/2014/main" val="1724048121"/>
                    </a:ext>
                  </a:extLst>
                </a:gridCol>
                <a:gridCol w="576072">
                  <a:extLst>
                    <a:ext uri="{9D8B030D-6E8A-4147-A177-3AD203B41FA5}">
                      <a16:colId xmlns:a16="http://schemas.microsoft.com/office/drawing/2014/main" val="2459655928"/>
                    </a:ext>
                  </a:extLst>
                </a:gridCol>
                <a:gridCol w="576072">
                  <a:extLst>
                    <a:ext uri="{9D8B030D-6E8A-4147-A177-3AD203B41FA5}">
                      <a16:colId xmlns:a16="http://schemas.microsoft.com/office/drawing/2014/main" val="3662135783"/>
                    </a:ext>
                  </a:extLst>
                </a:gridCol>
                <a:gridCol w="822960">
                  <a:extLst>
                    <a:ext uri="{9D8B030D-6E8A-4147-A177-3AD203B41FA5}">
                      <a16:colId xmlns:a16="http://schemas.microsoft.com/office/drawing/2014/main" val="3392912079"/>
                    </a:ext>
                  </a:extLst>
                </a:gridCol>
                <a:gridCol w="576072">
                  <a:extLst>
                    <a:ext uri="{9D8B030D-6E8A-4147-A177-3AD203B41FA5}">
                      <a16:colId xmlns:a16="http://schemas.microsoft.com/office/drawing/2014/main" val="3268949415"/>
                    </a:ext>
                  </a:extLst>
                </a:gridCol>
                <a:gridCol w="576072">
                  <a:extLst>
                    <a:ext uri="{9D8B030D-6E8A-4147-A177-3AD203B41FA5}">
                      <a16:colId xmlns:a16="http://schemas.microsoft.com/office/drawing/2014/main" val="876634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974737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771402694"/>
                  </a:ext>
                </a:extLst>
              </a:tr>
            </a:tbl>
          </a:graphicData>
        </a:graphic>
      </p:graphicFrame>
      <p:sp>
        <p:nvSpPr>
          <p:cNvPr id="4" name="Text Placeholder 3">
            <a:extLst>
              <a:ext uri="{FF2B5EF4-FFF2-40B4-BE49-F238E27FC236}">
                <a16:creationId xmlns:a16="http://schemas.microsoft.com/office/drawing/2014/main" id="{BB796A80-98B8-49D4-BE83-4D269A26DE2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940620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B8066-6826-405B-883F-5A50A3BD83B8}"/>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8C8A0F4A-888E-4C99-9FE3-B2F7B82F22B5}"/>
              </a:ext>
            </a:extLst>
          </p:cNvPr>
          <p:cNvGraphicFramePr>
            <a:graphicFrameLocks noGrp="1"/>
          </p:cNvGraphicFramePr>
          <p:nvPr>
            <p:ph type="tbl" sz="quarter" idx="13"/>
            <p:extLst>
              <p:ext uri="{D42A27DB-BD31-4B8C-83A1-F6EECF244321}">
                <p14:modId xmlns:p14="http://schemas.microsoft.com/office/powerpoint/2010/main" val="2089647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42466880"/>
                    </a:ext>
                  </a:extLst>
                </a:gridCol>
                <a:gridCol w="576072">
                  <a:extLst>
                    <a:ext uri="{9D8B030D-6E8A-4147-A177-3AD203B41FA5}">
                      <a16:colId xmlns:a16="http://schemas.microsoft.com/office/drawing/2014/main" val="2756107529"/>
                    </a:ext>
                  </a:extLst>
                </a:gridCol>
                <a:gridCol w="576072">
                  <a:extLst>
                    <a:ext uri="{9D8B030D-6E8A-4147-A177-3AD203B41FA5}">
                      <a16:colId xmlns:a16="http://schemas.microsoft.com/office/drawing/2014/main" val="3518165497"/>
                    </a:ext>
                  </a:extLst>
                </a:gridCol>
                <a:gridCol w="576072">
                  <a:extLst>
                    <a:ext uri="{9D8B030D-6E8A-4147-A177-3AD203B41FA5}">
                      <a16:colId xmlns:a16="http://schemas.microsoft.com/office/drawing/2014/main" val="1074936722"/>
                    </a:ext>
                  </a:extLst>
                </a:gridCol>
                <a:gridCol w="576072">
                  <a:extLst>
                    <a:ext uri="{9D8B030D-6E8A-4147-A177-3AD203B41FA5}">
                      <a16:colId xmlns:a16="http://schemas.microsoft.com/office/drawing/2014/main" val="3952646380"/>
                    </a:ext>
                  </a:extLst>
                </a:gridCol>
                <a:gridCol w="576072">
                  <a:extLst>
                    <a:ext uri="{9D8B030D-6E8A-4147-A177-3AD203B41FA5}">
                      <a16:colId xmlns:a16="http://schemas.microsoft.com/office/drawing/2014/main" val="123178422"/>
                    </a:ext>
                  </a:extLst>
                </a:gridCol>
                <a:gridCol w="576072">
                  <a:extLst>
                    <a:ext uri="{9D8B030D-6E8A-4147-A177-3AD203B41FA5}">
                      <a16:colId xmlns:a16="http://schemas.microsoft.com/office/drawing/2014/main" val="2207303527"/>
                    </a:ext>
                  </a:extLst>
                </a:gridCol>
                <a:gridCol w="822960">
                  <a:extLst>
                    <a:ext uri="{9D8B030D-6E8A-4147-A177-3AD203B41FA5}">
                      <a16:colId xmlns:a16="http://schemas.microsoft.com/office/drawing/2014/main" val="2392302050"/>
                    </a:ext>
                  </a:extLst>
                </a:gridCol>
                <a:gridCol w="576072">
                  <a:extLst>
                    <a:ext uri="{9D8B030D-6E8A-4147-A177-3AD203B41FA5}">
                      <a16:colId xmlns:a16="http://schemas.microsoft.com/office/drawing/2014/main" val="2935898003"/>
                    </a:ext>
                  </a:extLst>
                </a:gridCol>
                <a:gridCol w="576072">
                  <a:extLst>
                    <a:ext uri="{9D8B030D-6E8A-4147-A177-3AD203B41FA5}">
                      <a16:colId xmlns:a16="http://schemas.microsoft.com/office/drawing/2014/main" val="307922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805570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1185429728"/>
                  </a:ext>
                </a:extLst>
              </a:tr>
            </a:tbl>
          </a:graphicData>
        </a:graphic>
      </p:graphicFrame>
      <p:sp>
        <p:nvSpPr>
          <p:cNvPr id="4" name="Text Placeholder 3">
            <a:extLst>
              <a:ext uri="{FF2B5EF4-FFF2-40B4-BE49-F238E27FC236}">
                <a16:creationId xmlns:a16="http://schemas.microsoft.com/office/drawing/2014/main" id="{BAD54757-0F36-47E9-AC0A-D5F706AD988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97634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CAA21-4993-4E8A-89B0-FB59D06DFA33}"/>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A2BD747E-906B-42CF-976D-F1FD076D64E0}"/>
              </a:ext>
            </a:extLst>
          </p:cNvPr>
          <p:cNvGraphicFramePr>
            <a:graphicFrameLocks noGrp="1"/>
          </p:cNvGraphicFramePr>
          <p:nvPr>
            <p:ph type="tbl" sz="quarter" idx="13"/>
            <p:extLst>
              <p:ext uri="{D42A27DB-BD31-4B8C-83A1-F6EECF244321}">
                <p14:modId xmlns:p14="http://schemas.microsoft.com/office/powerpoint/2010/main" val="3223289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6925329"/>
                    </a:ext>
                  </a:extLst>
                </a:gridCol>
                <a:gridCol w="1645920">
                  <a:extLst>
                    <a:ext uri="{9D8B030D-6E8A-4147-A177-3AD203B41FA5}">
                      <a16:colId xmlns:a16="http://schemas.microsoft.com/office/drawing/2014/main" val="1802731221"/>
                    </a:ext>
                  </a:extLst>
                </a:gridCol>
                <a:gridCol w="1645920">
                  <a:extLst>
                    <a:ext uri="{9D8B030D-6E8A-4147-A177-3AD203B41FA5}">
                      <a16:colId xmlns:a16="http://schemas.microsoft.com/office/drawing/2014/main" val="690107220"/>
                    </a:ext>
                  </a:extLst>
                </a:gridCol>
                <a:gridCol w="1645920">
                  <a:extLst>
                    <a:ext uri="{9D8B030D-6E8A-4147-A177-3AD203B41FA5}">
                      <a16:colId xmlns:a16="http://schemas.microsoft.com/office/drawing/2014/main" val="2834980102"/>
                    </a:ext>
                  </a:extLst>
                </a:gridCol>
                <a:gridCol w="1645920">
                  <a:extLst>
                    <a:ext uri="{9D8B030D-6E8A-4147-A177-3AD203B41FA5}">
                      <a16:colId xmlns:a16="http://schemas.microsoft.com/office/drawing/2014/main" val="1235089441"/>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212978829"/>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1631717178"/>
                  </a:ext>
                </a:extLst>
              </a:tr>
            </a:tbl>
          </a:graphicData>
        </a:graphic>
      </p:graphicFrame>
      <p:sp>
        <p:nvSpPr>
          <p:cNvPr id="4" name="Text Placeholder 3">
            <a:extLst>
              <a:ext uri="{FF2B5EF4-FFF2-40B4-BE49-F238E27FC236}">
                <a16:creationId xmlns:a16="http://schemas.microsoft.com/office/drawing/2014/main" id="{216A38C5-9544-4034-846B-B92591EEA6B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49613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78570-E0C4-4DF8-941E-E5E3EBD4CAF0}"/>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70D1AEEF-96C8-4E5A-AFA8-23E42E4ECD77}"/>
              </a:ext>
            </a:extLst>
          </p:cNvPr>
          <p:cNvGraphicFramePr>
            <a:graphicFrameLocks noGrp="1"/>
          </p:cNvGraphicFramePr>
          <p:nvPr>
            <p:ph type="tbl" sz="quarter" idx="13"/>
            <p:extLst>
              <p:ext uri="{D42A27DB-BD31-4B8C-83A1-F6EECF244321}">
                <p14:modId xmlns:p14="http://schemas.microsoft.com/office/powerpoint/2010/main" val="661687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0977229"/>
                    </a:ext>
                  </a:extLst>
                </a:gridCol>
                <a:gridCol w="822960">
                  <a:extLst>
                    <a:ext uri="{9D8B030D-6E8A-4147-A177-3AD203B41FA5}">
                      <a16:colId xmlns:a16="http://schemas.microsoft.com/office/drawing/2014/main" val="903989452"/>
                    </a:ext>
                  </a:extLst>
                </a:gridCol>
                <a:gridCol w="822960">
                  <a:extLst>
                    <a:ext uri="{9D8B030D-6E8A-4147-A177-3AD203B41FA5}">
                      <a16:colId xmlns:a16="http://schemas.microsoft.com/office/drawing/2014/main" val="2851376180"/>
                    </a:ext>
                  </a:extLst>
                </a:gridCol>
                <a:gridCol w="822960">
                  <a:extLst>
                    <a:ext uri="{9D8B030D-6E8A-4147-A177-3AD203B41FA5}">
                      <a16:colId xmlns:a16="http://schemas.microsoft.com/office/drawing/2014/main" val="4058246158"/>
                    </a:ext>
                  </a:extLst>
                </a:gridCol>
                <a:gridCol w="822960">
                  <a:extLst>
                    <a:ext uri="{9D8B030D-6E8A-4147-A177-3AD203B41FA5}">
                      <a16:colId xmlns:a16="http://schemas.microsoft.com/office/drawing/2014/main" val="486868368"/>
                    </a:ext>
                  </a:extLst>
                </a:gridCol>
                <a:gridCol w="822960">
                  <a:extLst>
                    <a:ext uri="{9D8B030D-6E8A-4147-A177-3AD203B41FA5}">
                      <a16:colId xmlns:a16="http://schemas.microsoft.com/office/drawing/2014/main" val="928460352"/>
                    </a:ext>
                  </a:extLst>
                </a:gridCol>
                <a:gridCol w="822960">
                  <a:extLst>
                    <a:ext uri="{9D8B030D-6E8A-4147-A177-3AD203B41FA5}">
                      <a16:colId xmlns:a16="http://schemas.microsoft.com/office/drawing/2014/main" val="2792371731"/>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1929827762"/>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12:09:49</a:t>
                      </a:r>
                    </a:p>
                  </a:txBody>
                  <a:tcPr/>
                </a:tc>
                <a:tc>
                  <a:txBody>
                    <a:bodyPr/>
                    <a:lstStyle/>
                    <a:p>
                      <a:r>
                        <a:rPr lang="en-US" sz="1000"/>
                        <a:t>00:10</a:t>
                      </a:r>
                    </a:p>
                  </a:txBody>
                  <a:tcPr/>
                </a:tc>
                <a:tc>
                  <a:txBody>
                    <a:bodyPr/>
                    <a:lstStyle/>
                    <a:p>
                      <a:r>
                        <a:rPr lang="en-US" sz="1000"/>
                        <a:t>16</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72643237"/>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12:09:49</a:t>
                      </a:r>
                    </a:p>
                  </a:txBody>
                  <a:tcPr/>
                </a:tc>
                <a:tc>
                  <a:txBody>
                    <a:bodyPr/>
                    <a:lstStyle/>
                    <a:p>
                      <a:r>
                        <a:rPr lang="en-US" sz="1000"/>
                        <a:t>00:11</a:t>
                      </a:r>
                    </a:p>
                  </a:txBody>
                  <a:tcPr/>
                </a:tc>
                <a:tc>
                  <a:txBody>
                    <a:bodyPr/>
                    <a:lstStyle/>
                    <a:p>
                      <a:r>
                        <a:rPr lang="en-US" sz="1000"/>
                        <a:t>25</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271571720"/>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214833617"/>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225790708"/>
                  </a:ext>
                </a:extLst>
              </a:tr>
            </a:tbl>
          </a:graphicData>
        </a:graphic>
      </p:graphicFrame>
      <p:sp>
        <p:nvSpPr>
          <p:cNvPr id="4" name="Text Placeholder 3">
            <a:extLst>
              <a:ext uri="{FF2B5EF4-FFF2-40B4-BE49-F238E27FC236}">
                <a16:creationId xmlns:a16="http://schemas.microsoft.com/office/drawing/2014/main" id="{7BA32FA4-DCF9-4492-A691-E5C90F0BFC4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858658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6529</Words>
  <Application>Microsoft Office PowerPoint</Application>
  <PresentationFormat>On-screen Show (4:3)</PresentationFormat>
  <Paragraphs>1534</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2020-10-01T15:33:36Z</dcterms:created>
  <dcterms:modified xsi:type="dcterms:W3CDTF">2020-10-01T15:36:37Z</dcterms:modified>
</cp:coreProperties>
</file>