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FD791-FD7A-4F25-914E-3769BD17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BBED84-0956-4111-8C05-88008F59E7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624526"/>
              </p:ext>
            </p:extLst>
          </p:nvPr>
        </p:nvGraphicFramePr>
        <p:xfrm>
          <a:off x="457200" y="1731963"/>
          <a:ext cx="798271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220596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91104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579550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493757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5302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Monthly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Monthly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5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0.52719797119377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27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2.2750580943932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69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30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957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48974-9E7D-4647-BCBF-9C49D9E56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051821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| All Pages</dc:title>
  <dc:creator>Frederik Peiniger</dc:creator>
  <cp:lastModifiedBy>Frederik Peiniger</cp:lastModifiedBy>
  <cp:revision>1</cp:revision>
  <dcterms:created xsi:type="dcterms:W3CDTF">2020-10-01T13:19:27Z</dcterms:created>
  <dcterms:modified xsi:type="dcterms:W3CDTF">2020-10-01T13:19:33Z</dcterms:modified>
</cp:coreProperties>
</file>