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189157</c:v>
                </c:pt>
              </c:numCache>
            </c:numRef>
          </c:val>
          <c:smooth val="0"/>
          <c:extLst>
            <c:ext xmlns:c16="http://schemas.microsoft.com/office/drawing/2014/chart" uri="{C3380CC4-5D6E-409C-BE32-E72D297353CC}">
              <c16:uniqueId val="{00000000-27EC-42FA-AD41-7AA5D60319AA}"/>
            </c:ext>
          </c:extLst>
        </c:ser>
        <c:dLbls>
          <c:showLegendKey val="0"/>
          <c:showVal val="0"/>
          <c:showCatName val="0"/>
          <c:showSerName val="0"/>
          <c:showPercent val="0"/>
          <c:showBubbleSize val="0"/>
        </c:dLbls>
        <c:smooth val="0"/>
        <c:axId val="325732008"/>
        <c:axId val="325724464"/>
      </c:lineChart>
      <c:dateAx>
        <c:axId val="32573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24464"/>
        <c:crosses val="autoZero"/>
        <c:auto val="1"/>
        <c:lblOffset val="100"/>
        <c:baseTimeUnit val="days"/>
      </c:dateAx>
      <c:valAx>
        <c:axId val="32572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3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306061</c:v>
                </c:pt>
              </c:numCache>
            </c:numRef>
          </c:val>
          <c:smooth val="0"/>
          <c:extLst>
            <c:ext xmlns:c16="http://schemas.microsoft.com/office/drawing/2014/chart" uri="{C3380CC4-5D6E-409C-BE32-E72D297353CC}">
              <c16:uniqueId val="{00000000-0354-4608-A03A-DA1551F4C639}"/>
            </c:ext>
          </c:extLst>
        </c:ser>
        <c:dLbls>
          <c:showLegendKey val="0"/>
          <c:showVal val="0"/>
          <c:showCatName val="0"/>
          <c:showSerName val="0"/>
          <c:showPercent val="0"/>
          <c:showBubbleSize val="0"/>
        </c:dLbls>
        <c:smooth val="0"/>
        <c:axId val="325732336"/>
        <c:axId val="325727088"/>
      </c:lineChart>
      <c:dateAx>
        <c:axId val="325732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27088"/>
        <c:crosses val="autoZero"/>
        <c:auto val="1"/>
        <c:lblOffset val="100"/>
        <c:baseTimeUnit val="days"/>
      </c:dateAx>
      <c:valAx>
        <c:axId val="32572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3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B8DE-4B19-8B3C-58427B42BC2C}"/>
            </c:ext>
          </c:extLst>
        </c:ser>
        <c:dLbls>
          <c:showLegendKey val="0"/>
          <c:showVal val="0"/>
          <c:showCatName val="0"/>
          <c:showSerName val="0"/>
          <c:showPercent val="0"/>
          <c:showBubbleSize val="0"/>
        </c:dLbls>
        <c:smooth val="0"/>
        <c:axId val="327640128"/>
        <c:axId val="327643408"/>
      </c:lineChart>
      <c:dateAx>
        <c:axId val="32764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43408"/>
        <c:crosses val="autoZero"/>
        <c:auto val="1"/>
        <c:lblOffset val="100"/>
        <c:baseTimeUnit val="days"/>
      </c:dateAx>
      <c:valAx>
        <c:axId val="32764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4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FD3B-465F-899B-C484D2B5A6D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51B9-4E9D-A9C4-F81D2A1CB53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16FC-4479-AC2A-4187A7E78730}"/>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16FC-4479-AC2A-4187A7E78730}"/>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16FC-4479-AC2A-4187A7E78730}"/>
            </c:ext>
          </c:extLst>
        </c:ser>
        <c:dLbls>
          <c:showLegendKey val="0"/>
          <c:showVal val="0"/>
          <c:showCatName val="0"/>
          <c:showSerName val="0"/>
          <c:showPercent val="0"/>
          <c:showBubbleSize val="0"/>
        </c:dLbls>
        <c:gapWidth val="219"/>
        <c:overlap val="-27"/>
        <c:axId val="327631600"/>
        <c:axId val="327636848"/>
      </c:barChart>
      <c:catAx>
        <c:axId val="32763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36848"/>
        <c:crosses val="autoZero"/>
        <c:auto val="1"/>
        <c:lblAlgn val="ctr"/>
        <c:lblOffset val="100"/>
        <c:noMultiLvlLbl val="0"/>
      </c:catAx>
      <c:valAx>
        <c:axId val="32763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3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209972</c:v>
                </c:pt>
              </c:numCache>
            </c:numRef>
          </c:val>
          <c:smooth val="0"/>
          <c:extLst>
            <c:ext xmlns:c16="http://schemas.microsoft.com/office/drawing/2014/chart" uri="{C3380CC4-5D6E-409C-BE32-E72D297353CC}">
              <c16:uniqueId val="{00000000-5BCB-4076-A3A2-09C39EF7063C}"/>
            </c:ext>
          </c:extLst>
        </c:ser>
        <c:dLbls>
          <c:showLegendKey val="0"/>
          <c:showVal val="0"/>
          <c:showCatName val="0"/>
          <c:showSerName val="0"/>
          <c:showPercent val="0"/>
          <c:showBubbleSize val="0"/>
        </c:dLbls>
        <c:smooth val="0"/>
        <c:axId val="453199928"/>
        <c:axId val="453200256"/>
      </c:lineChart>
      <c:dateAx>
        <c:axId val="453199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200256"/>
        <c:crosses val="autoZero"/>
        <c:auto val="1"/>
        <c:lblOffset val="100"/>
        <c:baseTimeUnit val="days"/>
      </c:dateAx>
      <c:valAx>
        <c:axId val="45320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19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152834</c:v>
                </c:pt>
                <c:pt idx="29">
                  <c:v>253155</c:v>
                </c:pt>
              </c:numCache>
            </c:numRef>
          </c:val>
          <c:smooth val="0"/>
          <c:extLst>
            <c:ext xmlns:c16="http://schemas.microsoft.com/office/drawing/2014/chart" uri="{C3380CC4-5D6E-409C-BE32-E72D297353CC}">
              <c16:uniqueId val="{00000000-7CD4-44C6-83EC-B792FF7BB1DC}"/>
            </c:ext>
          </c:extLst>
        </c:ser>
        <c:dLbls>
          <c:showLegendKey val="0"/>
          <c:showVal val="0"/>
          <c:showCatName val="0"/>
          <c:showSerName val="0"/>
          <c:showPercent val="0"/>
          <c:showBubbleSize val="0"/>
        </c:dLbls>
        <c:smooth val="0"/>
        <c:axId val="464267952"/>
        <c:axId val="464271560"/>
      </c:lineChart>
      <c:dateAx>
        <c:axId val="464267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71560"/>
        <c:crosses val="autoZero"/>
        <c:auto val="1"/>
        <c:lblOffset val="100"/>
        <c:baseTimeUnit val="days"/>
      </c:dateAx>
      <c:valAx>
        <c:axId val="46427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6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F9A8-4367-95F2-8E0FB7DCC82A}"/>
            </c:ext>
          </c:extLst>
        </c:ser>
        <c:dLbls>
          <c:showLegendKey val="0"/>
          <c:showVal val="0"/>
          <c:showCatName val="0"/>
          <c:showSerName val="0"/>
          <c:showPercent val="0"/>
          <c:showBubbleSize val="0"/>
        </c:dLbls>
        <c:smooth val="0"/>
        <c:axId val="464273856"/>
        <c:axId val="464267296"/>
      </c:lineChart>
      <c:dateAx>
        <c:axId val="464273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67296"/>
        <c:crosses val="autoZero"/>
        <c:auto val="1"/>
        <c:lblOffset val="100"/>
        <c:baseTimeUnit val="days"/>
      </c:dateAx>
      <c:valAx>
        <c:axId val="46426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7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2D7B-426B-AF2F-19ABE121CD0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2D7B-426B-AF2F-19ABE121CD01}"/>
            </c:ext>
          </c:extLst>
        </c:ser>
        <c:dLbls>
          <c:showLegendKey val="0"/>
          <c:showVal val="0"/>
          <c:showCatName val="0"/>
          <c:showSerName val="0"/>
          <c:showPercent val="0"/>
          <c:showBubbleSize val="0"/>
        </c:dLbls>
        <c:gapWidth val="219"/>
        <c:overlap val="-27"/>
        <c:axId val="464285336"/>
        <c:axId val="464282712"/>
      </c:barChart>
      <c:catAx>
        <c:axId val="464285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82712"/>
        <c:crosses val="autoZero"/>
        <c:auto val="1"/>
        <c:lblAlgn val="ctr"/>
        <c:lblOffset val="100"/>
        <c:noMultiLvlLbl val="0"/>
      </c:catAx>
      <c:valAx>
        <c:axId val="46428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8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576C-4E8A-9579-A8D15D72079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725C-4512-9A94-D992CE8BD07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3.8558851279233299</c:v>
                </c:pt>
                <c:pt idx="1">
                  <c:v>3.4482758620689702</c:v>
                </c:pt>
                <c:pt idx="2">
                  <c:v>2.9178907477816902</c:v>
                </c:pt>
              </c:numCache>
            </c:numRef>
          </c:val>
          <c:extLst>
            <c:ext xmlns:c16="http://schemas.microsoft.com/office/drawing/2014/chart" uri="{C3380CC4-5D6E-409C-BE32-E72D297353CC}">
              <c16:uniqueId val="{00000000-849D-427C-BF81-4508D07F974F}"/>
            </c:ext>
          </c:extLst>
        </c:ser>
        <c:dLbls>
          <c:showLegendKey val="0"/>
          <c:showVal val="0"/>
          <c:showCatName val="0"/>
          <c:showSerName val="0"/>
          <c:showPercent val="0"/>
          <c:showBubbleSize val="0"/>
        </c:dLbls>
        <c:gapWidth val="219"/>
        <c:overlap val="-27"/>
        <c:axId val="464288616"/>
        <c:axId val="464288944"/>
      </c:barChart>
      <c:catAx>
        <c:axId val="46428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88944"/>
        <c:crosses val="autoZero"/>
        <c:auto val="1"/>
        <c:lblAlgn val="ctr"/>
        <c:lblOffset val="100"/>
        <c:noMultiLvlLbl val="0"/>
      </c:catAx>
      <c:valAx>
        <c:axId val="46428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8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759A-4219-9C43-C3467631CFED}"/>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759A-4219-9C43-C3467631CFED}"/>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759A-4219-9C43-C3467631CFED}"/>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759A-4219-9C43-C3467631CFED}"/>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759A-4219-9C43-C3467631CFED}"/>
            </c:ext>
          </c:extLst>
        </c:ser>
        <c:dLbls>
          <c:showLegendKey val="0"/>
          <c:showVal val="0"/>
          <c:showCatName val="0"/>
          <c:showSerName val="0"/>
          <c:showPercent val="0"/>
          <c:showBubbleSize val="0"/>
        </c:dLbls>
        <c:gapWidth val="150"/>
        <c:overlap val="100"/>
        <c:axId val="513968776"/>
        <c:axId val="513975336"/>
      </c:barChart>
      <c:catAx>
        <c:axId val="51396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75336"/>
        <c:crosses val="autoZero"/>
        <c:auto val="1"/>
        <c:lblAlgn val="ctr"/>
        <c:lblOffset val="100"/>
        <c:noMultiLvlLbl val="0"/>
      </c:catAx>
      <c:valAx>
        <c:axId val="513975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6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54D-4E38-91D7-F2BA2BC510D5}"/>
            </c:ext>
          </c:extLst>
        </c:ser>
        <c:dLbls>
          <c:showLegendKey val="0"/>
          <c:showVal val="0"/>
          <c:showCatName val="0"/>
          <c:showSerName val="0"/>
          <c:showPercent val="0"/>
          <c:showBubbleSize val="0"/>
        </c:dLbls>
        <c:gapWidth val="219"/>
        <c:overlap val="-27"/>
        <c:axId val="513970416"/>
        <c:axId val="513967464"/>
      </c:barChart>
      <c:catAx>
        <c:axId val="51397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67464"/>
        <c:crosses val="autoZero"/>
        <c:auto val="1"/>
        <c:lblAlgn val="ctr"/>
        <c:lblOffset val="100"/>
        <c:noMultiLvlLbl val="0"/>
      </c:catAx>
      <c:valAx>
        <c:axId val="51396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7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DBA0-476C-9F2B-250D4C91203C}"/>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DBA0-476C-9F2B-250D4C91203C}"/>
            </c:ext>
          </c:extLst>
        </c:ser>
        <c:dLbls>
          <c:showLegendKey val="0"/>
          <c:showVal val="0"/>
          <c:showCatName val="0"/>
          <c:showSerName val="0"/>
          <c:showPercent val="0"/>
          <c:showBubbleSize val="0"/>
        </c:dLbls>
        <c:gapWidth val="219"/>
        <c:overlap val="-27"/>
        <c:axId val="513985176"/>
        <c:axId val="513985504"/>
      </c:barChart>
      <c:catAx>
        <c:axId val="51398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85504"/>
        <c:crosses val="autoZero"/>
        <c:auto val="1"/>
        <c:lblAlgn val="ctr"/>
        <c:lblOffset val="100"/>
        <c:noMultiLvlLbl val="0"/>
      </c:catAx>
      <c:valAx>
        <c:axId val="51398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8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5E88-43D5-B03F-0C693EF457CD}"/>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5E88-43D5-B03F-0C693EF457CD}"/>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5E88-43D5-B03F-0C693EF457CD}"/>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5E88-43D5-B03F-0C693EF457CD}"/>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5E88-43D5-B03F-0C693EF457CD}"/>
            </c:ext>
          </c:extLst>
        </c:ser>
        <c:dLbls>
          <c:showLegendKey val="0"/>
          <c:showVal val="0"/>
          <c:showCatName val="0"/>
          <c:showSerName val="0"/>
          <c:showPercent val="0"/>
          <c:showBubbleSize val="0"/>
        </c:dLbls>
        <c:gapWidth val="150"/>
        <c:overlap val="100"/>
        <c:axId val="513983536"/>
        <c:axId val="513986488"/>
      </c:barChart>
      <c:catAx>
        <c:axId val="51398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86488"/>
        <c:crosses val="autoZero"/>
        <c:auto val="1"/>
        <c:lblAlgn val="ctr"/>
        <c:lblOffset val="100"/>
        <c:noMultiLvlLbl val="0"/>
      </c:catAx>
      <c:valAx>
        <c:axId val="513986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8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4808-4013-9EC6-E33D81AA3DBF}"/>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4808-4013-9EC6-E33D81AA3DBF}"/>
            </c:ext>
          </c:extLst>
        </c:ser>
        <c:dLbls>
          <c:showLegendKey val="0"/>
          <c:showVal val="0"/>
          <c:showCatName val="0"/>
          <c:showSerName val="0"/>
          <c:showPercent val="0"/>
          <c:showBubbleSize val="0"/>
        </c:dLbls>
        <c:gapWidth val="150"/>
        <c:overlap val="100"/>
        <c:axId val="513988784"/>
        <c:axId val="513993376"/>
      </c:barChart>
      <c:catAx>
        <c:axId val="51398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93376"/>
        <c:crosses val="autoZero"/>
        <c:auto val="1"/>
        <c:lblAlgn val="ctr"/>
        <c:lblOffset val="100"/>
        <c:noMultiLvlLbl val="0"/>
      </c:catAx>
      <c:valAx>
        <c:axId val="513993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8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9472-4617-806A-4556800DCF7D}"/>
            </c:ext>
          </c:extLst>
        </c:ser>
        <c:dLbls>
          <c:showLegendKey val="0"/>
          <c:showVal val="0"/>
          <c:showCatName val="0"/>
          <c:showSerName val="0"/>
          <c:showPercent val="0"/>
          <c:showBubbleSize val="0"/>
        </c:dLbls>
        <c:smooth val="0"/>
        <c:axId val="513991736"/>
        <c:axId val="513990752"/>
      </c:lineChart>
      <c:dateAx>
        <c:axId val="513991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90752"/>
        <c:crosses val="autoZero"/>
        <c:auto val="1"/>
        <c:lblOffset val="100"/>
        <c:baseTimeUnit val="days"/>
      </c:dateAx>
      <c:valAx>
        <c:axId val="51399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9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8ECCE-2511-4F1B-B8C5-1BA550643212}"/>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D4EC2E65-4275-45F4-96FF-E7D1A7476179}"/>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4083355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54E9-0373-411E-9CB8-7C9F861A3473}"/>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A8E990C5-3C8E-4C65-975F-2667AC13A836}"/>
              </a:ext>
            </a:extLst>
          </p:cNvPr>
          <p:cNvGraphicFramePr>
            <a:graphicFrameLocks noGrp="1"/>
          </p:cNvGraphicFramePr>
          <p:nvPr>
            <p:ph type="tbl" sz="quarter" idx="13"/>
            <p:extLst>
              <p:ext uri="{D42A27DB-BD31-4B8C-83A1-F6EECF244321}">
                <p14:modId xmlns:p14="http://schemas.microsoft.com/office/powerpoint/2010/main" val="1963715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06279719"/>
                    </a:ext>
                  </a:extLst>
                </a:gridCol>
                <a:gridCol w="1316736">
                  <a:extLst>
                    <a:ext uri="{9D8B030D-6E8A-4147-A177-3AD203B41FA5}">
                      <a16:colId xmlns:a16="http://schemas.microsoft.com/office/drawing/2014/main" val="4066584162"/>
                    </a:ext>
                  </a:extLst>
                </a:gridCol>
                <a:gridCol w="1316736">
                  <a:extLst>
                    <a:ext uri="{9D8B030D-6E8A-4147-A177-3AD203B41FA5}">
                      <a16:colId xmlns:a16="http://schemas.microsoft.com/office/drawing/2014/main" val="309340046"/>
                    </a:ext>
                  </a:extLst>
                </a:gridCol>
                <a:gridCol w="1316736">
                  <a:extLst>
                    <a:ext uri="{9D8B030D-6E8A-4147-A177-3AD203B41FA5}">
                      <a16:colId xmlns:a16="http://schemas.microsoft.com/office/drawing/2014/main" val="2371235769"/>
                    </a:ext>
                  </a:extLst>
                </a:gridCol>
                <a:gridCol w="1316736">
                  <a:extLst>
                    <a:ext uri="{9D8B030D-6E8A-4147-A177-3AD203B41FA5}">
                      <a16:colId xmlns:a16="http://schemas.microsoft.com/office/drawing/2014/main" val="1183990191"/>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166392640"/>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5966070</a:t>
                      </a:r>
                    </a:p>
                  </a:txBody>
                  <a:tcPr/>
                </a:tc>
                <a:tc>
                  <a:txBody>
                    <a:bodyPr/>
                    <a:lstStyle/>
                    <a:p>
                      <a:r>
                        <a:rPr lang="en-US" sz="1000"/>
                        <a:t>0.52719797119377</a:t>
                      </a:r>
                    </a:p>
                  </a:txBody>
                  <a:tcPr/>
                </a:tc>
                <a:extLst>
                  <a:ext uri="{0D108BD9-81ED-4DB2-BD59-A6C34878D82A}">
                    <a16:rowId xmlns:a16="http://schemas.microsoft.com/office/drawing/2014/main" val="376156839"/>
                  </a:ext>
                </a:extLst>
              </a:tr>
              <a:tr h="370840">
                <a:tc>
                  <a:txBody>
                    <a:bodyPr/>
                    <a:lstStyle/>
                    <a:p>
                      <a:r>
                        <a:rPr lang="en-US" sz="1000"/>
                        <a:t>Facebook</a:t>
                      </a:r>
                    </a:p>
                  </a:txBody>
                  <a:tcPr/>
                </a:tc>
                <a:tc>
                  <a:txBody>
                    <a:bodyPr/>
                    <a:lstStyle/>
                    <a:p>
                      <a:r>
                        <a:rPr lang="en-US" sz="1000"/>
                        <a:t>15</a:t>
                      </a:r>
                    </a:p>
                  </a:txBody>
                  <a:tcPr/>
                </a:tc>
                <a:tc>
                  <a:txBody>
                    <a:bodyPr/>
                    <a:lstStyle/>
                    <a:p>
                      <a:r>
                        <a:rPr lang="en-US" sz="1000"/>
                        <a:t>722531</a:t>
                      </a:r>
                    </a:p>
                  </a:txBody>
                  <a:tcPr/>
                </a:tc>
                <a:tc>
                  <a:txBody>
                    <a:bodyPr/>
                    <a:lstStyle/>
                    <a:p>
                      <a:r>
                        <a:rPr lang="en-US" sz="1000"/>
                        <a:t>5098425</a:t>
                      </a:r>
                    </a:p>
                  </a:txBody>
                  <a:tcPr/>
                </a:tc>
                <a:tc>
                  <a:txBody>
                    <a:bodyPr/>
                    <a:lstStyle/>
                    <a:p>
                      <a:r>
                        <a:rPr lang="en-US" sz="1000"/>
                        <a:t>2.2750580943932</a:t>
                      </a:r>
                    </a:p>
                  </a:txBody>
                  <a:tcPr/>
                </a:tc>
                <a:extLst>
                  <a:ext uri="{0D108BD9-81ED-4DB2-BD59-A6C34878D82A}">
                    <a16:rowId xmlns:a16="http://schemas.microsoft.com/office/drawing/2014/main" val="2503073305"/>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833887007"/>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2421389250"/>
                  </a:ext>
                </a:extLst>
              </a:tr>
            </a:tbl>
          </a:graphicData>
        </a:graphic>
      </p:graphicFrame>
      <p:sp>
        <p:nvSpPr>
          <p:cNvPr id="4" name="Text Placeholder 3">
            <a:extLst>
              <a:ext uri="{FF2B5EF4-FFF2-40B4-BE49-F238E27FC236}">
                <a16:creationId xmlns:a16="http://schemas.microsoft.com/office/drawing/2014/main" id="{3A195E20-AC89-4388-BFBD-BB765DA1E89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72974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8B648-C0A8-434B-9197-414A1712596B}"/>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E43BCA6E-7038-4281-A6DF-ED1ACE8A6CB0}"/>
              </a:ext>
            </a:extLst>
          </p:cNvPr>
          <p:cNvGraphicFramePr>
            <a:graphicFrameLocks noGrp="1"/>
          </p:cNvGraphicFramePr>
          <p:nvPr>
            <p:ph type="tbl" sz="quarter" idx="13"/>
            <p:extLst>
              <p:ext uri="{D42A27DB-BD31-4B8C-83A1-F6EECF244321}">
                <p14:modId xmlns:p14="http://schemas.microsoft.com/office/powerpoint/2010/main" val="2206121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56193837"/>
                    </a:ext>
                  </a:extLst>
                </a:gridCol>
                <a:gridCol w="1316736">
                  <a:extLst>
                    <a:ext uri="{9D8B030D-6E8A-4147-A177-3AD203B41FA5}">
                      <a16:colId xmlns:a16="http://schemas.microsoft.com/office/drawing/2014/main" val="4112410890"/>
                    </a:ext>
                  </a:extLst>
                </a:gridCol>
                <a:gridCol w="1316736">
                  <a:extLst>
                    <a:ext uri="{9D8B030D-6E8A-4147-A177-3AD203B41FA5}">
                      <a16:colId xmlns:a16="http://schemas.microsoft.com/office/drawing/2014/main" val="898690063"/>
                    </a:ext>
                  </a:extLst>
                </a:gridCol>
                <a:gridCol w="1316736">
                  <a:extLst>
                    <a:ext uri="{9D8B030D-6E8A-4147-A177-3AD203B41FA5}">
                      <a16:colId xmlns:a16="http://schemas.microsoft.com/office/drawing/2014/main" val="1293222426"/>
                    </a:ext>
                  </a:extLst>
                </a:gridCol>
                <a:gridCol w="1316736">
                  <a:extLst>
                    <a:ext uri="{9D8B030D-6E8A-4147-A177-3AD203B41FA5}">
                      <a16:colId xmlns:a16="http://schemas.microsoft.com/office/drawing/2014/main" val="3654887444"/>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1928191194"/>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2314058079"/>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31453</a:t>
                      </a:r>
                    </a:p>
                  </a:txBody>
                  <a:tcPr/>
                </a:tc>
                <a:tc>
                  <a:txBody>
                    <a:bodyPr/>
                    <a:lstStyle/>
                    <a:p>
                      <a:r>
                        <a:rPr lang="en-US" sz="1000"/>
                        <a:t>3.1489 %</a:t>
                      </a:r>
                    </a:p>
                  </a:txBody>
                  <a:tcPr/>
                </a:tc>
                <a:extLst>
                  <a:ext uri="{0D108BD9-81ED-4DB2-BD59-A6C34878D82A}">
                    <a16:rowId xmlns:a16="http://schemas.microsoft.com/office/drawing/2014/main" val="3597223560"/>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2584692587"/>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3966781026"/>
                  </a:ext>
                </a:extLst>
              </a:tr>
            </a:tbl>
          </a:graphicData>
        </a:graphic>
      </p:graphicFrame>
      <p:sp>
        <p:nvSpPr>
          <p:cNvPr id="4" name="Text Placeholder 3">
            <a:extLst>
              <a:ext uri="{FF2B5EF4-FFF2-40B4-BE49-F238E27FC236}">
                <a16:creationId xmlns:a16="http://schemas.microsoft.com/office/drawing/2014/main" id="{24E7DC22-AC82-434A-89E9-1FF98573EBF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01266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63F47-C8F3-423C-80FB-11065B9DD502}"/>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9E3F2035-66DF-4D39-80F5-7D6BDEABE454}"/>
              </a:ext>
            </a:extLst>
          </p:cNvPr>
          <p:cNvGraphicFramePr>
            <a:graphicFrameLocks noGrp="1"/>
          </p:cNvGraphicFramePr>
          <p:nvPr>
            <p:ph type="tbl" sz="quarter" idx="13"/>
            <p:extLst>
              <p:ext uri="{D42A27DB-BD31-4B8C-83A1-F6EECF244321}">
                <p14:modId xmlns:p14="http://schemas.microsoft.com/office/powerpoint/2010/main" val="3215250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42737478"/>
                    </a:ext>
                  </a:extLst>
                </a:gridCol>
                <a:gridCol w="740664">
                  <a:extLst>
                    <a:ext uri="{9D8B030D-6E8A-4147-A177-3AD203B41FA5}">
                      <a16:colId xmlns:a16="http://schemas.microsoft.com/office/drawing/2014/main" val="766309346"/>
                    </a:ext>
                  </a:extLst>
                </a:gridCol>
                <a:gridCol w="740664">
                  <a:extLst>
                    <a:ext uri="{9D8B030D-6E8A-4147-A177-3AD203B41FA5}">
                      <a16:colId xmlns:a16="http://schemas.microsoft.com/office/drawing/2014/main" val="1953265353"/>
                    </a:ext>
                  </a:extLst>
                </a:gridCol>
                <a:gridCol w="740664">
                  <a:extLst>
                    <a:ext uri="{9D8B030D-6E8A-4147-A177-3AD203B41FA5}">
                      <a16:colId xmlns:a16="http://schemas.microsoft.com/office/drawing/2014/main" val="1461030807"/>
                    </a:ext>
                  </a:extLst>
                </a:gridCol>
                <a:gridCol w="740664">
                  <a:extLst>
                    <a:ext uri="{9D8B030D-6E8A-4147-A177-3AD203B41FA5}">
                      <a16:colId xmlns:a16="http://schemas.microsoft.com/office/drawing/2014/main" val="4115857101"/>
                    </a:ext>
                  </a:extLst>
                </a:gridCol>
                <a:gridCol w="740664">
                  <a:extLst>
                    <a:ext uri="{9D8B030D-6E8A-4147-A177-3AD203B41FA5}">
                      <a16:colId xmlns:a16="http://schemas.microsoft.com/office/drawing/2014/main" val="1214760065"/>
                    </a:ext>
                  </a:extLst>
                </a:gridCol>
                <a:gridCol w="740664">
                  <a:extLst>
                    <a:ext uri="{9D8B030D-6E8A-4147-A177-3AD203B41FA5}">
                      <a16:colId xmlns:a16="http://schemas.microsoft.com/office/drawing/2014/main" val="1344783875"/>
                    </a:ext>
                  </a:extLst>
                </a:gridCol>
                <a:gridCol w="740664">
                  <a:extLst>
                    <a:ext uri="{9D8B030D-6E8A-4147-A177-3AD203B41FA5}">
                      <a16:colId xmlns:a16="http://schemas.microsoft.com/office/drawing/2014/main" val="2830265680"/>
                    </a:ext>
                  </a:extLst>
                </a:gridCol>
                <a:gridCol w="740664">
                  <a:extLst>
                    <a:ext uri="{9D8B030D-6E8A-4147-A177-3AD203B41FA5}">
                      <a16:colId xmlns:a16="http://schemas.microsoft.com/office/drawing/2014/main" val="2655397419"/>
                    </a:ext>
                  </a:extLst>
                </a:gridCol>
                <a:gridCol w="740664">
                  <a:extLst>
                    <a:ext uri="{9D8B030D-6E8A-4147-A177-3AD203B41FA5}">
                      <a16:colId xmlns:a16="http://schemas.microsoft.com/office/drawing/2014/main" val="3934788545"/>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1050014240"/>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6924</a:t>
                      </a:r>
                    </a:p>
                  </a:txBody>
                  <a:tcPr/>
                </a:tc>
                <a:tc>
                  <a:txBody>
                    <a:bodyPr/>
                    <a:lstStyle/>
                    <a:p>
                      <a:r>
                        <a:rPr lang="en-US" sz="1000"/>
                        <a:t>24529</a:t>
                      </a:r>
                    </a:p>
                  </a:txBody>
                  <a:tcPr/>
                </a:tc>
                <a:tc>
                  <a:txBody>
                    <a:bodyPr/>
                    <a:lstStyle/>
                    <a:p>
                      <a:r>
                        <a:rPr lang="en-US" sz="1000"/>
                        <a:t>240954</a:t>
                      </a:r>
                    </a:p>
                  </a:txBody>
                  <a:tcPr/>
                </a:tc>
                <a:tc>
                  <a:txBody>
                    <a:bodyPr/>
                    <a:lstStyle/>
                    <a:p>
                      <a:r>
                        <a:rPr lang="en-US" sz="1000"/>
                        <a:t>338374</a:t>
                      </a:r>
                    </a:p>
                  </a:txBody>
                  <a:tcPr/>
                </a:tc>
                <a:tc>
                  <a:txBody>
                    <a:bodyPr/>
                    <a:lstStyle/>
                    <a:p>
                      <a:r>
                        <a:rPr lang="en-US" sz="1000"/>
                        <a:t>31773</a:t>
                      </a:r>
                    </a:p>
                  </a:txBody>
                  <a:tcPr/>
                </a:tc>
                <a:tc>
                  <a:txBody>
                    <a:bodyPr/>
                    <a:lstStyle/>
                    <a:p>
                      <a:r>
                        <a:rPr lang="en-US" sz="1000"/>
                        <a:t>320</a:t>
                      </a:r>
                    </a:p>
                  </a:txBody>
                  <a:tcPr/>
                </a:tc>
                <a:tc>
                  <a:txBody>
                    <a:bodyPr/>
                    <a:lstStyle/>
                    <a:p>
                      <a:r>
                        <a:rPr lang="en-US" sz="1000"/>
                        <a:t>15328</a:t>
                      </a:r>
                    </a:p>
                  </a:txBody>
                  <a:tcPr/>
                </a:tc>
                <a:extLst>
                  <a:ext uri="{0D108BD9-81ED-4DB2-BD59-A6C34878D82A}">
                    <a16:rowId xmlns:a16="http://schemas.microsoft.com/office/drawing/2014/main" val="2178040494"/>
                  </a:ext>
                </a:extLst>
              </a:tr>
            </a:tbl>
          </a:graphicData>
        </a:graphic>
      </p:graphicFrame>
      <p:sp>
        <p:nvSpPr>
          <p:cNvPr id="4" name="Text Placeholder 3">
            <a:extLst>
              <a:ext uri="{FF2B5EF4-FFF2-40B4-BE49-F238E27FC236}">
                <a16:creationId xmlns:a16="http://schemas.microsoft.com/office/drawing/2014/main" id="{7A18A92B-EF04-4FA1-BF00-B5C4222428D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2963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F93E7-7F2D-4E34-A195-08518B3268DD}"/>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F0C7E498-8637-4B7F-9530-3C1A59C8CCAE}"/>
              </a:ext>
            </a:extLst>
          </p:cNvPr>
          <p:cNvGraphicFramePr>
            <a:graphicFrameLocks noGrp="1"/>
          </p:cNvGraphicFramePr>
          <p:nvPr>
            <p:ph type="tbl" sz="quarter" idx="13"/>
            <p:extLst>
              <p:ext uri="{D42A27DB-BD31-4B8C-83A1-F6EECF244321}">
                <p14:modId xmlns:p14="http://schemas.microsoft.com/office/powerpoint/2010/main" val="1760067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32812040"/>
                    </a:ext>
                  </a:extLst>
                </a:gridCol>
                <a:gridCol w="1152144">
                  <a:extLst>
                    <a:ext uri="{9D8B030D-6E8A-4147-A177-3AD203B41FA5}">
                      <a16:colId xmlns:a16="http://schemas.microsoft.com/office/drawing/2014/main" val="1961474252"/>
                    </a:ext>
                  </a:extLst>
                </a:gridCol>
                <a:gridCol w="1152144">
                  <a:extLst>
                    <a:ext uri="{9D8B030D-6E8A-4147-A177-3AD203B41FA5}">
                      <a16:colId xmlns:a16="http://schemas.microsoft.com/office/drawing/2014/main" val="830244304"/>
                    </a:ext>
                  </a:extLst>
                </a:gridCol>
                <a:gridCol w="1152144">
                  <a:extLst>
                    <a:ext uri="{9D8B030D-6E8A-4147-A177-3AD203B41FA5}">
                      <a16:colId xmlns:a16="http://schemas.microsoft.com/office/drawing/2014/main" val="4112545983"/>
                    </a:ext>
                  </a:extLst>
                </a:gridCol>
                <a:gridCol w="1152144">
                  <a:extLst>
                    <a:ext uri="{9D8B030D-6E8A-4147-A177-3AD203B41FA5}">
                      <a16:colId xmlns:a16="http://schemas.microsoft.com/office/drawing/2014/main" val="1311748843"/>
                    </a:ext>
                  </a:extLst>
                </a:gridCol>
                <a:gridCol w="1152144">
                  <a:extLst>
                    <a:ext uri="{9D8B030D-6E8A-4147-A177-3AD203B41FA5}">
                      <a16:colId xmlns:a16="http://schemas.microsoft.com/office/drawing/2014/main" val="2634418799"/>
                    </a:ext>
                  </a:extLst>
                </a:gridCol>
                <a:gridCol w="1152144">
                  <a:extLst>
                    <a:ext uri="{9D8B030D-6E8A-4147-A177-3AD203B41FA5}">
                      <a16:colId xmlns:a16="http://schemas.microsoft.com/office/drawing/2014/main" val="1776319576"/>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1603841031"/>
                  </a:ext>
                </a:extLst>
              </a:tr>
              <a:tr h="370840">
                <a:tc>
                  <a:txBody>
                    <a:bodyPr/>
                    <a:lstStyle/>
                    <a:p>
                      <a:r>
                        <a:rPr lang="en-US" sz="1000"/>
                        <a:t>17</a:t>
                      </a:r>
                    </a:p>
                  </a:txBody>
                  <a:tcPr/>
                </a:tc>
                <a:tc>
                  <a:txBody>
                    <a:bodyPr/>
                    <a:lstStyle/>
                    <a:p>
                      <a:r>
                        <a:rPr lang="en-US" sz="1000"/>
                        <a:t>94</a:t>
                      </a:r>
                    </a:p>
                  </a:txBody>
                  <a:tcPr/>
                </a:tc>
                <a:tc>
                  <a:txBody>
                    <a:bodyPr/>
                    <a:lstStyle/>
                    <a:p>
                      <a:r>
                        <a:rPr lang="en-US" sz="1000"/>
                        <a:t>6924</a:t>
                      </a:r>
                    </a:p>
                  </a:txBody>
                  <a:tcPr/>
                </a:tc>
                <a:tc>
                  <a:txBody>
                    <a:bodyPr/>
                    <a:lstStyle/>
                    <a:p>
                      <a:r>
                        <a:rPr lang="en-US" sz="1000"/>
                        <a:t>24529</a:t>
                      </a:r>
                    </a:p>
                  </a:txBody>
                  <a:tcPr/>
                </a:tc>
                <a:tc>
                  <a:txBody>
                    <a:bodyPr/>
                    <a:lstStyle/>
                    <a:p>
                      <a:r>
                        <a:rPr lang="en-US" sz="1000"/>
                        <a:t>240954</a:t>
                      </a:r>
                    </a:p>
                  </a:txBody>
                  <a:tcPr/>
                </a:tc>
                <a:tc>
                  <a:txBody>
                    <a:bodyPr/>
                    <a:lstStyle/>
                    <a:p>
                      <a:r>
                        <a:rPr lang="en-US" sz="1000"/>
                        <a:t>338374</a:t>
                      </a:r>
                    </a:p>
                  </a:txBody>
                  <a:tcPr/>
                </a:tc>
                <a:tc>
                  <a:txBody>
                    <a:bodyPr/>
                    <a:lstStyle/>
                    <a:p>
                      <a:r>
                        <a:rPr lang="en-US" sz="1000"/>
                        <a:t>31773</a:t>
                      </a:r>
                    </a:p>
                  </a:txBody>
                  <a:tcPr/>
                </a:tc>
                <a:extLst>
                  <a:ext uri="{0D108BD9-81ED-4DB2-BD59-A6C34878D82A}">
                    <a16:rowId xmlns:a16="http://schemas.microsoft.com/office/drawing/2014/main" val="1879619441"/>
                  </a:ext>
                </a:extLst>
              </a:tr>
            </a:tbl>
          </a:graphicData>
        </a:graphic>
      </p:graphicFrame>
      <p:sp>
        <p:nvSpPr>
          <p:cNvPr id="4" name="Text Placeholder 3">
            <a:extLst>
              <a:ext uri="{FF2B5EF4-FFF2-40B4-BE49-F238E27FC236}">
                <a16:creationId xmlns:a16="http://schemas.microsoft.com/office/drawing/2014/main" id="{CA532AB7-9764-4BC9-A84E-B745FFFB1C7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33989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F8F8D-CB0E-494A-B551-C485A805316D}"/>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FC3CF1E0-2EEC-4F00-AB40-43B34F181258}"/>
              </a:ext>
            </a:extLst>
          </p:cNvPr>
          <p:cNvGraphicFramePr>
            <a:graphicFrameLocks noGrp="1"/>
          </p:cNvGraphicFramePr>
          <p:nvPr>
            <p:ph type="chart" sz="quarter" idx="13"/>
            <p:extLst>
              <p:ext uri="{D42A27DB-BD31-4B8C-83A1-F6EECF244321}">
                <p14:modId xmlns:p14="http://schemas.microsoft.com/office/powerpoint/2010/main" val="692729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0F553D-6B6F-426A-8A03-ADF5B7159EB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00CBA01-4B44-4602-8FBC-222CCFCED9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2579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C1C1-92FC-4859-98D0-C6D77F870052}"/>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6F4469B0-25A2-4053-B9C6-6B332C05FABA}"/>
              </a:ext>
            </a:extLst>
          </p:cNvPr>
          <p:cNvGraphicFramePr>
            <a:graphicFrameLocks noGrp="1"/>
          </p:cNvGraphicFramePr>
          <p:nvPr>
            <p:ph type="chart" sz="quarter" idx="13"/>
            <p:extLst>
              <p:ext uri="{D42A27DB-BD31-4B8C-83A1-F6EECF244321}">
                <p14:modId xmlns:p14="http://schemas.microsoft.com/office/powerpoint/2010/main" val="757708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EC58C8-4580-4C3B-B256-0FDB89FD090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67741C3-34B4-4AD2-B3E3-6C6397E62C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3751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F90B5-D05E-43D6-85C3-AF53615410AE}"/>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4652BCBF-62C1-421B-84A9-F1BDAC552C40}"/>
              </a:ext>
            </a:extLst>
          </p:cNvPr>
          <p:cNvGraphicFramePr>
            <a:graphicFrameLocks noGrp="1"/>
          </p:cNvGraphicFramePr>
          <p:nvPr>
            <p:ph type="chart" sz="quarter" idx="13"/>
            <p:extLst>
              <p:ext uri="{D42A27DB-BD31-4B8C-83A1-F6EECF244321}">
                <p14:modId xmlns:p14="http://schemas.microsoft.com/office/powerpoint/2010/main" val="516384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1D5E4B-8EFE-47D9-B3C5-8E7E01643CB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36A2D48-1F1C-4381-912A-52940E750F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820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E037F-5F7A-4BAC-8865-6865D0D522D6}"/>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E94CC17D-5D7F-47D5-B349-63DF56554552}"/>
              </a:ext>
            </a:extLst>
          </p:cNvPr>
          <p:cNvGraphicFramePr>
            <a:graphicFrameLocks noGrp="1"/>
          </p:cNvGraphicFramePr>
          <p:nvPr>
            <p:ph type="chart" sz="quarter" idx="13"/>
            <p:extLst>
              <p:ext uri="{D42A27DB-BD31-4B8C-83A1-F6EECF244321}">
                <p14:modId xmlns:p14="http://schemas.microsoft.com/office/powerpoint/2010/main" val="4185028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25BBC5-8DEE-4B4E-B3C4-F38D61A80D5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3F14678-5961-42E1-A846-06183DCCB5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9868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FB92B-793E-4EFB-83EB-076D738D363D}"/>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DF1E4A6C-E035-44E0-85AD-263E4D469375}"/>
              </a:ext>
            </a:extLst>
          </p:cNvPr>
          <p:cNvGraphicFramePr>
            <a:graphicFrameLocks noGrp="1"/>
          </p:cNvGraphicFramePr>
          <p:nvPr>
            <p:ph type="chart" sz="quarter" idx="13"/>
            <p:extLst>
              <p:ext uri="{D42A27DB-BD31-4B8C-83A1-F6EECF244321}">
                <p14:modId xmlns:p14="http://schemas.microsoft.com/office/powerpoint/2010/main" val="3577576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7152CF-77DB-4FB7-A97C-3750EA59437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4F86E22-1D13-49E7-803D-A0993F98A7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4014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CAF6E-AE30-4115-A406-30732C479B1A}"/>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527F2291-36BE-41E7-B71B-E28C670EEFD6}"/>
              </a:ext>
            </a:extLst>
          </p:cNvPr>
          <p:cNvGraphicFramePr>
            <a:graphicFrameLocks noGrp="1"/>
          </p:cNvGraphicFramePr>
          <p:nvPr>
            <p:ph type="chart" sz="quarter" idx="13"/>
            <p:extLst>
              <p:ext uri="{D42A27DB-BD31-4B8C-83A1-F6EECF244321}">
                <p14:modId xmlns:p14="http://schemas.microsoft.com/office/powerpoint/2010/main" val="308450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E51C90-CBBF-4F49-9772-5AE0A68FBD4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0EF9CE9-9461-4BA3-A4AF-E8F7B0FA9B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1199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929C3-728E-4F6C-88B6-A5A947667352}"/>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BD9FA749-71A6-4E08-9F2F-07B1347F1C0A}"/>
              </a:ext>
            </a:extLst>
          </p:cNvPr>
          <p:cNvGraphicFramePr>
            <a:graphicFrameLocks noGrp="1"/>
          </p:cNvGraphicFramePr>
          <p:nvPr>
            <p:ph type="tbl" sz="quarter" idx="13"/>
            <p:extLst>
              <p:ext uri="{D42A27DB-BD31-4B8C-83A1-F6EECF244321}">
                <p14:modId xmlns:p14="http://schemas.microsoft.com/office/powerpoint/2010/main" val="2142841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22435490"/>
                    </a:ext>
                  </a:extLst>
                </a:gridCol>
                <a:gridCol w="740664">
                  <a:extLst>
                    <a:ext uri="{9D8B030D-6E8A-4147-A177-3AD203B41FA5}">
                      <a16:colId xmlns:a16="http://schemas.microsoft.com/office/drawing/2014/main" val="1424427303"/>
                    </a:ext>
                  </a:extLst>
                </a:gridCol>
                <a:gridCol w="740664">
                  <a:extLst>
                    <a:ext uri="{9D8B030D-6E8A-4147-A177-3AD203B41FA5}">
                      <a16:colId xmlns:a16="http://schemas.microsoft.com/office/drawing/2014/main" val="3289711919"/>
                    </a:ext>
                  </a:extLst>
                </a:gridCol>
                <a:gridCol w="740664">
                  <a:extLst>
                    <a:ext uri="{9D8B030D-6E8A-4147-A177-3AD203B41FA5}">
                      <a16:colId xmlns:a16="http://schemas.microsoft.com/office/drawing/2014/main" val="2805269066"/>
                    </a:ext>
                  </a:extLst>
                </a:gridCol>
                <a:gridCol w="740664">
                  <a:extLst>
                    <a:ext uri="{9D8B030D-6E8A-4147-A177-3AD203B41FA5}">
                      <a16:colId xmlns:a16="http://schemas.microsoft.com/office/drawing/2014/main" val="2194816660"/>
                    </a:ext>
                  </a:extLst>
                </a:gridCol>
                <a:gridCol w="740664">
                  <a:extLst>
                    <a:ext uri="{9D8B030D-6E8A-4147-A177-3AD203B41FA5}">
                      <a16:colId xmlns:a16="http://schemas.microsoft.com/office/drawing/2014/main" val="790787020"/>
                    </a:ext>
                  </a:extLst>
                </a:gridCol>
                <a:gridCol w="740664">
                  <a:extLst>
                    <a:ext uri="{9D8B030D-6E8A-4147-A177-3AD203B41FA5}">
                      <a16:colId xmlns:a16="http://schemas.microsoft.com/office/drawing/2014/main" val="3320926248"/>
                    </a:ext>
                  </a:extLst>
                </a:gridCol>
                <a:gridCol w="740664">
                  <a:extLst>
                    <a:ext uri="{9D8B030D-6E8A-4147-A177-3AD203B41FA5}">
                      <a16:colId xmlns:a16="http://schemas.microsoft.com/office/drawing/2014/main" val="3001167932"/>
                    </a:ext>
                  </a:extLst>
                </a:gridCol>
                <a:gridCol w="740664">
                  <a:extLst>
                    <a:ext uri="{9D8B030D-6E8A-4147-A177-3AD203B41FA5}">
                      <a16:colId xmlns:a16="http://schemas.microsoft.com/office/drawing/2014/main" val="1119224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8885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18276</a:t>
                      </a:r>
                    </a:p>
                  </a:txBody>
                  <a:tcPr/>
                </a:tc>
                <a:extLst>
                  <a:ext uri="{0D108BD9-81ED-4DB2-BD59-A6C34878D82A}">
                    <a16:rowId xmlns:a16="http://schemas.microsoft.com/office/drawing/2014/main" val="268417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16507</a:t>
                      </a:r>
                    </a:p>
                  </a:txBody>
                  <a:tcPr/>
                </a:tc>
                <a:extLst>
                  <a:ext uri="{0D108BD9-81ED-4DB2-BD59-A6C34878D82A}">
                    <a16:rowId xmlns:a16="http://schemas.microsoft.com/office/drawing/2014/main" val="388197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16330</a:t>
                      </a:r>
                    </a:p>
                  </a:txBody>
                  <a:tcPr/>
                </a:tc>
                <a:extLst>
                  <a:ext uri="{0D108BD9-81ED-4DB2-BD59-A6C34878D82A}">
                    <a16:rowId xmlns:a16="http://schemas.microsoft.com/office/drawing/2014/main" val="116721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13801</a:t>
                      </a:r>
                    </a:p>
                  </a:txBody>
                  <a:tcPr/>
                </a:tc>
                <a:extLst>
                  <a:ext uri="{0D108BD9-81ED-4DB2-BD59-A6C34878D82A}">
                    <a16:rowId xmlns:a16="http://schemas.microsoft.com/office/drawing/2014/main" val="404117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12795</a:t>
                      </a:r>
                    </a:p>
                  </a:txBody>
                  <a:tcPr/>
                </a:tc>
                <a:extLst>
                  <a:ext uri="{0D108BD9-81ED-4DB2-BD59-A6C34878D82A}">
                    <a16:rowId xmlns:a16="http://schemas.microsoft.com/office/drawing/2014/main" val="543117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11529</a:t>
                      </a:r>
                    </a:p>
                  </a:txBody>
                  <a:tcPr/>
                </a:tc>
                <a:extLst>
                  <a:ext uri="{0D108BD9-81ED-4DB2-BD59-A6C34878D82A}">
                    <a16:rowId xmlns:a16="http://schemas.microsoft.com/office/drawing/2014/main" val="1834083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11384</a:t>
                      </a:r>
                    </a:p>
                  </a:txBody>
                  <a:tcPr/>
                </a:tc>
                <a:extLst>
                  <a:ext uri="{0D108BD9-81ED-4DB2-BD59-A6C34878D82A}">
                    <a16:rowId xmlns:a16="http://schemas.microsoft.com/office/drawing/2014/main" val="311637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11321</a:t>
                      </a:r>
                    </a:p>
                  </a:txBody>
                  <a:tcPr/>
                </a:tc>
                <a:extLst>
                  <a:ext uri="{0D108BD9-81ED-4DB2-BD59-A6C34878D82A}">
                    <a16:rowId xmlns:a16="http://schemas.microsoft.com/office/drawing/2014/main" val="250900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extLst>
                  <a:ext uri="{0D108BD9-81ED-4DB2-BD59-A6C34878D82A}">
                    <a16:rowId xmlns:a16="http://schemas.microsoft.com/office/drawing/2014/main" val="3726975308"/>
                  </a:ext>
                </a:extLst>
              </a:tr>
            </a:tbl>
          </a:graphicData>
        </a:graphic>
      </p:graphicFrame>
      <p:sp>
        <p:nvSpPr>
          <p:cNvPr id="4" name="Text Placeholder 3">
            <a:extLst>
              <a:ext uri="{FF2B5EF4-FFF2-40B4-BE49-F238E27FC236}">
                <a16:creationId xmlns:a16="http://schemas.microsoft.com/office/drawing/2014/main" id="{9BD5A8FD-3129-41F3-B083-81D77788D0C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49864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6D13A-0B38-4671-848D-CF4149778710}"/>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BF64039E-F007-4A8E-B1E8-9BFC7596F558}"/>
              </a:ext>
            </a:extLst>
          </p:cNvPr>
          <p:cNvGraphicFramePr>
            <a:graphicFrameLocks noGrp="1"/>
          </p:cNvGraphicFramePr>
          <p:nvPr>
            <p:ph type="tbl" sz="quarter" idx="13"/>
            <p:extLst>
              <p:ext uri="{D42A27DB-BD31-4B8C-83A1-F6EECF244321}">
                <p14:modId xmlns:p14="http://schemas.microsoft.com/office/powerpoint/2010/main" val="3755439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38323835"/>
                    </a:ext>
                  </a:extLst>
                </a:gridCol>
                <a:gridCol w="740664">
                  <a:extLst>
                    <a:ext uri="{9D8B030D-6E8A-4147-A177-3AD203B41FA5}">
                      <a16:colId xmlns:a16="http://schemas.microsoft.com/office/drawing/2014/main" val="1388591148"/>
                    </a:ext>
                  </a:extLst>
                </a:gridCol>
                <a:gridCol w="740664">
                  <a:extLst>
                    <a:ext uri="{9D8B030D-6E8A-4147-A177-3AD203B41FA5}">
                      <a16:colId xmlns:a16="http://schemas.microsoft.com/office/drawing/2014/main" val="716907918"/>
                    </a:ext>
                  </a:extLst>
                </a:gridCol>
                <a:gridCol w="740664">
                  <a:extLst>
                    <a:ext uri="{9D8B030D-6E8A-4147-A177-3AD203B41FA5}">
                      <a16:colId xmlns:a16="http://schemas.microsoft.com/office/drawing/2014/main" val="4092117616"/>
                    </a:ext>
                  </a:extLst>
                </a:gridCol>
                <a:gridCol w="740664">
                  <a:extLst>
                    <a:ext uri="{9D8B030D-6E8A-4147-A177-3AD203B41FA5}">
                      <a16:colId xmlns:a16="http://schemas.microsoft.com/office/drawing/2014/main" val="462393720"/>
                    </a:ext>
                  </a:extLst>
                </a:gridCol>
                <a:gridCol w="740664">
                  <a:extLst>
                    <a:ext uri="{9D8B030D-6E8A-4147-A177-3AD203B41FA5}">
                      <a16:colId xmlns:a16="http://schemas.microsoft.com/office/drawing/2014/main" val="2686640837"/>
                    </a:ext>
                  </a:extLst>
                </a:gridCol>
                <a:gridCol w="740664">
                  <a:extLst>
                    <a:ext uri="{9D8B030D-6E8A-4147-A177-3AD203B41FA5}">
                      <a16:colId xmlns:a16="http://schemas.microsoft.com/office/drawing/2014/main" val="1878664993"/>
                    </a:ext>
                  </a:extLst>
                </a:gridCol>
                <a:gridCol w="740664">
                  <a:extLst>
                    <a:ext uri="{9D8B030D-6E8A-4147-A177-3AD203B41FA5}">
                      <a16:colId xmlns:a16="http://schemas.microsoft.com/office/drawing/2014/main" val="888451506"/>
                    </a:ext>
                  </a:extLst>
                </a:gridCol>
                <a:gridCol w="740664">
                  <a:extLst>
                    <a:ext uri="{9D8B030D-6E8A-4147-A177-3AD203B41FA5}">
                      <a16:colId xmlns:a16="http://schemas.microsoft.com/office/drawing/2014/main" val="1420439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32639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10831</a:t>
                      </a:r>
                    </a:p>
                  </a:txBody>
                  <a:tcPr/>
                </a:tc>
                <a:extLst>
                  <a:ext uri="{0D108BD9-81ED-4DB2-BD59-A6C34878D82A}">
                    <a16:rowId xmlns:a16="http://schemas.microsoft.com/office/drawing/2014/main" val="432326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10184</a:t>
                      </a:r>
                    </a:p>
                  </a:txBody>
                  <a:tcPr/>
                </a:tc>
                <a:extLst>
                  <a:ext uri="{0D108BD9-81ED-4DB2-BD59-A6C34878D82A}">
                    <a16:rowId xmlns:a16="http://schemas.microsoft.com/office/drawing/2014/main" val="3994642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8906</a:t>
                      </a:r>
                    </a:p>
                  </a:txBody>
                  <a:tcPr/>
                </a:tc>
                <a:extLst>
                  <a:ext uri="{0D108BD9-81ED-4DB2-BD59-A6C34878D82A}">
                    <a16:rowId xmlns:a16="http://schemas.microsoft.com/office/drawing/2014/main" val="3389821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8739</a:t>
                      </a:r>
                    </a:p>
                  </a:txBody>
                  <a:tcPr/>
                </a:tc>
                <a:extLst>
                  <a:ext uri="{0D108BD9-81ED-4DB2-BD59-A6C34878D82A}">
                    <a16:rowId xmlns:a16="http://schemas.microsoft.com/office/drawing/2014/main" val="1300954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8487</a:t>
                      </a:r>
                    </a:p>
                  </a:txBody>
                  <a:tcPr/>
                </a:tc>
                <a:extLst>
                  <a:ext uri="{0D108BD9-81ED-4DB2-BD59-A6C34878D82A}">
                    <a16:rowId xmlns:a16="http://schemas.microsoft.com/office/drawing/2014/main" val="227527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8249</a:t>
                      </a:r>
                    </a:p>
                  </a:txBody>
                  <a:tcPr/>
                </a:tc>
                <a:extLst>
                  <a:ext uri="{0D108BD9-81ED-4DB2-BD59-A6C34878D82A}">
                    <a16:rowId xmlns:a16="http://schemas.microsoft.com/office/drawing/2014/main" val="263016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7174</a:t>
                      </a:r>
                    </a:p>
                  </a:txBody>
                  <a:tcPr/>
                </a:tc>
                <a:extLst>
                  <a:ext uri="{0D108BD9-81ED-4DB2-BD59-A6C34878D82A}">
                    <a16:rowId xmlns:a16="http://schemas.microsoft.com/office/drawing/2014/main" val="323627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extLst>
                  <a:ext uri="{0D108BD9-81ED-4DB2-BD59-A6C34878D82A}">
                    <a16:rowId xmlns:a16="http://schemas.microsoft.com/office/drawing/2014/main" val="3878640555"/>
                  </a:ext>
                </a:extLst>
              </a:tr>
            </a:tbl>
          </a:graphicData>
        </a:graphic>
      </p:graphicFrame>
      <p:sp>
        <p:nvSpPr>
          <p:cNvPr id="4" name="Text Placeholder 3">
            <a:extLst>
              <a:ext uri="{FF2B5EF4-FFF2-40B4-BE49-F238E27FC236}">
                <a16:creationId xmlns:a16="http://schemas.microsoft.com/office/drawing/2014/main" id="{5FBAB9A9-6417-4FBF-A05A-5736DDDCC6C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24141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8999F-46E6-42FE-B9C1-453D5D565378}"/>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2713B7A6-E94A-4FCF-BA1C-C8156CCE6DF8}"/>
              </a:ext>
            </a:extLst>
          </p:cNvPr>
          <p:cNvGraphicFramePr>
            <a:graphicFrameLocks noGrp="1"/>
          </p:cNvGraphicFramePr>
          <p:nvPr>
            <p:ph type="tbl" sz="quarter" idx="13"/>
            <p:extLst>
              <p:ext uri="{D42A27DB-BD31-4B8C-83A1-F6EECF244321}">
                <p14:modId xmlns:p14="http://schemas.microsoft.com/office/powerpoint/2010/main" val="4157022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27275725"/>
                    </a:ext>
                  </a:extLst>
                </a:gridCol>
                <a:gridCol w="1645920">
                  <a:extLst>
                    <a:ext uri="{9D8B030D-6E8A-4147-A177-3AD203B41FA5}">
                      <a16:colId xmlns:a16="http://schemas.microsoft.com/office/drawing/2014/main" val="3383694365"/>
                    </a:ext>
                  </a:extLst>
                </a:gridCol>
                <a:gridCol w="1645920">
                  <a:extLst>
                    <a:ext uri="{9D8B030D-6E8A-4147-A177-3AD203B41FA5}">
                      <a16:colId xmlns:a16="http://schemas.microsoft.com/office/drawing/2014/main" val="3871455356"/>
                    </a:ext>
                  </a:extLst>
                </a:gridCol>
                <a:gridCol w="1645920">
                  <a:extLst>
                    <a:ext uri="{9D8B030D-6E8A-4147-A177-3AD203B41FA5}">
                      <a16:colId xmlns:a16="http://schemas.microsoft.com/office/drawing/2014/main" val="2605309933"/>
                    </a:ext>
                  </a:extLst>
                </a:gridCol>
                <a:gridCol w="1645920">
                  <a:extLst>
                    <a:ext uri="{9D8B030D-6E8A-4147-A177-3AD203B41FA5}">
                      <a16:colId xmlns:a16="http://schemas.microsoft.com/office/drawing/2014/main" val="85681540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430006098"/>
                  </a:ext>
                </a:extLst>
              </a:tr>
              <a:tr h="370840">
                <a:tc>
                  <a:txBody>
                    <a:bodyPr/>
                    <a:lstStyle/>
                    <a:p>
                      <a:r>
                        <a:rPr lang="en-US" sz="1000"/>
                        <a:t>94</a:t>
                      </a:r>
                    </a:p>
                  </a:txBody>
                  <a:tcPr/>
                </a:tc>
                <a:tc>
                  <a:txBody>
                    <a:bodyPr/>
                    <a:lstStyle/>
                    <a:p>
                      <a:r>
                        <a:rPr lang="en-US" sz="1000"/>
                        <a:t>0.9055</a:t>
                      </a:r>
                    </a:p>
                  </a:txBody>
                  <a:tcPr/>
                </a:tc>
                <a:tc>
                  <a:txBody>
                    <a:bodyPr/>
                    <a:lstStyle/>
                    <a:p>
                      <a:r>
                        <a:rPr lang="en-US" sz="1000"/>
                        <a:t>2913.99</a:t>
                      </a:r>
                    </a:p>
                  </a:txBody>
                  <a:tcPr/>
                </a:tc>
                <a:tc>
                  <a:txBody>
                    <a:bodyPr/>
                    <a:lstStyle/>
                    <a:p>
                      <a:r>
                        <a:rPr lang="en-US" sz="1000"/>
                        <a:t>338374</a:t>
                      </a:r>
                    </a:p>
                  </a:txBody>
                  <a:tcPr/>
                </a:tc>
                <a:tc>
                  <a:txBody>
                    <a:bodyPr/>
                    <a:lstStyle/>
                    <a:p>
                      <a:r>
                        <a:rPr lang="en-US" sz="1000"/>
                        <a:t>273915</a:t>
                      </a:r>
                    </a:p>
                  </a:txBody>
                  <a:tcPr/>
                </a:tc>
                <a:extLst>
                  <a:ext uri="{0D108BD9-81ED-4DB2-BD59-A6C34878D82A}">
                    <a16:rowId xmlns:a16="http://schemas.microsoft.com/office/drawing/2014/main" val="3186609887"/>
                  </a:ext>
                </a:extLst>
              </a:tr>
            </a:tbl>
          </a:graphicData>
        </a:graphic>
      </p:graphicFrame>
      <p:sp>
        <p:nvSpPr>
          <p:cNvPr id="4" name="Text Placeholder 3">
            <a:extLst>
              <a:ext uri="{FF2B5EF4-FFF2-40B4-BE49-F238E27FC236}">
                <a16:creationId xmlns:a16="http://schemas.microsoft.com/office/drawing/2014/main" id="{4450D4FE-E786-4E22-B2F4-22C78EED3C1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41686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EB6C1-FA3A-4B3D-B1A2-9B90EE396C05}"/>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EFC8170C-CFF2-4C04-BAD7-354D9801A6B6}"/>
              </a:ext>
            </a:extLst>
          </p:cNvPr>
          <p:cNvGraphicFramePr>
            <a:graphicFrameLocks noGrp="1"/>
          </p:cNvGraphicFramePr>
          <p:nvPr>
            <p:ph type="tbl" sz="quarter" idx="13"/>
            <p:extLst>
              <p:ext uri="{D42A27DB-BD31-4B8C-83A1-F6EECF244321}">
                <p14:modId xmlns:p14="http://schemas.microsoft.com/office/powerpoint/2010/main" val="3426971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98627945"/>
                    </a:ext>
                  </a:extLst>
                </a:gridCol>
                <a:gridCol w="905256">
                  <a:extLst>
                    <a:ext uri="{9D8B030D-6E8A-4147-A177-3AD203B41FA5}">
                      <a16:colId xmlns:a16="http://schemas.microsoft.com/office/drawing/2014/main" val="2922061310"/>
                    </a:ext>
                  </a:extLst>
                </a:gridCol>
                <a:gridCol w="905256">
                  <a:extLst>
                    <a:ext uri="{9D8B030D-6E8A-4147-A177-3AD203B41FA5}">
                      <a16:colId xmlns:a16="http://schemas.microsoft.com/office/drawing/2014/main" val="3912724241"/>
                    </a:ext>
                  </a:extLst>
                </a:gridCol>
                <a:gridCol w="905256">
                  <a:extLst>
                    <a:ext uri="{9D8B030D-6E8A-4147-A177-3AD203B41FA5}">
                      <a16:colId xmlns:a16="http://schemas.microsoft.com/office/drawing/2014/main" val="3058962633"/>
                    </a:ext>
                  </a:extLst>
                </a:gridCol>
                <a:gridCol w="905256">
                  <a:extLst>
                    <a:ext uri="{9D8B030D-6E8A-4147-A177-3AD203B41FA5}">
                      <a16:colId xmlns:a16="http://schemas.microsoft.com/office/drawing/2014/main" val="1790322884"/>
                    </a:ext>
                  </a:extLst>
                </a:gridCol>
                <a:gridCol w="905256">
                  <a:extLst>
                    <a:ext uri="{9D8B030D-6E8A-4147-A177-3AD203B41FA5}">
                      <a16:colId xmlns:a16="http://schemas.microsoft.com/office/drawing/2014/main" val="654478938"/>
                    </a:ext>
                  </a:extLst>
                </a:gridCol>
                <a:gridCol w="905256">
                  <a:extLst>
                    <a:ext uri="{9D8B030D-6E8A-4147-A177-3AD203B41FA5}">
                      <a16:colId xmlns:a16="http://schemas.microsoft.com/office/drawing/2014/main" val="221371971"/>
                    </a:ext>
                  </a:extLst>
                </a:gridCol>
                <a:gridCol w="905256">
                  <a:extLst>
                    <a:ext uri="{9D8B030D-6E8A-4147-A177-3AD203B41FA5}">
                      <a16:colId xmlns:a16="http://schemas.microsoft.com/office/drawing/2014/main" val="3612630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277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425254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084791215"/>
                  </a:ext>
                </a:extLst>
              </a:tr>
            </a:tbl>
          </a:graphicData>
        </a:graphic>
      </p:graphicFrame>
      <p:sp>
        <p:nvSpPr>
          <p:cNvPr id="4" name="Text Placeholder 3">
            <a:extLst>
              <a:ext uri="{FF2B5EF4-FFF2-40B4-BE49-F238E27FC236}">
                <a16:creationId xmlns:a16="http://schemas.microsoft.com/office/drawing/2014/main" id="{8C4A4B23-F7FF-4DB9-84B0-314F1857CAD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11120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90BA3-A25A-4FC0-A4A1-E5F73734D21F}"/>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8C6C4619-B7F9-47F4-AFEE-5D7148FA9953}"/>
              </a:ext>
            </a:extLst>
          </p:cNvPr>
          <p:cNvGraphicFramePr>
            <a:graphicFrameLocks noGrp="1"/>
          </p:cNvGraphicFramePr>
          <p:nvPr>
            <p:ph type="tbl" sz="quarter" idx="13"/>
            <p:extLst>
              <p:ext uri="{D42A27DB-BD31-4B8C-83A1-F6EECF244321}">
                <p14:modId xmlns:p14="http://schemas.microsoft.com/office/powerpoint/2010/main" val="1787627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50929247"/>
                    </a:ext>
                  </a:extLst>
                </a:gridCol>
                <a:gridCol w="905256">
                  <a:extLst>
                    <a:ext uri="{9D8B030D-6E8A-4147-A177-3AD203B41FA5}">
                      <a16:colId xmlns:a16="http://schemas.microsoft.com/office/drawing/2014/main" val="3591649770"/>
                    </a:ext>
                  </a:extLst>
                </a:gridCol>
                <a:gridCol w="905256">
                  <a:extLst>
                    <a:ext uri="{9D8B030D-6E8A-4147-A177-3AD203B41FA5}">
                      <a16:colId xmlns:a16="http://schemas.microsoft.com/office/drawing/2014/main" val="3043981896"/>
                    </a:ext>
                  </a:extLst>
                </a:gridCol>
                <a:gridCol w="905256">
                  <a:extLst>
                    <a:ext uri="{9D8B030D-6E8A-4147-A177-3AD203B41FA5}">
                      <a16:colId xmlns:a16="http://schemas.microsoft.com/office/drawing/2014/main" val="1773540590"/>
                    </a:ext>
                  </a:extLst>
                </a:gridCol>
                <a:gridCol w="905256">
                  <a:extLst>
                    <a:ext uri="{9D8B030D-6E8A-4147-A177-3AD203B41FA5}">
                      <a16:colId xmlns:a16="http://schemas.microsoft.com/office/drawing/2014/main" val="4143112094"/>
                    </a:ext>
                  </a:extLst>
                </a:gridCol>
                <a:gridCol w="905256">
                  <a:extLst>
                    <a:ext uri="{9D8B030D-6E8A-4147-A177-3AD203B41FA5}">
                      <a16:colId xmlns:a16="http://schemas.microsoft.com/office/drawing/2014/main" val="2585172947"/>
                    </a:ext>
                  </a:extLst>
                </a:gridCol>
                <a:gridCol w="905256">
                  <a:extLst>
                    <a:ext uri="{9D8B030D-6E8A-4147-A177-3AD203B41FA5}">
                      <a16:colId xmlns:a16="http://schemas.microsoft.com/office/drawing/2014/main" val="1109567879"/>
                    </a:ext>
                  </a:extLst>
                </a:gridCol>
                <a:gridCol w="905256">
                  <a:extLst>
                    <a:ext uri="{9D8B030D-6E8A-4147-A177-3AD203B41FA5}">
                      <a16:colId xmlns:a16="http://schemas.microsoft.com/office/drawing/2014/main" val="3920440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20066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3453758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4285572907"/>
                  </a:ext>
                </a:extLst>
              </a:tr>
            </a:tbl>
          </a:graphicData>
        </a:graphic>
      </p:graphicFrame>
      <p:sp>
        <p:nvSpPr>
          <p:cNvPr id="4" name="Text Placeholder 3">
            <a:extLst>
              <a:ext uri="{FF2B5EF4-FFF2-40B4-BE49-F238E27FC236}">
                <a16:creationId xmlns:a16="http://schemas.microsoft.com/office/drawing/2014/main" id="{14BDC417-5D2A-438D-93A0-2891AB03AD4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99843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956CF-D99E-4D26-902A-B391A8CDD02E}"/>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3EF042D0-D44C-4F30-BF3B-C4953597B8CF}"/>
              </a:ext>
            </a:extLst>
          </p:cNvPr>
          <p:cNvGraphicFramePr>
            <a:graphicFrameLocks noGrp="1"/>
          </p:cNvGraphicFramePr>
          <p:nvPr>
            <p:ph type="tbl" sz="quarter" idx="13"/>
            <p:extLst>
              <p:ext uri="{D42A27DB-BD31-4B8C-83A1-F6EECF244321}">
                <p14:modId xmlns:p14="http://schemas.microsoft.com/office/powerpoint/2010/main" val="718257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03956178"/>
                    </a:ext>
                  </a:extLst>
                </a:gridCol>
                <a:gridCol w="905256">
                  <a:extLst>
                    <a:ext uri="{9D8B030D-6E8A-4147-A177-3AD203B41FA5}">
                      <a16:colId xmlns:a16="http://schemas.microsoft.com/office/drawing/2014/main" val="3028048344"/>
                    </a:ext>
                  </a:extLst>
                </a:gridCol>
                <a:gridCol w="905256">
                  <a:extLst>
                    <a:ext uri="{9D8B030D-6E8A-4147-A177-3AD203B41FA5}">
                      <a16:colId xmlns:a16="http://schemas.microsoft.com/office/drawing/2014/main" val="3728767546"/>
                    </a:ext>
                  </a:extLst>
                </a:gridCol>
                <a:gridCol w="905256">
                  <a:extLst>
                    <a:ext uri="{9D8B030D-6E8A-4147-A177-3AD203B41FA5}">
                      <a16:colId xmlns:a16="http://schemas.microsoft.com/office/drawing/2014/main" val="2979394186"/>
                    </a:ext>
                  </a:extLst>
                </a:gridCol>
                <a:gridCol w="905256">
                  <a:extLst>
                    <a:ext uri="{9D8B030D-6E8A-4147-A177-3AD203B41FA5}">
                      <a16:colId xmlns:a16="http://schemas.microsoft.com/office/drawing/2014/main" val="1675651807"/>
                    </a:ext>
                  </a:extLst>
                </a:gridCol>
                <a:gridCol w="905256">
                  <a:extLst>
                    <a:ext uri="{9D8B030D-6E8A-4147-A177-3AD203B41FA5}">
                      <a16:colId xmlns:a16="http://schemas.microsoft.com/office/drawing/2014/main" val="3594649576"/>
                    </a:ext>
                  </a:extLst>
                </a:gridCol>
                <a:gridCol w="905256">
                  <a:extLst>
                    <a:ext uri="{9D8B030D-6E8A-4147-A177-3AD203B41FA5}">
                      <a16:colId xmlns:a16="http://schemas.microsoft.com/office/drawing/2014/main" val="3782167858"/>
                    </a:ext>
                  </a:extLst>
                </a:gridCol>
                <a:gridCol w="905256">
                  <a:extLst>
                    <a:ext uri="{9D8B030D-6E8A-4147-A177-3AD203B41FA5}">
                      <a16:colId xmlns:a16="http://schemas.microsoft.com/office/drawing/2014/main" val="1742580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9761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241481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2831274539"/>
                  </a:ext>
                </a:extLst>
              </a:tr>
            </a:tbl>
          </a:graphicData>
        </a:graphic>
      </p:graphicFrame>
      <p:sp>
        <p:nvSpPr>
          <p:cNvPr id="4" name="Text Placeholder 3">
            <a:extLst>
              <a:ext uri="{FF2B5EF4-FFF2-40B4-BE49-F238E27FC236}">
                <a16:creationId xmlns:a16="http://schemas.microsoft.com/office/drawing/2014/main" id="{679B7C44-F1FC-453B-87BC-764BF8028AD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77701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F9354-572D-49F0-A391-36B7B1CB138A}"/>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4C1DFF0E-E5CB-4E54-84AC-92784C26152A}"/>
              </a:ext>
            </a:extLst>
          </p:cNvPr>
          <p:cNvGraphicFramePr>
            <a:graphicFrameLocks noGrp="1"/>
          </p:cNvGraphicFramePr>
          <p:nvPr>
            <p:ph type="tbl" sz="quarter" idx="13"/>
            <p:extLst>
              <p:ext uri="{D42A27DB-BD31-4B8C-83A1-F6EECF244321}">
                <p14:modId xmlns:p14="http://schemas.microsoft.com/office/powerpoint/2010/main" val="2797750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14817601"/>
                    </a:ext>
                  </a:extLst>
                </a:gridCol>
                <a:gridCol w="905256">
                  <a:extLst>
                    <a:ext uri="{9D8B030D-6E8A-4147-A177-3AD203B41FA5}">
                      <a16:colId xmlns:a16="http://schemas.microsoft.com/office/drawing/2014/main" val="1900378359"/>
                    </a:ext>
                  </a:extLst>
                </a:gridCol>
                <a:gridCol w="905256">
                  <a:extLst>
                    <a:ext uri="{9D8B030D-6E8A-4147-A177-3AD203B41FA5}">
                      <a16:colId xmlns:a16="http://schemas.microsoft.com/office/drawing/2014/main" val="3064025051"/>
                    </a:ext>
                  </a:extLst>
                </a:gridCol>
                <a:gridCol w="905256">
                  <a:extLst>
                    <a:ext uri="{9D8B030D-6E8A-4147-A177-3AD203B41FA5}">
                      <a16:colId xmlns:a16="http://schemas.microsoft.com/office/drawing/2014/main" val="1346781797"/>
                    </a:ext>
                  </a:extLst>
                </a:gridCol>
                <a:gridCol w="905256">
                  <a:extLst>
                    <a:ext uri="{9D8B030D-6E8A-4147-A177-3AD203B41FA5}">
                      <a16:colId xmlns:a16="http://schemas.microsoft.com/office/drawing/2014/main" val="489412355"/>
                    </a:ext>
                  </a:extLst>
                </a:gridCol>
                <a:gridCol w="905256">
                  <a:extLst>
                    <a:ext uri="{9D8B030D-6E8A-4147-A177-3AD203B41FA5}">
                      <a16:colId xmlns:a16="http://schemas.microsoft.com/office/drawing/2014/main" val="1887584758"/>
                    </a:ext>
                  </a:extLst>
                </a:gridCol>
                <a:gridCol w="905256">
                  <a:extLst>
                    <a:ext uri="{9D8B030D-6E8A-4147-A177-3AD203B41FA5}">
                      <a16:colId xmlns:a16="http://schemas.microsoft.com/office/drawing/2014/main" val="93279996"/>
                    </a:ext>
                  </a:extLst>
                </a:gridCol>
                <a:gridCol w="905256">
                  <a:extLst>
                    <a:ext uri="{9D8B030D-6E8A-4147-A177-3AD203B41FA5}">
                      <a16:colId xmlns:a16="http://schemas.microsoft.com/office/drawing/2014/main" val="3110718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7598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2841354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2990318935"/>
                  </a:ext>
                </a:extLst>
              </a:tr>
            </a:tbl>
          </a:graphicData>
        </a:graphic>
      </p:graphicFrame>
      <p:sp>
        <p:nvSpPr>
          <p:cNvPr id="4" name="Text Placeholder 3">
            <a:extLst>
              <a:ext uri="{FF2B5EF4-FFF2-40B4-BE49-F238E27FC236}">
                <a16:creationId xmlns:a16="http://schemas.microsoft.com/office/drawing/2014/main" id="{387218BE-2091-435D-8161-8068FD0A3AC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06646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8AC45-3658-4661-91B9-5222E4ED253B}"/>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716E8BEB-0BED-495E-925C-6D38A5ECCB89}"/>
              </a:ext>
            </a:extLst>
          </p:cNvPr>
          <p:cNvGraphicFramePr>
            <a:graphicFrameLocks noGrp="1"/>
          </p:cNvGraphicFramePr>
          <p:nvPr>
            <p:ph type="tbl" sz="quarter" idx="13"/>
            <p:extLst>
              <p:ext uri="{D42A27DB-BD31-4B8C-83A1-F6EECF244321}">
                <p14:modId xmlns:p14="http://schemas.microsoft.com/office/powerpoint/2010/main" val="2625631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86059894"/>
                    </a:ext>
                  </a:extLst>
                </a:gridCol>
                <a:gridCol w="905256">
                  <a:extLst>
                    <a:ext uri="{9D8B030D-6E8A-4147-A177-3AD203B41FA5}">
                      <a16:colId xmlns:a16="http://schemas.microsoft.com/office/drawing/2014/main" val="4239298894"/>
                    </a:ext>
                  </a:extLst>
                </a:gridCol>
                <a:gridCol w="905256">
                  <a:extLst>
                    <a:ext uri="{9D8B030D-6E8A-4147-A177-3AD203B41FA5}">
                      <a16:colId xmlns:a16="http://schemas.microsoft.com/office/drawing/2014/main" val="1601129047"/>
                    </a:ext>
                  </a:extLst>
                </a:gridCol>
                <a:gridCol w="905256">
                  <a:extLst>
                    <a:ext uri="{9D8B030D-6E8A-4147-A177-3AD203B41FA5}">
                      <a16:colId xmlns:a16="http://schemas.microsoft.com/office/drawing/2014/main" val="2544283746"/>
                    </a:ext>
                  </a:extLst>
                </a:gridCol>
                <a:gridCol w="905256">
                  <a:extLst>
                    <a:ext uri="{9D8B030D-6E8A-4147-A177-3AD203B41FA5}">
                      <a16:colId xmlns:a16="http://schemas.microsoft.com/office/drawing/2014/main" val="2831812887"/>
                    </a:ext>
                  </a:extLst>
                </a:gridCol>
                <a:gridCol w="905256">
                  <a:extLst>
                    <a:ext uri="{9D8B030D-6E8A-4147-A177-3AD203B41FA5}">
                      <a16:colId xmlns:a16="http://schemas.microsoft.com/office/drawing/2014/main" val="1718572966"/>
                    </a:ext>
                  </a:extLst>
                </a:gridCol>
                <a:gridCol w="905256">
                  <a:extLst>
                    <a:ext uri="{9D8B030D-6E8A-4147-A177-3AD203B41FA5}">
                      <a16:colId xmlns:a16="http://schemas.microsoft.com/office/drawing/2014/main" val="1977331226"/>
                    </a:ext>
                  </a:extLst>
                </a:gridCol>
                <a:gridCol w="905256">
                  <a:extLst>
                    <a:ext uri="{9D8B030D-6E8A-4147-A177-3AD203B41FA5}">
                      <a16:colId xmlns:a16="http://schemas.microsoft.com/office/drawing/2014/main" val="4065473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74657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330786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625751356"/>
                  </a:ext>
                </a:extLst>
              </a:tr>
            </a:tbl>
          </a:graphicData>
        </a:graphic>
      </p:graphicFrame>
      <p:sp>
        <p:nvSpPr>
          <p:cNvPr id="4" name="Text Placeholder 3">
            <a:extLst>
              <a:ext uri="{FF2B5EF4-FFF2-40B4-BE49-F238E27FC236}">
                <a16:creationId xmlns:a16="http://schemas.microsoft.com/office/drawing/2014/main" id="{967ED92A-E9DC-4637-9DC4-E41AFCBAE54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32626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2FD66-3B09-4472-A799-C1F155E25B67}"/>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00311322-D11D-416F-927C-1DA9ECB57023}"/>
              </a:ext>
            </a:extLst>
          </p:cNvPr>
          <p:cNvGraphicFramePr>
            <a:graphicFrameLocks noGrp="1"/>
          </p:cNvGraphicFramePr>
          <p:nvPr>
            <p:ph type="tbl" sz="quarter" idx="13"/>
            <p:extLst>
              <p:ext uri="{D42A27DB-BD31-4B8C-83A1-F6EECF244321}">
                <p14:modId xmlns:p14="http://schemas.microsoft.com/office/powerpoint/2010/main" val="2135360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7827835"/>
                    </a:ext>
                  </a:extLst>
                </a:gridCol>
                <a:gridCol w="905256">
                  <a:extLst>
                    <a:ext uri="{9D8B030D-6E8A-4147-A177-3AD203B41FA5}">
                      <a16:colId xmlns:a16="http://schemas.microsoft.com/office/drawing/2014/main" val="2730942682"/>
                    </a:ext>
                  </a:extLst>
                </a:gridCol>
                <a:gridCol w="905256">
                  <a:extLst>
                    <a:ext uri="{9D8B030D-6E8A-4147-A177-3AD203B41FA5}">
                      <a16:colId xmlns:a16="http://schemas.microsoft.com/office/drawing/2014/main" val="2201864781"/>
                    </a:ext>
                  </a:extLst>
                </a:gridCol>
                <a:gridCol w="905256">
                  <a:extLst>
                    <a:ext uri="{9D8B030D-6E8A-4147-A177-3AD203B41FA5}">
                      <a16:colId xmlns:a16="http://schemas.microsoft.com/office/drawing/2014/main" val="1831337397"/>
                    </a:ext>
                  </a:extLst>
                </a:gridCol>
                <a:gridCol w="905256">
                  <a:extLst>
                    <a:ext uri="{9D8B030D-6E8A-4147-A177-3AD203B41FA5}">
                      <a16:colId xmlns:a16="http://schemas.microsoft.com/office/drawing/2014/main" val="2841854673"/>
                    </a:ext>
                  </a:extLst>
                </a:gridCol>
                <a:gridCol w="905256">
                  <a:extLst>
                    <a:ext uri="{9D8B030D-6E8A-4147-A177-3AD203B41FA5}">
                      <a16:colId xmlns:a16="http://schemas.microsoft.com/office/drawing/2014/main" val="3666772682"/>
                    </a:ext>
                  </a:extLst>
                </a:gridCol>
                <a:gridCol w="905256">
                  <a:extLst>
                    <a:ext uri="{9D8B030D-6E8A-4147-A177-3AD203B41FA5}">
                      <a16:colId xmlns:a16="http://schemas.microsoft.com/office/drawing/2014/main" val="1492423599"/>
                    </a:ext>
                  </a:extLst>
                </a:gridCol>
                <a:gridCol w="905256">
                  <a:extLst>
                    <a:ext uri="{9D8B030D-6E8A-4147-A177-3AD203B41FA5}">
                      <a16:colId xmlns:a16="http://schemas.microsoft.com/office/drawing/2014/main" val="721929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8221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1576899432"/>
                  </a:ext>
                </a:extLst>
              </a:tr>
            </a:tbl>
          </a:graphicData>
        </a:graphic>
      </p:graphicFrame>
      <p:sp>
        <p:nvSpPr>
          <p:cNvPr id="4" name="Text Placeholder 3">
            <a:extLst>
              <a:ext uri="{FF2B5EF4-FFF2-40B4-BE49-F238E27FC236}">
                <a16:creationId xmlns:a16="http://schemas.microsoft.com/office/drawing/2014/main" id="{C1654DBD-4460-44C7-89D6-B15AFC420C8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14487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47309-C68E-4E85-83CA-B06331188552}"/>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3FF6EAE8-4418-4E0D-8D22-91D144B0D0A1}"/>
              </a:ext>
            </a:extLst>
          </p:cNvPr>
          <p:cNvGraphicFramePr>
            <a:graphicFrameLocks noGrp="1"/>
          </p:cNvGraphicFramePr>
          <p:nvPr>
            <p:ph type="tbl" sz="quarter" idx="13"/>
            <p:extLst>
              <p:ext uri="{D42A27DB-BD31-4B8C-83A1-F6EECF244321}">
                <p14:modId xmlns:p14="http://schemas.microsoft.com/office/powerpoint/2010/main" val="3466425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7373695"/>
                    </a:ext>
                  </a:extLst>
                </a:gridCol>
                <a:gridCol w="905256">
                  <a:extLst>
                    <a:ext uri="{9D8B030D-6E8A-4147-A177-3AD203B41FA5}">
                      <a16:colId xmlns:a16="http://schemas.microsoft.com/office/drawing/2014/main" val="2193938555"/>
                    </a:ext>
                  </a:extLst>
                </a:gridCol>
                <a:gridCol w="905256">
                  <a:extLst>
                    <a:ext uri="{9D8B030D-6E8A-4147-A177-3AD203B41FA5}">
                      <a16:colId xmlns:a16="http://schemas.microsoft.com/office/drawing/2014/main" val="1983432567"/>
                    </a:ext>
                  </a:extLst>
                </a:gridCol>
                <a:gridCol w="905256">
                  <a:extLst>
                    <a:ext uri="{9D8B030D-6E8A-4147-A177-3AD203B41FA5}">
                      <a16:colId xmlns:a16="http://schemas.microsoft.com/office/drawing/2014/main" val="3465415326"/>
                    </a:ext>
                  </a:extLst>
                </a:gridCol>
                <a:gridCol w="905256">
                  <a:extLst>
                    <a:ext uri="{9D8B030D-6E8A-4147-A177-3AD203B41FA5}">
                      <a16:colId xmlns:a16="http://schemas.microsoft.com/office/drawing/2014/main" val="4219440287"/>
                    </a:ext>
                  </a:extLst>
                </a:gridCol>
                <a:gridCol w="905256">
                  <a:extLst>
                    <a:ext uri="{9D8B030D-6E8A-4147-A177-3AD203B41FA5}">
                      <a16:colId xmlns:a16="http://schemas.microsoft.com/office/drawing/2014/main" val="848362083"/>
                    </a:ext>
                  </a:extLst>
                </a:gridCol>
                <a:gridCol w="905256">
                  <a:extLst>
                    <a:ext uri="{9D8B030D-6E8A-4147-A177-3AD203B41FA5}">
                      <a16:colId xmlns:a16="http://schemas.microsoft.com/office/drawing/2014/main" val="174849475"/>
                    </a:ext>
                  </a:extLst>
                </a:gridCol>
                <a:gridCol w="905256">
                  <a:extLst>
                    <a:ext uri="{9D8B030D-6E8A-4147-A177-3AD203B41FA5}">
                      <a16:colId xmlns:a16="http://schemas.microsoft.com/office/drawing/2014/main" val="1469628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92390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57134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4181529002"/>
                  </a:ext>
                </a:extLst>
              </a:tr>
            </a:tbl>
          </a:graphicData>
        </a:graphic>
      </p:graphicFrame>
      <p:sp>
        <p:nvSpPr>
          <p:cNvPr id="4" name="Text Placeholder 3">
            <a:extLst>
              <a:ext uri="{FF2B5EF4-FFF2-40B4-BE49-F238E27FC236}">
                <a16:creationId xmlns:a16="http://schemas.microsoft.com/office/drawing/2014/main" id="{161C5D78-EB52-4CA1-8D1F-77D52730FD6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87354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DD407-6AB8-4581-806F-3AC334E2EEA4}"/>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C5F4EA45-3074-4DFE-A092-424D33AB0A34}"/>
              </a:ext>
            </a:extLst>
          </p:cNvPr>
          <p:cNvGraphicFramePr>
            <a:graphicFrameLocks noGrp="1"/>
          </p:cNvGraphicFramePr>
          <p:nvPr>
            <p:ph type="tbl" sz="quarter" idx="13"/>
            <p:extLst>
              <p:ext uri="{D42A27DB-BD31-4B8C-83A1-F6EECF244321}">
                <p14:modId xmlns:p14="http://schemas.microsoft.com/office/powerpoint/2010/main" val="164890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61170148"/>
                    </a:ext>
                  </a:extLst>
                </a:gridCol>
                <a:gridCol w="905256">
                  <a:extLst>
                    <a:ext uri="{9D8B030D-6E8A-4147-A177-3AD203B41FA5}">
                      <a16:colId xmlns:a16="http://schemas.microsoft.com/office/drawing/2014/main" val="869138055"/>
                    </a:ext>
                  </a:extLst>
                </a:gridCol>
                <a:gridCol w="905256">
                  <a:extLst>
                    <a:ext uri="{9D8B030D-6E8A-4147-A177-3AD203B41FA5}">
                      <a16:colId xmlns:a16="http://schemas.microsoft.com/office/drawing/2014/main" val="65513284"/>
                    </a:ext>
                  </a:extLst>
                </a:gridCol>
                <a:gridCol w="905256">
                  <a:extLst>
                    <a:ext uri="{9D8B030D-6E8A-4147-A177-3AD203B41FA5}">
                      <a16:colId xmlns:a16="http://schemas.microsoft.com/office/drawing/2014/main" val="2127558218"/>
                    </a:ext>
                  </a:extLst>
                </a:gridCol>
                <a:gridCol w="905256">
                  <a:extLst>
                    <a:ext uri="{9D8B030D-6E8A-4147-A177-3AD203B41FA5}">
                      <a16:colId xmlns:a16="http://schemas.microsoft.com/office/drawing/2014/main" val="269758080"/>
                    </a:ext>
                  </a:extLst>
                </a:gridCol>
                <a:gridCol w="905256">
                  <a:extLst>
                    <a:ext uri="{9D8B030D-6E8A-4147-A177-3AD203B41FA5}">
                      <a16:colId xmlns:a16="http://schemas.microsoft.com/office/drawing/2014/main" val="2919250142"/>
                    </a:ext>
                  </a:extLst>
                </a:gridCol>
                <a:gridCol w="905256">
                  <a:extLst>
                    <a:ext uri="{9D8B030D-6E8A-4147-A177-3AD203B41FA5}">
                      <a16:colId xmlns:a16="http://schemas.microsoft.com/office/drawing/2014/main" val="2819393738"/>
                    </a:ext>
                  </a:extLst>
                </a:gridCol>
                <a:gridCol w="905256">
                  <a:extLst>
                    <a:ext uri="{9D8B030D-6E8A-4147-A177-3AD203B41FA5}">
                      <a16:colId xmlns:a16="http://schemas.microsoft.com/office/drawing/2014/main" val="4248738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78411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3866822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1446198271"/>
                  </a:ext>
                </a:extLst>
              </a:tr>
            </a:tbl>
          </a:graphicData>
        </a:graphic>
      </p:graphicFrame>
      <p:sp>
        <p:nvSpPr>
          <p:cNvPr id="4" name="Text Placeholder 3">
            <a:extLst>
              <a:ext uri="{FF2B5EF4-FFF2-40B4-BE49-F238E27FC236}">
                <a16:creationId xmlns:a16="http://schemas.microsoft.com/office/drawing/2014/main" id="{E9B4C2BF-B17A-4BED-9CB5-03D400204C9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07951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98571-0169-4999-8CC3-919053C2CD0C}"/>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C4B3FB84-07D8-42DD-9751-62834E185AC7}"/>
              </a:ext>
            </a:extLst>
          </p:cNvPr>
          <p:cNvGraphicFramePr>
            <a:graphicFrameLocks noGrp="1"/>
          </p:cNvGraphicFramePr>
          <p:nvPr>
            <p:ph type="tbl" sz="quarter" idx="13"/>
            <p:extLst>
              <p:ext uri="{D42A27DB-BD31-4B8C-83A1-F6EECF244321}">
                <p14:modId xmlns:p14="http://schemas.microsoft.com/office/powerpoint/2010/main" val="2330401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19779448"/>
                    </a:ext>
                  </a:extLst>
                </a:gridCol>
                <a:gridCol w="905256">
                  <a:extLst>
                    <a:ext uri="{9D8B030D-6E8A-4147-A177-3AD203B41FA5}">
                      <a16:colId xmlns:a16="http://schemas.microsoft.com/office/drawing/2014/main" val="3953742800"/>
                    </a:ext>
                  </a:extLst>
                </a:gridCol>
                <a:gridCol w="905256">
                  <a:extLst>
                    <a:ext uri="{9D8B030D-6E8A-4147-A177-3AD203B41FA5}">
                      <a16:colId xmlns:a16="http://schemas.microsoft.com/office/drawing/2014/main" val="1750644000"/>
                    </a:ext>
                  </a:extLst>
                </a:gridCol>
                <a:gridCol w="905256">
                  <a:extLst>
                    <a:ext uri="{9D8B030D-6E8A-4147-A177-3AD203B41FA5}">
                      <a16:colId xmlns:a16="http://schemas.microsoft.com/office/drawing/2014/main" val="976505123"/>
                    </a:ext>
                  </a:extLst>
                </a:gridCol>
                <a:gridCol w="905256">
                  <a:extLst>
                    <a:ext uri="{9D8B030D-6E8A-4147-A177-3AD203B41FA5}">
                      <a16:colId xmlns:a16="http://schemas.microsoft.com/office/drawing/2014/main" val="3149250906"/>
                    </a:ext>
                  </a:extLst>
                </a:gridCol>
                <a:gridCol w="905256">
                  <a:extLst>
                    <a:ext uri="{9D8B030D-6E8A-4147-A177-3AD203B41FA5}">
                      <a16:colId xmlns:a16="http://schemas.microsoft.com/office/drawing/2014/main" val="878467529"/>
                    </a:ext>
                  </a:extLst>
                </a:gridCol>
                <a:gridCol w="905256">
                  <a:extLst>
                    <a:ext uri="{9D8B030D-6E8A-4147-A177-3AD203B41FA5}">
                      <a16:colId xmlns:a16="http://schemas.microsoft.com/office/drawing/2014/main" val="883263468"/>
                    </a:ext>
                  </a:extLst>
                </a:gridCol>
                <a:gridCol w="905256">
                  <a:extLst>
                    <a:ext uri="{9D8B030D-6E8A-4147-A177-3AD203B41FA5}">
                      <a16:colId xmlns:a16="http://schemas.microsoft.com/office/drawing/2014/main" val="2413893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2702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110593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223741880"/>
                  </a:ext>
                </a:extLst>
              </a:tr>
            </a:tbl>
          </a:graphicData>
        </a:graphic>
      </p:graphicFrame>
      <p:sp>
        <p:nvSpPr>
          <p:cNvPr id="4" name="Text Placeholder 3">
            <a:extLst>
              <a:ext uri="{FF2B5EF4-FFF2-40B4-BE49-F238E27FC236}">
                <a16:creationId xmlns:a16="http://schemas.microsoft.com/office/drawing/2014/main" id="{0B8ECED7-FF53-46A9-B010-DCA7B21BFF7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09126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91B81-F0FF-4EE0-86B0-330060787362}"/>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C74B1C6A-9192-4B49-957E-8769071FECB4}"/>
              </a:ext>
            </a:extLst>
          </p:cNvPr>
          <p:cNvGraphicFramePr>
            <a:graphicFrameLocks noGrp="1"/>
          </p:cNvGraphicFramePr>
          <p:nvPr>
            <p:ph type="tbl" sz="quarter" idx="13"/>
            <p:extLst>
              <p:ext uri="{D42A27DB-BD31-4B8C-83A1-F6EECF244321}">
                <p14:modId xmlns:p14="http://schemas.microsoft.com/office/powerpoint/2010/main" val="2489455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9334095"/>
                    </a:ext>
                  </a:extLst>
                </a:gridCol>
                <a:gridCol w="905256">
                  <a:extLst>
                    <a:ext uri="{9D8B030D-6E8A-4147-A177-3AD203B41FA5}">
                      <a16:colId xmlns:a16="http://schemas.microsoft.com/office/drawing/2014/main" val="4233701778"/>
                    </a:ext>
                  </a:extLst>
                </a:gridCol>
                <a:gridCol w="905256">
                  <a:extLst>
                    <a:ext uri="{9D8B030D-6E8A-4147-A177-3AD203B41FA5}">
                      <a16:colId xmlns:a16="http://schemas.microsoft.com/office/drawing/2014/main" val="1900949861"/>
                    </a:ext>
                  </a:extLst>
                </a:gridCol>
                <a:gridCol w="905256">
                  <a:extLst>
                    <a:ext uri="{9D8B030D-6E8A-4147-A177-3AD203B41FA5}">
                      <a16:colId xmlns:a16="http://schemas.microsoft.com/office/drawing/2014/main" val="134748194"/>
                    </a:ext>
                  </a:extLst>
                </a:gridCol>
                <a:gridCol w="905256">
                  <a:extLst>
                    <a:ext uri="{9D8B030D-6E8A-4147-A177-3AD203B41FA5}">
                      <a16:colId xmlns:a16="http://schemas.microsoft.com/office/drawing/2014/main" val="1514678334"/>
                    </a:ext>
                  </a:extLst>
                </a:gridCol>
                <a:gridCol w="905256">
                  <a:extLst>
                    <a:ext uri="{9D8B030D-6E8A-4147-A177-3AD203B41FA5}">
                      <a16:colId xmlns:a16="http://schemas.microsoft.com/office/drawing/2014/main" val="2688361866"/>
                    </a:ext>
                  </a:extLst>
                </a:gridCol>
                <a:gridCol w="905256">
                  <a:extLst>
                    <a:ext uri="{9D8B030D-6E8A-4147-A177-3AD203B41FA5}">
                      <a16:colId xmlns:a16="http://schemas.microsoft.com/office/drawing/2014/main" val="3462181921"/>
                    </a:ext>
                  </a:extLst>
                </a:gridCol>
                <a:gridCol w="905256">
                  <a:extLst>
                    <a:ext uri="{9D8B030D-6E8A-4147-A177-3AD203B41FA5}">
                      <a16:colId xmlns:a16="http://schemas.microsoft.com/office/drawing/2014/main" val="2091272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54721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115604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2734205577"/>
                  </a:ext>
                </a:extLst>
              </a:tr>
            </a:tbl>
          </a:graphicData>
        </a:graphic>
      </p:graphicFrame>
      <p:sp>
        <p:nvSpPr>
          <p:cNvPr id="4" name="Text Placeholder 3">
            <a:extLst>
              <a:ext uri="{FF2B5EF4-FFF2-40B4-BE49-F238E27FC236}">
                <a16:creationId xmlns:a16="http://schemas.microsoft.com/office/drawing/2014/main" id="{2FF4C211-7E92-4360-B968-7603602FD0D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71218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9CAAF-6523-48B3-B3D3-1E16FD6133E7}"/>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2F0DA63C-6D9E-4EF3-8420-C70A14075D60}"/>
              </a:ext>
            </a:extLst>
          </p:cNvPr>
          <p:cNvGraphicFramePr>
            <a:graphicFrameLocks noGrp="1"/>
          </p:cNvGraphicFramePr>
          <p:nvPr>
            <p:ph type="tbl" sz="quarter" idx="13"/>
            <p:extLst>
              <p:ext uri="{D42A27DB-BD31-4B8C-83A1-F6EECF244321}">
                <p14:modId xmlns:p14="http://schemas.microsoft.com/office/powerpoint/2010/main" val="3118779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89200058"/>
                    </a:ext>
                  </a:extLst>
                </a:gridCol>
                <a:gridCol w="905256">
                  <a:extLst>
                    <a:ext uri="{9D8B030D-6E8A-4147-A177-3AD203B41FA5}">
                      <a16:colId xmlns:a16="http://schemas.microsoft.com/office/drawing/2014/main" val="3320574189"/>
                    </a:ext>
                  </a:extLst>
                </a:gridCol>
                <a:gridCol w="905256">
                  <a:extLst>
                    <a:ext uri="{9D8B030D-6E8A-4147-A177-3AD203B41FA5}">
                      <a16:colId xmlns:a16="http://schemas.microsoft.com/office/drawing/2014/main" val="861953936"/>
                    </a:ext>
                  </a:extLst>
                </a:gridCol>
                <a:gridCol w="905256">
                  <a:extLst>
                    <a:ext uri="{9D8B030D-6E8A-4147-A177-3AD203B41FA5}">
                      <a16:colId xmlns:a16="http://schemas.microsoft.com/office/drawing/2014/main" val="937960534"/>
                    </a:ext>
                  </a:extLst>
                </a:gridCol>
                <a:gridCol w="905256">
                  <a:extLst>
                    <a:ext uri="{9D8B030D-6E8A-4147-A177-3AD203B41FA5}">
                      <a16:colId xmlns:a16="http://schemas.microsoft.com/office/drawing/2014/main" val="768312715"/>
                    </a:ext>
                  </a:extLst>
                </a:gridCol>
                <a:gridCol w="905256">
                  <a:extLst>
                    <a:ext uri="{9D8B030D-6E8A-4147-A177-3AD203B41FA5}">
                      <a16:colId xmlns:a16="http://schemas.microsoft.com/office/drawing/2014/main" val="2318356823"/>
                    </a:ext>
                  </a:extLst>
                </a:gridCol>
                <a:gridCol w="905256">
                  <a:extLst>
                    <a:ext uri="{9D8B030D-6E8A-4147-A177-3AD203B41FA5}">
                      <a16:colId xmlns:a16="http://schemas.microsoft.com/office/drawing/2014/main" val="211979900"/>
                    </a:ext>
                  </a:extLst>
                </a:gridCol>
                <a:gridCol w="905256">
                  <a:extLst>
                    <a:ext uri="{9D8B030D-6E8A-4147-A177-3AD203B41FA5}">
                      <a16:colId xmlns:a16="http://schemas.microsoft.com/office/drawing/2014/main" val="3160218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60085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3907481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1175849795"/>
                  </a:ext>
                </a:extLst>
              </a:tr>
            </a:tbl>
          </a:graphicData>
        </a:graphic>
      </p:graphicFrame>
      <p:sp>
        <p:nvSpPr>
          <p:cNvPr id="4" name="Text Placeholder 3">
            <a:extLst>
              <a:ext uri="{FF2B5EF4-FFF2-40B4-BE49-F238E27FC236}">
                <a16:creationId xmlns:a16="http://schemas.microsoft.com/office/drawing/2014/main" id="{ECDE01F9-5305-480E-8D5F-32EA673AFD5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44777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AD43B-FEC6-483A-8ED7-B426F5EA7492}"/>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A9AA1013-D9C1-4C2B-ACD8-6A61BDD5934E}"/>
              </a:ext>
            </a:extLst>
          </p:cNvPr>
          <p:cNvGraphicFramePr>
            <a:graphicFrameLocks noGrp="1"/>
          </p:cNvGraphicFramePr>
          <p:nvPr>
            <p:ph type="tbl" sz="quarter" idx="13"/>
            <p:extLst>
              <p:ext uri="{D42A27DB-BD31-4B8C-83A1-F6EECF244321}">
                <p14:modId xmlns:p14="http://schemas.microsoft.com/office/powerpoint/2010/main" val="674275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36723627"/>
                    </a:ext>
                  </a:extLst>
                </a:gridCol>
                <a:gridCol w="905256">
                  <a:extLst>
                    <a:ext uri="{9D8B030D-6E8A-4147-A177-3AD203B41FA5}">
                      <a16:colId xmlns:a16="http://schemas.microsoft.com/office/drawing/2014/main" val="1038254035"/>
                    </a:ext>
                  </a:extLst>
                </a:gridCol>
                <a:gridCol w="905256">
                  <a:extLst>
                    <a:ext uri="{9D8B030D-6E8A-4147-A177-3AD203B41FA5}">
                      <a16:colId xmlns:a16="http://schemas.microsoft.com/office/drawing/2014/main" val="3255372181"/>
                    </a:ext>
                  </a:extLst>
                </a:gridCol>
                <a:gridCol w="905256">
                  <a:extLst>
                    <a:ext uri="{9D8B030D-6E8A-4147-A177-3AD203B41FA5}">
                      <a16:colId xmlns:a16="http://schemas.microsoft.com/office/drawing/2014/main" val="4226252984"/>
                    </a:ext>
                  </a:extLst>
                </a:gridCol>
                <a:gridCol w="905256">
                  <a:extLst>
                    <a:ext uri="{9D8B030D-6E8A-4147-A177-3AD203B41FA5}">
                      <a16:colId xmlns:a16="http://schemas.microsoft.com/office/drawing/2014/main" val="219988412"/>
                    </a:ext>
                  </a:extLst>
                </a:gridCol>
                <a:gridCol w="905256">
                  <a:extLst>
                    <a:ext uri="{9D8B030D-6E8A-4147-A177-3AD203B41FA5}">
                      <a16:colId xmlns:a16="http://schemas.microsoft.com/office/drawing/2014/main" val="51196735"/>
                    </a:ext>
                  </a:extLst>
                </a:gridCol>
                <a:gridCol w="905256">
                  <a:extLst>
                    <a:ext uri="{9D8B030D-6E8A-4147-A177-3AD203B41FA5}">
                      <a16:colId xmlns:a16="http://schemas.microsoft.com/office/drawing/2014/main" val="806137441"/>
                    </a:ext>
                  </a:extLst>
                </a:gridCol>
                <a:gridCol w="905256">
                  <a:extLst>
                    <a:ext uri="{9D8B030D-6E8A-4147-A177-3AD203B41FA5}">
                      <a16:colId xmlns:a16="http://schemas.microsoft.com/office/drawing/2014/main" val="2465830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16387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3094166519"/>
                  </a:ext>
                </a:extLst>
              </a:tr>
            </a:tbl>
          </a:graphicData>
        </a:graphic>
      </p:graphicFrame>
      <p:sp>
        <p:nvSpPr>
          <p:cNvPr id="4" name="Text Placeholder 3">
            <a:extLst>
              <a:ext uri="{FF2B5EF4-FFF2-40B4-BE49-F238E27FC236}">
                <a16:creationId xmlns:a16="http://schemas.microsoft.com/office/drawing/2014/main" id="{A9FCE2D5-6134-40EB-9D25-842132ADC5A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65556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472F6-EE27-429F-BBA8-2A65C34347F2}"/>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7E41F25F-888B-4F1D-A156-72C288D7AA3B}"/>
              </a:ext>
            </a:extLst>
          </p:cNvPr>
          <p:cNvGraphicFramePr>
            <a:graphicFrameLocks noGrp="1"/>
          </p:cNvGraphicFramePr>
          <p:nvPr>
            <p:ph type="tbl" sz="quarter" idx="13"/>
            <p:extLst>
              <p:ext uri="{D42A27DB-BD31-4B8C-83A1-F6EECF244321}">
                <p14:modId xmlns:p14="http://schemas.microsoft.com/office/powerpoint/2010/main" val="1760174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48162016"/>
                    </a:ext>
                  </a:extLst>
                </a:gridCol>
                <a:gridCol w="905256">
                  <a:extLst>
                    <a:ext uri="{9D8B030D-6E8A-4147-A177-3AD203B41FA5}">
                      <a16:colId xmlns:a16="http://schemas.microsoft.com/office/drawing/2014/main" val="755576241"/>
                    </a:ext>
                  </a:extLst>
                </a:gridCol>
                <a:gridCol w="905256">
                  <a:extLst>
                    <a:ext uri="{9D8B030D-6E8A-4147-A177-3AD203B41FA5}">
                      <a16:colId xmlns:a16="http://schemas.microsoft.com/office/drawing/2014/main" val="3880680608"/>
                    </a:ext>
                  </a:extLst>
                </a:gridCol>
                <a:gridCol w="905256">
                  <a:extLst>
                    <a:ext uri="{9D8B030D-6E8A-4147-A177-3AD203B41FA5}">
                      <a16:colId xmlns:a16="http://schemas.microsoft.com/office/drawing/2014/main" val="90004834"/>
                    </a:ext>
                  </a:extLst>
                </a:gridCol>
                <a:gridCol w="905256">
                  <a:extLst>
                    <a:ext uri="{9D8B030D-6E8A-4147-A177-3AD203B41FA5}">
                      <a16:colId xmlns:a16="http://schemas.microsoft.com/office/drawing/2014/main" val="3150985852"/>
                    </a:ext>
                  </a:extLst>
                </a:gridCol>
                <a:gridCol w="905256">
                  <a:extLst>
                    <a:ext uri="{9D8B030D-6E8A-4147-A177-3AD203B41FA5}">
                      <a16:colId xmlns:a16="http://schemas.microsoft.com/office/drawing/2014/main" val="2053599650"/>
                    </a:ext>
                  </a:extLst>
                </a:gridCol>
                <a:gridCol w="905256">
                  <a:extLst>
                    <a:ext uri="{9D8B030D-6E8A-4147-A177-3AD203B41FA5}">
                      <a16:colId xmlns:a16="http://schemas.microsoft.com/office/drawing/2014/main" val="4178398179"/>
                    </a:ext>
                  </a:extLst>
                </a:gridCol>
                <a:gridCol w="905256">
                  <a:extLst>
                    <a:ext uri="{9D8B030D-6E8A-4147-A177-3AD203B41FA5}">
                      <a16:colId xmlns:a16="http://schemas.microsoft.com/office/drawing/2014/main" val="925525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7441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2930998030"/>
                  </a:ext>
                </a:extLst>
              </a:tr>
            </a:tbl>
          </a:graphicData>
        </a:graphic>
      </p:graphicFrame>
      <p:sp>
        <p:nvSpPr>
          <p:cNvPr id="4" name="Text Placeholder 3">
            <a:extLst>
              <a:ext uri="{FF2B5EF4-FFF2-40B4-BE49-F238E27FC236}">
                <a16:creationId xmlns:a16="http://schemas.microsoft.com/office/drawing/2014/main" id="{A4DA3459-DA5B-4516-B7BA-D71B51CA97B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11159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4F4AA-BAF1-4B14-8199-7AE01BC936EC}"/>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86A1C940-1BFE-4F77-A2B7-C2E4D5CD51D0}"/>
              </a:ext>
            </a:extLst>
          </p:cNvPr>
          <p:cNvGraphicFramePr>
            <a:graphicFrameLocks noGrp="1"/>
          </p:cNvGraphicFramePr>
          <p:nvPr>
            <p:ph type="tbl" sz="quarter" idx="13"/>
            <p:extLst>
              <p:ext uri="{D42A27DB-BD31-4B8C-83A1-F6EECF244321}">
                <p14:modId xmlns:p14="http://schemas.microsoft.com/office/powerpoint/2010/main" val="512757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63617510"/>
                    </a:ext>
                  </a:extLst>
                </a:gridCol>
                <a:gridCol w="905256">
                  <a:extLst>
                    <a:ext uri="{9D8B030D-6E8A-4147-A177-3AD203B41FA5}">
                      <a16:colId xmlns:a16="http://schemas.microsoft.com/office/drawing/2014/main" val="2888742525"/>
                    </a:ext>
                  </a:extLst>
                </a:gridCol>
                <a:gridCol w="905256">
                  <a:extLst>
                    <a:ext uri="{9D8B030D-6E8A-4147-A177-3AD203B41FA5}">
                      <a16:colId xmlns:a16="http://schemas.microsoft.com/office/drawing/2014/main" val="2359059426"/>
                    </a:ext>
                  </a:extLst>
                </a:gridCol>
                <a:gridCol w="905256">
                  <a:extLst>
                    <a:ext uri="{9D8B030D-6E8A-4147-A177-3AD203B41FA5}">
                      <a16:colId xmlns:a16="http://schemas.microsoft.com/office/drawing/2014/main" val="127941383"/>
                    </a:ext>
                  </a:extLst>
                </a:gridCol>
                <a:gridCol w="905256">
                  <a:extLst>
                    <a:ext uri="{9D8B030D-6E8A-4147-A177-3AD203B41FA5}">
                      <a16:colId xmlns:a16="http://schemas.microsoft.com/office/drawing/2014/main" val="453354449"/>
                    </a:ext>
                  </a:extLst>
                </a:gridCol>
                <a:gridCol w="905256">
                  <a:extLst>
                    <a:ext uri="{9D8B030D-6E8A-4147-A177-3AD203B41FA5}">
                      <a16:colId xmlns:a16="http://schemas.microsoft.com/office/drawing/2014/main" val="2169870299"/>
                    </a:ext>
                  </a:extLst>
                </a:gridCol>
                <a:gridCol w="905256">
                  <a:extLst>
                    <a:ext uri="{9D8B030D-6E8A-4147-A177-3AD203B41FA5}">
                      <a16:colId xmlns:a16="http://schemas.microsoft.com/office/drawing/2014/main" val="166477521"/>
                    </a:ext>
                  </a:extLst>
                </a:gridCol>
                <a:gridCol w="905256">
                  <a:extLst>
                    <a:ext uri="{9D8B030D-6E8A-4147-A177-3AD203B41FA5}">
                      <a16:colId xmlns:a16="http://schemas.microsoft.com/office/drawing/2014/main" val="1864376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5352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4040335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2737969652"/>
                  </a:ext>
                </a:extLst>
              </a:tr>
            </a:tbl>
          </a:graphicData>
        </a:graphic>
      </p:graphicFrame>
      <p:sp>
        <p:nvSpPr>
          <p:cNvPr id="4" name="Text Placeholder 3">
            <a:extLst>
              <a:ext uri="{FF2B5EF4-FFF2-40B4-BE49-F238E27FC236}">
                <a16:creationId xmlns:a16="http://schemas.microsoft.com/office/drawing/2014/main" id="{1587EAB5-6683-4390-910E-4C7AC4BE0EF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336948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EFF71-1B15-4298-B1EC-AB89A2EFCA59}"/>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81289D7D-674B-43E8-B155-71E8715BF99A}"/>
              </a:ext>
            </a:extLst>
          </p:cNvPr>
          <p:cNvGraphicFramePr>
            <a:graphicFrameLocks noGrp="1"/>
          </p:cNvGraphicFramePr>
          <p:nvPr>
            <p:ph type="tbl" sz="quarter" idx="13"/>
            <p:extLst>
              <p:ext uri="{D42A27DB-BD31-4B8C-83A1-F6EECF244321}">
                <p14:modId xmlns:p14="http://schemas.microsoft.com/office/powerpoint/2010/main" val="2750367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382024"/>
                    </a:ext>
                  </a:extLst>
                </a:gridCol>
                <a:gridCol w="1481327">
                  <a:extLst>
                    <a:ext uri="{9D8B030D-6E8A-4147-A177-3AD203B41FA5}">
                      <a16:colId xmlns:a16="http://schemas.microsoft.com/office/drawing/2014/main" val="3385197143"/>
                    </a:ext>
                  </a:extLst>
                </a:gridCol>
                <a:gridCol w="658368">
                  <a:extLst>
                    <a:ext uri="{9D8B030D-6E8A-4147-A177-3AD203B41FA5}">
                      <a16:colId xmlns:a16="http://schemas.microsoft.com/office/drawing/2014/main" val="3255447832"/>
                    </a:ext>
                  </a:extLst>
                </a:gridCol>
                <a:gridCol w="658368">
                  <a:extLst>
                    <a:ext uri="{9D8B030D-6E8A-4147-A177-3AD203B41FA5}">
                      <a16:colId xmlns:a16="http://schemas.microsoft.com/office/drawing/2014/main" val="3420829607"/>
                    </a:ext>
                  </a:extLst>
                </a:gridCol>
                <a:gridCol w="658368">
                  <a:extLst>
                    <a:ext uri="{9D8B030D-6E8A-4147-A177-3AD203B41FA5}">
                      <a16:colId xmlns:a16="http://schemas.microsoft.com/office/drawing/2014/main" val="648484076"/>
                    </a:ext>
                  </a:extLst>
                </a:gridCol>
                <a:gridCol w="658368">
                  <a:extLst>
                    <a:ext uri="{9D8B030D-6E8A-4147-A177-3AD203B41FA5}">
                      <a16:colId xmlns:a16="http://schemas.microsoft.com/office/drawing/2014/main" val="1249982079"/>
                    </a:ext>
                  </a:extLst>
                </a:gridCol>
                <a:gridCol w="658368">
                  <a:extLst>
                    <a:ext uri="{9D8B030D-6E8A-4147-A177-3AD203B41FA5}">
                      <a16:colId xmlns:a16="http://schemas.microsoft.com/office/drawing/2014/main" val="2693420259"/>
                    </a:ext>
                  </a:extLst>
                </a:gridCol>
                <a:gridCol w="658368">
                  <a:extLst>
                    <a:ext uri="{9D8B030D-6E8A-4147-A177-3AD203B41FA5}">
                      <a16:colId xmlns:a16="http://schemas.microsoft.com/office/drawing/2014/main" val="1960003003"/>
                    </a:ext>
                  </a:extLst>
                </a:gridCol>
                <a:gridCol w="658368">
                  <a:extLst>
                    <a:ext uri="{9D8B030D-6E8A-4147-A177-3AD203B41FA5}">
                      <a16:colId xmlns:a16="http://schemas.microsoft.com/office/drawing/2014/main" val="1023831613"/>
                    </a:ext>
                  </a:extLst>
                </a:gridCol>
                <a:gridCol w="658368">
                  <a:extLst>
                    <a:ext uri="{9D8B030D-6E8A-4147-A177-3AD203B41FA5}">
                      <a16:colId xmlns:a16="http://schemas.microsoft.com/office/drawing/2014/main" val="3644480230"/>
                    </a:ext>
                  </a:extLst>
                </a:gridCol>
                <a:gridCol w="658368">
                  <a:extLst>
                    <a:ext uri="{9D8B030D-6E8A-4147-A177-3AD203B41FA5}">
                      <a16:colId xmlns:a16="http://schemas.microsoft.com/office/drawing/2014/main" val="274765509"/>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1996113023"/>
                  </a:ext>
                </a:extLst>
              </a:tr>
              <a:tr h="370840">
                <a:tc>
                  <a:txBody>
                    <a:bodyPr/>
                    <a:lstStyle/>
                    <a:p>
                      <a:r>
                        <a:rPr lang="en-US" sz="1000"/>
                        <a:t>10/01/2020 12:12:22</a:t>
                      </a:r>
                    </a:p>
                  </a:txBody>
                  <a:tcPr/>
                </a:tc>
                <a:tc>
                  <a:txBody>
                    <a:bodyPr/>
                    <a:lstStyle/>
                    <a:p>
                      <a:r>
                        <a:rPr lang="en-US" sz="1000"/>
                        <a:t>https://www.instagram.com/p/CFFFUHRnWc4/media</a:t>
                      </a:r>
                    </a:p>
                  </a:txBody>
                  <a:tcPr/>
                </a:tc>
                <a:tc>
                  <a:txBody>
                    <a:bodyPr/>
                    <a:lstStyle/>
                    <a:p>
                      <a:r>
                        <a:rPr lang="en-US" sz="1000"/>
                        <a:t>12044</a:t>
                      </a:r>
                    </a:p>
                  </a:txBody>
                  <a:tcPr/>
                </a:tc>
                <a:tc>
                  <a:txBody>
                    <a:bodyPr/>
                    <a:lstStyle/>
                    <a:p>
                      <a:r>
                        <a:rPr lang="en-US" sz="1000"/>
                        <a:t>2848</a:t>
                      </a:r>
                    </a:p>
                  </a:txBody>
                  <a:tcPr/>
                </a:tc>
                <a:tc>
                  <a:txBody>
                    <a:bodyPr/>
                    <a:lstStyle/>
                    <a:p>
                      <a:r>
                        <a:rPr lang="en-US" sz="1000"/>
                        <a:t>21151</a:t>
                      </a:r>
                    </a:p>
                  </a:txBody>
                  <a:tcPr/>
                </a:tc>
                <a:tc>
                  <a:txBody>
                    <a:bodyPr/>
                    <a:lstStyle/>
                    <a:p>
                      <a:r>
                        <a:rPr lang="en-US" sz="1000"/>
                        <a:t>112</a:t>
                      </a:r>
                    </a:p>
                  </a:txBody>
                  <a:tcPr/>
                </a:tc>
                <a:tc>
                  <a:txBody>
                    <a:bodyPr/>
                    <a:lstStyle/>
                    <a:p>
                      <a:r>
                        <a:rPr lang="en-US" sz="1000"/>
                        <a:t>24111</a:t>
                      </a:r>
                    </a:p>
                  </a:txBody>
                  <a:tcPr/>
                </a:tc>
                <a:tc>
                  <a:txBody>
                    <a:bodyPr/>
                    <a:lstStyle/>
                    <a:p>
                      <a:r>
                        <a:rPr lang="en-US" sz="1000"/>
                        <a:t>22019</a:t>
                      </a:r>
                    </a:p>
                  </a:txBody>
                  <a:tcPr/>
                </a:tc>
                <a:tc>
                  <a:txBody>
                    <a:bodyPr/>
                    <a:lstStyle/>
                    <a:p>
                      <a:r>
                        <a:rPr lang="en-US" sz="1000"/>
                        <a:t>18276</a:t>
                      </a:r>
                    </a:p>
                  </a:txBody>
                  <a:tcPr/>
                </a:tc>
                <a:tc>
                  <a:txBody>
                    <a:bodyPr/>
                    <a:lstStyle/>
                    <a:p>
                      <a:r>
                        <a:rPr lang="en-US" sz="1000"/>
                        <a:t>109.5 %</a:t>
                      </a:r>
                    </a:p>
                  </a:txBody>
                  <a:tcPr/>
                </a:tc>
                <a:tc>
                  <a:txBody>
                    <a:bodyPr/>
                    <a:lstStyle/>
                    <a:p>
                      <a:r>
                        <a:rPr lang="en-US" sz="1000"/>
                        <a:t>54.7 %</a:t>
                      </a:r>
                    </a:p>
                  </a:txBody>
                  <a:tcPr/>
                </a:tc>
                <a:extLst>
                  <a:ext uri="{0D108BD9-81ED-4DB2-BD59-A6C34878D82A}">
                    <a16:rowId xmlns:a16="http://schemas.microsoft.com/office/drawing/2014/main" val="4265773825"/>
                  </a:ext>
                </a:extLst>
              </a:tr>
              <a:tr h="370840">
                <a:tc>
                  <a:txBody>
                    <a:bodyPr/>
                    <a:lstStyle/>
                    <a:p>
                      <a:r>
                        <a:rPr lang="en-US" sz="1000"/>
                        <a:t>10/01/2020 12:12:22</a:t>
                      </a:r>
                    </a:p>
                  </a:txBody>
                  <a:tcPr/>
                </a:tc>
                <a:tc>
                  <a:txBody>
                    <a:bodyPr/>
                    <a:lstStyle/>
                    <a:p>
                      <a:r>
                        <a:rPr lang="en-US" sz="1000"/>
                        <a:t>https://www.instagram.com/p/CEmIpvrH1dC/media</a:t>
                      </a:r>
                    </a:p>
                  </a:txBody>
                  <a:tcPr/>
                </a:tc>
                <a:tc>
                  <a:txBody>
                    <a:bodyPr/>
                    <a:lstStyle/>
                    <a:p>
                      <a:r>
                        <a:rPr lang="en-US" sz="1000"/>
                        <a:t>3284</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9663</a:t>
                      </a:r>
                    </a:p>
                  </a:txBody>
                  <a:tcPr/>
                </a:tc>
                <a:tc>
                  <a:txBody>
                    <a:bodyPr/>
                    <a:lstStyle/>
                    <a:p>
                      <a:r>
                        <a:rPr lang="en-US" sz="1000"/>
                        <a:t>8487</a:t>
                      </a:r>
                    </a:p>
                  </a:txBody>
                  <a:tcPr/>
                </a:tc>
                <a:tc>
                  <a:txBody>
                    <a:bodyPr/>
                    <a:lstStyle/>
                    <a:p>
                      <a:r>
                        <a:rPr lang="en-US" sz="1000"/>
                        <a:t>2.04 %</a:t>
                      </a:r>
                    </a:p>
                  </a:txBody>
                  <a:tcPr/>
                </a:tc>
                <a:tc>
                  <a:txBody>
                    <a:bodyPr/>
                    <a:lstStyle/>
                    <a:p>
                      <a:r>
                        <a:rPr lang="en-US" sz="1000"/>
                        <a:t>33.99 %</a:t>
                      </a:r>
                    </a:p>
                  </a:txBody>
                  <a:tcPr/>
                </a:tc>
                <a:extLst>
                  <a:ext uri="{0D108BD9-81ED-4DB2-BD59-A6C34878D82A}">
                    <a16:rowId xmlns:a16="http://schemas.microsoft.com/office/drawing/2014/main" val="3413538873"/>
                  </a:ext>
                </a:extLst>
              </a:tr>
            </a:tbl>
          </a:graphicData>
        </a:graphic>
      </p:graphicFrame>
      <p:sp>
        <p:nvSpPr>
          <p:cNvPr id="4" name="Text Placeholder 3">
            <a:extLst>
              <a:ext uri="{FF2B5EF4-FFF2-40B4-BE49-F238E27FC236}">
                <a16:creationId xmlns:a16="http://schemas.microsoft.com/office/drawing/2014/main" id="{CDB0D567-83F5-46B7-9F89-99FDB423B97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22851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02826-470F-4C32-99D0-6F19046E6E4E}"/>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CDEE69E6-21C3-47D5-8639-B95FAEAF47AC}"/>
              </a:ext>
            </a:extLst>
          </p:cNvPr>
          <p:cNvGraphicFramePr>
            <a:graphicFrameLocks noGrp="1"/>
          </p:cNvGraphicFramePr>
          <p:nvPr>
            <p:ph type="tbl" sz="quarter" idx="13"/>
            <p:extLst>
              <p:ext uri="{D42A27DB-BD31-4B8C-83A1-F6EECF244321}">
                <p14:modId xmlns:p14="http://schemas.microsoft.com/office/powerpoint/2010/main" val="2351489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91300443"/>
                    </a:ext>
                  </a:extLst>
                </a:gridCol>
                <a:gridCol w="1645920">
                  <a:extLst>
                    <a:ext uri="{9D8B030D-6E8A-4147-A177-3AD203B41FA5}">
                      <a16:colId xmlns:a16="http://schemas.microsoft.com/office/drawing/2014/main" val="4032763138"/>
                    </a:ext>
                  </a:extLst>
                </a:gridCol>
                <a:gridCol w="1645920">
                  <a:extLst>
                    <a:ext uri="{9D8B030D-6E8A-4147-A177-3AD203B41FA5}">
                      <a16:colId xmlns:a16="http://schemas.microsoft.com/office/drawing/2014/main" val="3078463925"/>
                    </a:ext>
                  </a:extLst>
                </a:gridCol>
                <a:gridCol w="1645920">
                  <a:extLst>
                    <a:ext uri="{9D8B030D-6E8A-4147-A177-3AD203B41FA5}">
                      <a16:colId xmlns:a16="http://schemas.microsoft.com/office/drawing/2014/main" val="3459724268"/>
                    </a:ext>
                  </a:extLst>
                </a:gridCol>
                <a:gridCol w="1645920">
                  <a:extLst>
                    <a:ext uri="{9D8B030D-6E8A-4147-A177-3AD203B41FA5}">
                      <a16:colId xmlns:a16="http://schemas.microsoft.com/office/drawing/2014/main" val="174783373"/>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1839024461"/>
                  </a:ext>
                </a:extLst>
              </a:tr>
              <a:tr h="370840">
                <a:tc>
                  <a:txBody>
                    <a:bodyPr/>
                    <a:lstStyle/>
                    <a:p>
                      <a:r>
                        <a:rPr lang="en-US" sz="1000"/>
                        <a:t>722531</a:t>
                      </a:r>
                    </a:p>
                  </a:txBody>
                  <a:tcPr/>
                </a:tc>
                <a:tc>
                  <a:txBody>
                    <a:bodyPr/>
                    <a:lstStyle/>
                    <a:p>
                      <a:r>
                        <a:rPr lang="en-US" sz="1000"/>
                        <a:t>721374</a:t>
                      </a:r>
                    </a:p>
                  </a:txBody>
                  <a:tcPr/>
                </a:tc>
                <a:tc>
                  <a:txBody>
                    <a:bodyPr/>
                    <a:lstStyle/>
                    <a:p>
                      <a:r>
                        <a:rPr lang="en-US" sz="1000"/>
                        <a:t>2559</a:t>
                      </a:r>
                    </a:p>
                  </a:txBody>
                  <a:tcPr/>
                </a:tc>
                <a:tc>
                  <a:txBody>
                    <a:bodyPr/>
                    <a:lstStyle/>
                    <a:p>
                      <a:r>
                        <a:rPr lang="en-US" sz="1000"/>
                        <a:t>5098425</a:t>
                      </a:r>
                    </a:p>
                  </a:txBody>
                  <a:tcPr/>
                </a:tc>
                <a:tc>
                  <a:txBody>
                    <a:bodyPr/>
                    <a:lstStyle/>
                    <a:p>
                      <a:r>
                        <a:rPr lang="en-US" sz="1000"/>
                        <a:t>453257</a:t>
                      </a:r>
                    </a:p>
                  </a:txBody>
                  <a:tcPr/>
                </a:tc>
                <a:extLst>
                  <a:ext uri="{0D108BD9-81ED-4DB2-BD59-A6C34878D82A}">
                    <a16:rowId xmlns:a16="http://schemas.microsoft.com/office/drawing/2014/main" val="2552823137"/>
                  </a:ext>
                </a:extLst>
              </a:tr>
            </a:tbl>
          </a:graphicData>
        </a:graphic>
      </p:graphicFrame>
      <p:sp>
        <p:nvSpPr>
          <p:cNvPr id="4" name="Text Placeholder 3">
            <a:extLst>
              <a:ext uri="{FF2B5EF4-FFF2-40B4-BE49-F238E27FC236}">
                <a16:creationId xmlns:a16="http://schemas.microsoft.com/office/drawing/2014/main" id="{F9FB6EE4-6AF7-433A-849F-44B9B345F27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303032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24A42-0705-40D6-B015-B3C8F0AC55AC}"/>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D54E8ECE-2732-4215-B058-A5760EF68525}"/>
              </a:ext>
            </a:extLst>
          </p:cNvPr>
          <p:cNvGraphicFramePr>
            <a:graphicFrameLocks noGrp="1"/>
          </p:cNvGraphicFramePr>
          <p:nvPr>
            <p:ph type="chart" sz="quarter" idx="13"/>
            <p:extLst>
              <p:ext uri="{D42A27DB-BD31-4B8C-83A1-F6EECF244321}">
                <p14:modId xmlns:p14="http://schemas.microsoft.com/office/powerpoint/2010/main" val="3930070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6AAD70-0FEC-438A-B8E6-B2DBE34A0AC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1BAEA19-075F-4C93-AE23-771C9E8824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97486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2EEBC-6C80-4CF2-AAB4-2B554170B7B0}"/>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A67076B2-7E45-4497-A9CE-9A83FB08B0AF}"/>
              </a:ext>
            </a:extLst>
          </p:cNvPr>
          <p:cNvGraphicFramePr>
            <a:graphicFrameLocks noGrp="1"/>
          </p:cNvGraphicFramePr>
          <p:nvPr>
            <p:ph type="chart" sz="quarter" idx="13"/>
            <p:extLst>
              <p:ext uri="{D42A27DB-BD31-4B8C-83A1-F6EECF244321}">
                <p14:modId xmlns:p14="http://schemas.microsoft.com/office/powerpoint/2010/main" val="3308017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8214A5-D540-42DC-92E4-8B7F8636811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9F9884B-872B-4FC1-940B-94D3730234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923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C31FC-C984-45DC-A4A7-6D20B3177B7B}"/>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E47AEDE0-49F5-4A31-AEFC-653EBF01E7A6}"/>
              </a:ext>
            </a:extLst>
          </p:cNvPr>
          <p:cNvGraphicFramePr>
            <a:graphicFrameLocks noGrp="1"/>
          </p:cNvGraphicFramePr>
          <p:nvPr>
            <p:ph type="chart" sz="quarter" idx="13"/>
            <p:extLst>
              <p:ext uri="{D42A27DB-BD31-4B8C-83A1-F6EECF244321}">
                <p14:modId xmlns:p14="http://schemas.microsoft.com/office/powerpoint/2010/main" val="2237234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091F13-4D47-44B8-9585-87C61B53CFD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9864348-311E-4796-9649-5E6AB53191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4406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AC81-4659-49FC-A8A7-DEAB044BA047}"/>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F1FAD23D-1C83-4105-988E-1D2F8F9F8119}"/>
              </a:ext>
            </a:extLst>
          </p:cNvPr>
          <p:cNvGraphicFramePr>
            <a:graphicFrameLocks noGrp="1"/>
          </p:cNvGraphicFramePr>
          <p:nvPr>
            <p:ph type="chart" sz="quarter" idx="13"/>
            <p:extLst>
              <p:ext uri="{D42A27DB-BD31-4B8C-83A1-F6EECF244321}">
                <p14:modId xmlns:p14="http://schemas.microsoft.com/office/powerpoint/2010/main" val="4219372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EC556E-ED9C-4145-A2E9-4C1B25A0374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D0C32DF-2FF4-43C0-89A0-8CB543D530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9371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925A4-2CF4-4589-B65B-2D3AE588B89C}"/>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966C11F4-2149-45A4-9DC1-469C5C7E9DF9}"/>
              </a:ext>
            </a:extLst>
          </p:cNvPr>
          <p:cNvGraphicFramePr>
            <a:graphicFrameLocks noGrp="1"/>
          </p:cNvGraphicFramePr>
          <p:nvPr>
            <p:ph type="chart" sz="quarter" idx="13"/>
            <p:extLst>
              <p:ext uri="{D42A27DB-BD31-4B8C-83A1-F6EECF244321}">
                <p14:modId xmlns:p14="http://schemas.microsoft.com/office/powerpoint/2010/main" val="523696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F59B2F-BCB4-4C29-A38B-2E33349B334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B5F362F-5B76-4937-A205-5B28E00DD1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95471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B0460-9D8E-4FB3-AF03-E5951F4BA32A}"/>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1C2BD4A2-00E3-4FE7-96F2-6534774BE948}"/>
              </a:ext>
            </a:extLst>
          </p:cNvPr>
          <p:cNvGraphicFramePr>
            <a:graphicFrameLocks noGrp="1"/>
          </p:cNvGraphicFramePr>
          <p:nvPr>
            <p:ph type="chart" sz="quarter" idx="13"/>
            <p:extLst>
              <p:ext uri="{D42A27DB-BD31-4B8C-83A1-F6EECF244321}">
                <p14:modId xmlns:p14="http://schemas.microsoft.com/office/powerpoint/2010/main" val="730239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11A536-20CF-431A-92E7-7C340769BCA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BB5890E-83F4-47DD-9783-5D503B1D21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73194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4D14E-A47A-4F63-9D68-2B5D5983CCDC}"/>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6B7A0923-4565-4DF6-B7DA-137B50DA7961}"/>
              </a:ext>
            </a:extLst>
          </p:cNvPr>
          <p:cNvGraphicFramePr>
            <a:graphicFrameLocks noGrp="1"/>
          </p:cNvGraphicFramePr>
          <p:nvPr>
            <p:ph type="chart" sz="quarter" idx="13"/>
            <p:extLst>
              <p:ext uri="{D42A27DB-BD31-4B8C-83A1-F6EECF244321}">
                <p14:modId xmlns:p14="http://schemas.microsoft.com/office/powerpoint/2010/main" val="2838452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7F074C-04A2-469B-94A3-21436AFC379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6728133-68B7-4B54-BE1C-D0075098DF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22055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57537-F8F3-4B1A-8168-827E340E14BC}"/>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7DB20A35-527C-4290-AB4F-18CA567C0AC5}"/>
              </a:ext>
            </a:extLst>
          </p:cNvPr>
          <p:cNvGraphicFramePr>
            <a:graphicFrameLocks noGrp="1"/>
          </p:cNvGraphicFramePr>
          <p:nvPr>
            <p:ph type="tbl" sz="quarter" idx="13"/>
            <p:extLst>
              <p:ext uri="{D42A27DB-BD31-4B8C-83A1-F6EECF244321}">
                <p14:modId xmlns:p14="http://schemas.microsoft.com/office/powerpoint/2010/main" val="1992013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97087968"/>
                    </a:ext>
                  </a:extLst>
                </a:gridCol>
                <a:gridCol w="740664">
                  <a:extLst>
                    <a:ext uri="{9D8B030D-6E8A-4147-A177-3AD203B41FA5}">
                      <a16:colId xmlns:a16="http://schemas.microsoft.com/office/drawing/2014/main" val="349144141"/>
                    </a:ext>
                  </a:extLst>
                </a:gridCol>
                <a:gridCol w="740664">
                  <a:extLst>
                    <a:ext uri="{9D8B030D-6E8A-4147-A177-3AD203B41FA5}">
                      <a16:colId xmlns:a16="http://schemas.microsoft.com/office/drawing/2014/main" val="2174488628"/>
                    </a:ext>
                  </a:extLst>
                </a:gridCol>
                <a:gridCol w="740664">
                  <a:extLst>
                    <a:ext uri="{9D8B030D-6E8A-4147-A177-3AD203B41FA5}">
                      <a16:colId xmlns:a16="http://schemas.microsoft.com/office/drawing/2014/main" val="3057545363"/>
                    </a:ext>
                  </a:extLst>
                </a:gridCol>
                <a:gridCol w="740664">
                  <a:extLst>
                    <a:ext uri="{9D8B030D-6E8A-4147-A177-3AD203B41FA5}">
                      <a16:colId xmlns:a16="http://schemas.microsoft.com/office/drawing/2014/main" val="3056824259"/>
                    </a:ext>
                  </a:extLst>
                </a:gridCol>
                <a:gridCol w="740664">
                  <a:extLst>
                    <a:ext uri="{9D8B030D-6E8A-4147-A177-3AD203B41FA5}">
                      <a16:colId xmlns:a16="http://schemas.microsoft.com/office/drawing/2014/main" val="3226356004"/>
                    </a:ext>
                  </a:extLst>
                </a:gridCol>
                <a:gridCol w="740664">
                  <a:extLst>
                    <a:ext uri="{9D8B030D-6E8A-4147-A177-3AD203B41FA5}">
                      <a16:colId xmlns:a16="http://schemas.microsoft.com/office/drawing/2014/main" val="787402093"/>
                    </a:ext>
                  </a:extLst>
                </a:gridCol>
                <a:gridCol w="740664">
                  <a:extLst>
                    <a:ext uri="{9D8B030D-6E8A-4147-A177-3AD203B41FA5}">
                      <a16:colId xmlns:a16="http://schemas.microsoft.com/office/drawing/2014/main" val="22900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8062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https://scontent-iad3-1.xx.fbcdn.net/v/t1.0-9/p720x720/119918234_1381139558758244_2093493587111828372_o.jpg?_nc_cat=110&amp;_nc_sid=9e2e56&amp;_nc_ohc=fzplF28RBzMAX_ULH0x&amp;_nc_ht=scontent-iad3-1.xx&amp;tp=6&amp;oh=4f47625bff19575130f0788c7b8dbf42&amp;oe=5F9BA793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233651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https://scontent-iad3-1.xx.fbcdn.net/v/t15.13418-10/s720x720/120117761_362865511508895_6491103691019286312_n.jpg?_nc_cat=100&amp;_nc_sid=ad6a45&amp;_nc_ohc=0mELp-G954sAX_ea8H0&amp;_nc_ht=scontent-iad3-1.xx&amp;tp=7&amp;oh=d4ae51495db882742bd04d1b9b073bd5&amp;oe=5F9A674E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177114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https://scontent-iad3-1.xx.fbcdn.net/v/t1.0-9/p720x720/119988970_1380494058822794_179463564643762012_o.jpg?_nc_cat=108&amp;_nc_sid=110474&amp;_nc_ohc=9IjULss1vDMAX-ii1LY&amp;_nc_ht=scontent-iad3-1.xx&amp;tp=6&amp;oh=857352e0b6b512df6129e821a58a0206&amp;oe=5F9BE3BD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5.0725 %</a:t>
                      </a:r>
                    </a:p>
                  </a:txBody>
                  <a:tcPr/>
                </a:tc>
                <a:extLst>
                  <a:ext uri="{0D108BD9-81ED-4DB2-BD59-A6C34878D82A}">
                    <a16:rowId xmlns:a16="http://schemas.microsoft.com/office/drawing/2014/main" val="413509858"/>
                  </a:ext>
                </a:extLst>
              </a:tr>
            </a:tbl>
          </a:graphicData>
        </a:graphic>
      </p:graphicFrame>
      <p:sp>
        <p:nvSpPr>
          <p:cNvPr id="4" name="Text Placeholder 3">
            <a:extLst>
              <a:ext uri="{FF2B5EF4-FFF2-40B4-BE49-F238E27FC236}">
                <a16:creationId xmlns:a16="http://schemas.microsoft.com/office/drawing/2014/main" id="{7E41F0F0-F080-4ED3-9285-E5CFB22B6BC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610454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C456C-63A9-4C32-8701-AE5D301DAF36}"/>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EE37366B-7281-43F0-A27E-D6119B38E503}"/>
              </a:ext>
            </a:extLst>
          </p:cNvPr>
          <p:cNvGraphicFramePr>
            <a:graphicFrameLocks noGrp="1"/>
          </p:cNvGraphicFramePr>
          <p:nvPr>
            <p:ph type="tbl" sz="quarter" idx="13"/>
            <p:extLst>
              <p:ext uri="{D42A27DB-BD31-4B8C-83A1-F6EECF244321}">
                <p14:modId xmlns:p14="http://schemas.microsoft.com/office/powerpoint/2010/main" val="1709652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120367493"/>
                    </a:ext>
                  </a:extLst>
                </a:gridCol>
                <a:gridCol w="740664">
                  <a:extLst>
                    <a:ext uri="{9D8B030D-6E8A-4147-A177-3AD203B41FA5}">
                      <a16:colId xmlns:a16="http://schemas.microsoft.com/office/drawing/2014/main" val="439226708"/>
                    </a:ext>
                  </a:extLst>
                </a:gridCol>
                <a:gridCol w="740664">
                  <a:extLst>
                    <a:ext uri="{9D8B030D-6E8A-4147-A177-3AD203B41FA5}">
                      <a16:colId xmlns:a16="http://schemas.microsoft.com/office/drawing/2014/main" val="1210802683"/>
                    </a:ext>
                  </a:extLst>
                </a:gridCol>
                <a:gridCol w="740664">
                  <a:extLst>
                    <a:ext uri="{9D8B030D-6E8A-4147-A177-3AD203B41FA5}">
                      <a16:colId xmlns:a16="http://schemas.microsoft.com/office/drawing/2014/main" val="2121269974"/>
                    </a:ext>
                  </a:extLst>
                </a:gridCol>
                <a:gridCol w="740664">
                  <a:extLst>
                    <a:ext uri="{9D8B030D-6E8A-4147-A177-3AD203B41FA5}">
                      <a16:colId xmlns:a16="http://schemas.microsoft.com/office/drawing/2014/main" val="2133972416"/>
                    </a:ext>
                  </a:extLst>
                </a:gridCol>
                <a:gridCol w="740664">
                  <a:extLst>
                    <a:ext uri="{9D8B030D-6E8A-4147-A177-3AD203B41FA5}">
                      <a16:colId xmlns:a16="http://schemas.microsoft.com/office/drawing/2014/main" val="695425935"/>
                    </a:ext>
                  </a:extLst>
                </a:gridCol>
                <a:gridCol w="740664">
                  <a:extLst>
                    <a:ext uri="{9D8B030D-6E8A-4147-A177-3AD203B41FA5}">
                      <a16:colId xmlns:a16="http://schemas.microsoft.com/office/drawing/2014/main" val="1428495390"/>
                    </a:ext>
                  </a:extLst>
                </a:gridCol>
                <a:gridCol w="740664">
                  <a:extLst>
                    <a:ext uri="{9D8B030D-6E8A-4147-A177-3AD203B41FA5}">
                      <a16:colId xmlns:a16="http://schemas.microsoft.com/office/drawing/2014/main" val="2915239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051228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https://scontent-iad3-1.xx.fbcdn.net/v/t15.13418-10/s720x720/120579525_3256559224461666_1246211215298760720_n.jpg?_nc_cat=101&amp;_nc_sid=ad6a45&amp;_nc_ohc=ZvUwox6QWqEAX99IPv7&amp;_nc_ht=scontent-iad3-1.xx&amp;tp=7&amp;oh=02892a71d73dec4aac1e1809d46eb987&amp;oe=5F9B6DAD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4.6512 %</a:t>
                      </a:r>
                    </a:p>
                  </a:txBody>
                  <a:tcPr/>
                </a:tc>
                <a:extLst>
                  <a:ext uri="{0D108BD9-81ED-4DB2-BD59-A6C34878D82A}">
                    <a16:rowId xmlns:a16="http://schemas.microsoft.com/office/drawing/2014/main" val="1402539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aJQHO&amp;_nc_oc=AQnB6sxgp9PzjTCWASLoBfgNeYgNivvVvMuG2XTabm5cmODSXa5Y332v_AGWMZvsyi4&amp;_nc_ht=scontent-iad3-1.xx&amp;tp=6&amp;oh=28b2ddd85c12f1cbcefa4429b4e4fcca&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4.4643 %</a:t>
                      </a:r>
                    </a:p>
                  </a:txBody>
                  <a:tcPr/>
                </a:tc>
                <a:extLst>
                  <a:ext uri="{0D108BD9-81ED-4DB2-BD59-A6C34878D82A}">
                    <a16:rowId xmlns:a16="http://schemas.microsoft.com/office/drawing/2014/main" val="13893423"/>
                  </a:ext>
                </a:extLst>
              </a:tr>
            </a:tbl>
          </a:graphicData>
        </a:graphic>
      </p:graphicFrame>
      <p:sp>
        <p:nvSpPr>
          <p:cNvPr id="4" name="Text Placeholder 3">
            <a:extLst>
              <a:ext uri="{FF2B5EF4-FFF2-40B4-BE49-F238E27FC236}">
                <a16:creationId xmlns:a16="http://schemas.microsoft.com/office/drawing/2014/main" id="{71B63EE0-268C-4073-8E41-EC08C22A4BD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041079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F12A1-88FE-4CD0-A085-31A196DFDF8C}"/>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E39ADFB9-EC6B-4138-B46C-B8479412A8BE}"/>
              </a:ext>
            </a:extLst>
          </p:cNvPr>
          <p:cNvGraphicFramePr>
            <a:graphicFrameLocks noGrp="1"/>
          </p:cNvGraphicFramePr>
          <p:nvPr>
            <p:ph type="tbl" sz="quarter" idx="13"/>
            <p:extLst>
              <p:ext uri="{D42A27DB-BD31-4B8C-83A1-F6EECF244321}">
                <p14:modId xmlns:p14="http://schemas.microsoft.com/office/powerpoint/2010/main" val="3779371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12999753"/>
                    </a:ext>
                  </a:extLst>
                </a:gridCol>
                <a:gridCol w="740664">
                  <a:extLst>
                    <a:ext uri="{9D8B030D-6E8A-4147-A177-3AD203B41FA5}">
                      <a16:colId xmlns:a16="http://schemas.microsoft.com/office/drawing/2014/main" val="3145540496"/>
                    </a:ext>
                  </a:extLst>
                </a:gridCol>
                <a:gridCol w="740664">
                  <a:extLst>
                    <a:ext uri="{9D8B030D-6E8A-4147-A177-3AD203B41FA5}">
                      <a16:colId xmlns:a16="http://schemas.microsoft.com/office/drawing/2014/main" val="2774847922"/>
                    </a:ext>
                  </a:extLst>
                </a:gridCol>
                <a:gridCol w="740664">
                  <a:extLst>
                    <a:ext uri="{9D8B030D-6E8A-4147-A177-3AD203B41FA5}">
                      <a16:colId xmlns:a16="http://schemas.microsoft.com/office/drawing/2014/main" val="3567229482"/>
                    </a:ext>
                  </a:extLst>
                </a:gridCol>
                <a:gridCol w="740664">
                  <a:extLst>
                    <a:ext uri="{9D8B030D-6E8A-4147-A177-3AD203B41FA5}">
                      <a16:colId xmlns:a16="http://schemas.microsoft.com/office/drawing/2014/main" val="412688497"/>
                    </a:ext>
                  </a:extLst>
                </a:gridCol>
                <a:gridCol w="740664">
                  <a:extLst>
                    <a:ext uri="{9D8B030D-6E8A-4147-A177-3AD203B41FA5}">
                      <a16:colId xmlns:a16="http://schemas.microsoft.com/office/drawing/2014/main" val="3945778058"/>
                    </a:ext>
                  </a:extLst>
                </a:gridCol>
                <a:gridCol w="740664">
                  <a:extLst>
                    <a:ext uri="{9D8B030D-6E8A-4147-A177-3AD203B41FA5}">
                      <a16:colId xmlns:a16="http://schemas.microsoft.com/office/drawing/2014/main" val="2523394400"/>
                    </a:ext>
                  </a:extLst>
                </a:gridCol>
                <a:gridCol w="740664">
                  <a:extLst>
                    <a:ext uri="{9D8B030D-6E8A-4147-A177-3AD203B41FA5}">
                      <a16:colId xmlns:a16="http://schemas.microsoft.com/office/drawing/2014/main" val="2228707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8444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https://scontent-iad3-1.xx.fbcdn.net/v/t1.0-9/s720x720/118787706_1364294430442757_8419345196281215408_n.jpg?_nc_cat=111&amp;_nc_sid=110474&amp;_nc_ohc=2FNk6BMaNFIAX_GedHu&amp;_nc_ht=scontent-iad3-1.xx&amp;tp=7&amp;oh=cb2e2f0b8f3724d8f254ab5201a7309a&amp;oe=5F9BB649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3929844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https://scontent-iad3-1.xx.fbcdn.net/v/t1.0-9/s720x720/118761052_1362428583962675_8522567912043011392_n.jpg?_nc_cat=111&amp;_nc_sid=110474&amp;_nc_ohc=iBWiK1bVOYgAX-8HnPy&amp;_nc_ht=scontent-iad3-1.xx&amp;tp=7&amp;oh=024d5ca613d35839786d74e3778829ed&amp;oe=5F9A19BA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354913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https://scontent-iad3-1.xx.fbcdn.net/v/t15.13418-10/s720x720/120389131_257881802147056_1792690508321252775_n.jpg?_nc_cat=105&amp;_nc_sid=ad6a45&amp;_nc_ohc=IicvzGHgDkEAX_EcCQq&amp;_nc_ht=scontent-iad3-1.xx&amp;tp=7&amp;oh=77e6cddc6339688aef4d2e537052edc9&amp;oe=5F9B7B73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a:t>
                      </a:r>
                    </a:p>
                  </a:txBody>
                  <a:tcPr/>
                </a:tc>
                <a:extLst>
                  <a:ext uri="{0D108BD9-81ED-4DB2-BD59-A6C34878D82A}">
                    <a16:rowId xmlns:a16="http://schemas.microsoft.com/office/drawing/2014/main" val="1584184251"/>
                  </a:ext>
                </a:extLst>
              </a:tr>
            </a:tbl>
          </a:graphicData>
        </a:graphic>
      </p:graphicFrame>
      <p:sp>
        <p:nvSpPr>
          <p:cNvPr id="4" name="Text Placeholder 3">
            <a:extLst>
              <a:ext uri="{FF2B5EF4-FFF2-40B4-BE49-F238E27FC236}">
                <a16:creationId xmlns:a16="http://schemas.microsoft.com/office/drawing/2014/main" id="{D35B6E83-0D77-4678-A388-C491BB8440B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390154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6C6D3-9060-47D1-883F-0F1844DF9A65}"/>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BB5B71EB-8E5A-4AF1-B606-863CAA3B972C}"/>
              </a:ext>
            </a:extLst>
          </p:cNvPr>
          <p:cNvGraphicFramePr>
            <a:graphicFrameLocks noGrp="1"/>
          </p:cNvGraphicFramePr>
          <p:nvPr>
            <p:ph type="tbl" sz="quarter" idx="13"/>
            <p:extLst>
              <p:ext uri="{D42A27DB-BD31-4B8C-83A1-F6EECF244321}">
                <p14:modId xmlns:p14="http://schemas.microsoft.com/office/powerpoint/2010/main" val="2615468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870814140"/>
                    </a:ext>
                  </a:extLst>
                </a:gridCol>
                <a:gridCol w="740664">
                  <a:extLst>
                    <a:ext uri="{9D8B030D-6E8A-4147-A177-3AD203B41FA5}">
                      <a16:colId xmlns:a16="http://schemas.microsoft.com/office/drawing/2014/main" val="3960953561"/>
                    </a:ext>
                  </a:extLst>
                </a:gridCol>
                <a:gridCol w="740664">
                  <a:extLst>
                    <a:ext uri="{9D8B030D-6E8A-4147-A177-3AD203B41FA5}">
                      <a16:colId xmlns:a16="http://schemas.microsoft.com/office/drawing/2014/main" val="3799405794"/>
                    </a:ext>
                  </a:extLst>
                </a:gridCol>
                <a:gridCol w="740664">
                  <a:extLst>
                    <a:ext uri="{9D8B030D-6E8A-4147-A177-3AD203B41FA5}">
                      <a16:colId xmlns:a16="http://schemas.microsoft.com/office/drawing/2014/main" val="1979779972"/>
                    </a:ext>
                  </a:extLst>
                </a:gridCol>
                <a:gridCol w="740664">
                  <a:extLst>
                    <a:ext uri="{9D8B030D-6E8A-4147-A177-3AD203B41FA5}">
                      <a16:colId xmlns:a16="http://schemas.microsoft.com/office/drawing/2014/main" val="3258699708"/>
                    </a:ext>
                  </a:extLst>
                </a:gridCol>
                <a:gridCol w="740664">
                  <a:extLst>
                    <a:ext uri="{9D8B030D-6E8A-4147-A177-3AD203B41FA5}">
                      <a16:colId xmlns:a16="http://schemas.microsoft.com/office/drawing/2014/main" val="542051539"/>
                    </a:ext>
                  </a:extLst>
                </a:gridCol>
                <a:gridCol w="740664">
                  <a:extLst>
                    <a:ext uri="{9D8B030D-6E8A-4147-A177-3AD203B41FA5}">
                      <a16:colId xmlns:a16="http://schemas.microsoft.com/office/drawing/2014/main" val="1887774241"/>
                    </a:ext>
                  </a:extLst>
                </a:gridCol>
                <a:gridCol w="740664">
                  <a:extLst>
                    <a:ext uri="{9D8B030D-6E8A-4147-A177-3AD203B41FA5}">
                      <a16:colId xmlns:a16="http://schemas.microsoft.com/office/drawing/2014/main" val="1232486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13413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https://scontent-iad3-1.xx.fbcdn.net/v/t15.13418-10/s720x720/120351861_361982864981603_207640148779861507_n.jpg?_nc_cat=100&amp;_nc_sid=ad6a45&amp;_nc_ohc=-AkkthNSBzMAX99qnmc&amp;_nc_ht=scontent-iad3-1.xx&amp;tp=7&amp;oh=b8c7606ece7b52d5415eb35f34d1976c&amp;oe=5F9AD3A0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3.2258 %</a:t>
                      </a:r>
                    </a:p>
                  </a:txBody>
                  <a:tcPr/>
                </a:tc>
                <a:extLst>
                  <a:ext uri="{0D108BD9-81ED-4DB2-BD59-A6C34878D82A}">
                    <a16:rowId xmlns:a16="http://schemas.microsoft.com/office/drawing/2014/main" val="3652051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https://scontent-iad3-1.xx.fbcdn.net/v/t1.0-9/p720x720/119025134_1368681760004024_2152477340176887366_n.jpg?_nc_cat=101&amp;_nc_sid=110474&amp;_nc_ohc=pk3NGilhmecAX9_e9Nx&amp;_nc_ht=scontent-iad3-1.xx&amp;tp=6&amp;oh=87d6fd6babed23574849ba160c41fe99&amp;oe=5F9C25DD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95897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https://scontent-iad3-1.xx.fbcdn.net/v/t1.0-9/p720x720/119003653_1368681363337397_9203679984102089054_n.jpg?_nc_cat=103&amp;_nc_sid=110474&amp;_nc_ohc=lFp6x3lmL2kAX8FSR-M&amp;_nc_ht=scontent-iad3-1.xx&amp;tp=6&amp;oh=36ae4382f82578edfb10865b1780e969&amp;oe=5F9C6CAA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288063500"/>
                  </a:ext>
                </a:extLst>
              </a:tr>
            </a:tbl>
          </a:graphicData>
        </a:graphic>
      </p:graphicFrame>
      <p:sp>
        <p:nvSpPr>
          <p:cNvPr id="4" name="Text Placeholder 3">
            <a:extLst>
              <a:ext uri="{FF2B5EF4-FFF2-40B4-BE49-F238E27FC236}">
                <a16:creationId xmlns:a16="http://schemas.microsoft.com/office/drawing/2014/main" id="{F8147C34-88DD-4AB0-AC83-A5457129B10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08383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F5449-7D2C-4DA4-97CF-1852CC4D8389}"/>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F21A97E7-61F0-4F24-9038-01EEEF393175}"/>
              </a:ext>
            </a:extLst>
          </p:cNvPr>
          <p:cNvGraphicFramePr>
            <a:graphicFrameLocks noGrp="1"/>
          </p:cNvGraphicFramePr>
          <p:nvPr>
            <p:ph type="tbl" sz="quarter" idx="13"/>
            <p:extLst>
              <p:ext uri="{D42A27DB-BD31-4B8C-83A1-F6EECF244321}">
                <p14:modId xmlns:p14="http://schemas.microsoft.com/office/powerpoint/2010/main" val="340405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677001537"/>
                    </a:ext>
                  </a:extLst>
                </a:gridCol>
                <a:gridCol w="740664">
                  <a:extLst>
                    <a:ext uri="{9D8B030D-6E8A-4147-A177-3AD203B41FA5}">
                      <a16:colId xmlns:a16="http://schemas.microsoft.com/office/drawing/2014/main" val="3166685020"/>
                    </a:ext>
                  </a:extLst>
                </a:gridCol>
                <a:gridCol w="740664">
                  <a:extLst>
                    <a:ext uri="{9D8B030D-6E8A-4147-A177-3AD203B41FA5}">
                      <a16:colId xmlns:a16="http://schemas.microsoft.com/office/drawing/2014/main" val="1178524599"/>
                    </a:ext>
                  </a:extLst>
                </a:gridCol>
                <a:gridCol w="740664">
                  <a:extLst>
                    <a:ext uri="{9D8B030D-6E8A-4147-A177-3AD203B41FA5}">
                      <a16:colId xmlns:a16="http://schemas.microsoft.com/office/drawing/2014/main" val="1274125441"/>
                    </a:ext>
                  </a:extLst>
                </a:gridCol>
                <a:gridCol w="740664">
                  <a:extLst>
                    <a:ext uri="{9D8B030D-6E8A-4147-A177-3AD203B41FA5}">
                      <a16:colId xmlns:a16="http://schemas.microsoft.com/office/drawing/2014/main" val="1997340342"/>
                    </a:ext>
                  </a:extLst>
                </a:gridCol>
                <a:gridCol w="740664">
                  <a:extLst>
                    <a:ext uri="{9D8B030D-6E8A-4147-A177-3AD203B41FA5}">
                      <a16:colId xmlns:a16="http://schemas.microsoft.com/office/drawing/2014/main" val="1389415147"/>
                    </a:ext>
                  </a:extLst>
                </a:gridCol>
                <a:gridCol w="740664">
                  <a:extLst>
                    <a:ext uri="{9D8B030D-6E8A-4147-A177-3AD203B41FA5}">
                      <a16:colId xmlns:a16="http://schemas.microsoft.com/office/drawing/2014/main" val="417403030"/>
                    </a:ext>
                  </a:extLst>
                </a:gridCol>
                <a:gridCol w="740664">
                  <a:extLst>
                    <a:ext uri="{9D8B030D-6E8A-4147-A177-3AD203B41FA5}">
                      <a16:colId xmlns:a16="http://schemas.microsoft.com/office/drawing/2014/main" val="1081466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113297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https://scontent-iad3-1.xx.fbcdn.net/v/t1.0-9/p720x720/119569867_1373477892857744_1356509640074390323_n.jpg?_nc_cat=107&amp;_nc_sid=110474&amp;_nc_ohc=r6eFomIT3kEAX-4jFhX&amp;_nc_ht=scontent-iad3-1.xx&amp;tp=6&amp;oh=6eae9cf30bf55674cc060c3f59205aab&amp;oe=5F9B8759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3028225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https://scontent-iad3-1.xx.fbcdn.net/v/t15.13418-10/s720x720/120134933_350793052705662_3359610912148145965_n.jpg?_nc_cat=102&amp;_nc_sid=ad6a45&amp;_nc_ohc=ODfpBoXDwSMAX_Sitym&amp;_nc_ht=scontent-iad3-1.xx&amp;tp=7&amp;oh=33f903307bba265226618ece56dd7f3e&amp;oe=5F9A773B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3802197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https://scontent-iad3-1.xx.fbcdn.net/v/t1.0-9/p720x720/119064067_1370012026537664_1948713601323410577_n.jpg?_nc_cat=108&amp;_nc_sid=110474&amp;_nc_ohc=-871ePtGYg0AX91u-tJ&amp;_nc_ht=scontent-iad3-1.xx&amp;tp=6&amp;oh=538eb586695b44ae12c67c2b1d119ad5&amp;oe=5F9BD3F8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236692603"/>
                  </a:ext>
                </a:extLst>
              </a:tr>
            </a:tbl>
          </a:graphicData>
        </a:graphic>
      </p:graphicFrame>
      <p:sp>
        <p:nvSpPr>
          <p:cNvPr id="4" name="Text Placeholder 3">
            <a:extLst>
              <a:ext uri="{FF2B5EF4-FFF2-40B4-BE49-F238E27FC236}">
                <a16:creationId xmlns:a16="http://schemas.microsoft.com/office/drawing/2014/main" id="{5E0EC400-AA7C-454A-AC16-B27E22E89FF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63832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20241-A61E-4635-8449-55F494CCA55F}"/>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31E7D8B7-A3B3-49A0-9348-1E520EC6EA2C}"/>
              </a:ext>
            </a:extLst>
          </p:cNvPr>
          <p:cNvGraphicFramePr>
            <a:graphicFrameLocks noGrp="1"/>
          </p:cNvGraphicFramePr>
          <p:nvPr>
            <p:ph type="tbl" sz="quarter" idx="13"/>
            <p:extLst>
              <p:ext uri="{D42A27DB-BD31-4B8C-83A1-F6EECF244321}">
                <p14:modId xmlns:p14="http://schemas.microsoft.com/office/powerpoint/2010/main" val="229682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715178724"/>
                    </a:ext>
                  </a:extLst>
                </a:gridCol>
                <a:gridCol w="740664">
                  <a:extLst>
                    <a:ext uri="{9D8B030D-6E8A-4147-A177-3AD203B41FA5}">
                      <a16:colId xmlns:a16="http://schemas.microsoft.com/office/drawing/2014/main" val="3693490068"/>
                    </a:ext>
                  </a:extLst>
                </a:gridCol>
                <a:gridCol w="740664">
                  <a:extLst>
                    <a:ext uri="{9D8B030D-6E8A-4147-A177-3AD203B41FA5}">
                      <a16:colId xmlns:a16="http://schemas.microsoft.com/office/drawing/2014/main" val="2145483423"/>
                    </a:ext>
                  </a:extLst>
                </a:gridCol>
                <a:gridCol w="740664">
                  <a:extLst>
                    <a:ext uri="{9D8B030D-6E8A-4147-A177-3AD203B41FA5}">
                      <a16:colId xmlns:a16="http://schemas.microsoft.com/office/drawing/2014/main" val="2722067635"/>
                    </a:ext>
                  </a:extLst>
                </a:gridCol>
                <a:gridCol w="740664">
                  <a:extLst>
                    <a:ext uri="{9D8B030D-6E8A-4147-A177-3AD203B41FA5}">
                      <a16:colId xmlns:a16="http://schemas.microsoft.com/office/drawing/2014/main" val="4018526359"/>
                    </a:ext>
                  </a:extLst>
                </a:gridCol>
                <a:gridCol w="740664">
                  <a:extLst>
                    <a:ext uri="{9D8B030D-6E8A-4147-A177-3AD203B41FA5}">
                      <a16:colId xmlns:a16="http://schemas.microsoft.com/office/drawing/2014/main" val="2681514866"/>
                    </a:ext>
                  </a:extLst>
                </a:gridCol>
                <a:gridCol w="740664">
                  <a:extLst>
                    <a:ext uri="{9D8B030D-6E8A-4147-A177-3AD203B41FA5}">
                      <a16:colId xmlns:a16="http://schemas.microsoft.com/office/drawing/2014/main" val="1561054731"/>
                    </a:ext>
                  </a:extLst>
                </a:gridCol>
                <a:gridCol w="740664">
                  <a:extLst>
                    <a:ext uri="{9D8B030D-6E8A-4147-A177-3AD203B41FA5}">
                      <a16:colId xmlns:a16="http://schemas.microsoft.com/office/drawing/2014/main" val="2018513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0287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https://scontent-iad3-1.xx.fbcdn.net/v/t15.13418-10/s720x720/120330995_824202401656984_4128764297057283649_n.jpg?_nc_cat=110&amp;_nc_sid=ad6a45&amp;_nc_ohc=cWa8B6KTWTMAX-YhgrC&amp;_nc_ht=scontent-iad3-1.xx&amp;tp=7&amp;oh=790626c33964b6e6c549c7410524c4d9&amp;oe=5F9B5DC4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177162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https://scontent-iad3-1.xx.fbcdn.net/v/t15.13418-10/p720x720/119571257_659654294928950_2781619100060576090_n.jpg?_nc_cat=110&amp;_nc_sid=ad6a45&amp;_nc_ohc=qpSxESvdnIUAX_g1ehO&amp;_nc_ht=scontent-iad3-1.xx&amp;tp=6&amp;oh=56064c5766a3f0c72796fa1fc3e98a94&amp;oe=5F9A5BDF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1765985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https://scontent-iad3-1.xx.fbcdn.net/v/t1.0-9/p720x720/120313109_1384442715094595_357592509088631554_n.jpg?_nc_cat=105&amp;_nc_sid=110474&amp;_nc_ohc=lcItPLrbU5gAX_35UbH&amp;_nc_ht=scontent-iad3-1.xx&amp;tp=6&amp;oh=59aa45d362433b5e5d5e3ac2bc2b9cca&amp;oe=5F9B20E6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161447559"/>
                  </a:ext>
                </a:extLst>
              </a:tr>
            </a:tbl>
          </a:graphicData>
        </a:graphic>
      </p:graphicFrame>
      <p:sp>
        <p:nvSpPr>
          <p:cNvPr id="4" name="Text Placeholder 3">
            <a:extLst>
              <a:ext uri="{FF2B5EF4-FFF2-40B4-BE49-F238E27FC236}">
                <a16:creationId xmlns:a16="http://schemas.microsoft.com/office/drawing/2014/main" id="{B7D59923-A241-4610-B50F-087CF970D08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276449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B6956-3992-428A-8449-65E820046393}"/>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099FBFBD-FB06-4082-A9EE-FC72E4AABDC7}"/>
              </a:ext>
            </a:extLst>
          </p:cNvPr>
          <p:cNvGraphicFramePr>
            <a:graphicFrameLocks noGrp="1"/>
          </p:cNvGraphicFramePr>
          <p:nvPr>
            <p:ph type="tbl" sz="quarter" idx="13"/>
            <p:extLst>
              <p:ext uri="{D42A27DB-BD31-4B8C-83A1-F6EECF244321}">
                <p14:modId xmlns:p14="http://schemas.microsoft.com/office/powerpoint/2010/main" val="2393816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342981403"/>
                    </a:ext>
                  </a:extLst>
                </a:gridCol>
                <a:gridCol w="740664">
                  <a:extLst>
                    <a:ext uri="{9D8B030D-6E8A-4147-A177-3AD203B41FA5}">
                      <a16:colId xmlns:a16="http://schemas.microsoft.com/office/drawing/2014/main" val="3326122152"/>
                    </a:ext>
                  </a:extLst>
                </a:gridCol>
                <a:gridCol w="740664">
                  <a:extLst>
                    <a:ext uri="{9D8B030D-6E8A-4147-A177-3AD203B41FA5}">
                      <a16:colId xmlns:a16="http://schemas.microsoft.com/office/drawing/2014/main" val="3300290777"/>
                    </a:ext>
                  </a:extLst>
                </a:gridCol>
                <a:gridCol w="740664">
                  <a:extLst>
                    <a:ext uri="{9D8B030D-6E8A-4147-A177-3AD203B41FA5}">
                      <a16:colId xmlns:a16="http://schemas.microsoft.com/office/drawing/2014/main" val="1320764551"/>
                    </a:ext>
                  </a:extLst>
                </a:gridCol>
                <a:gridCol w="740664">
                  <a:extLst>
                    <a:ext uri="{9D8B030D-6E8A-4147-A177-3AD203B41FA5}">
                      <a16:colId xmlns:a16="http://schemas.microsoft.com/office/drawing/2014/main" val="630492966"/>
                    </a:ext>
                  </a:extLst>
                </a:gridCol>
                <a:gridCol w="740664">
                  <a:extLst>
                    <a:ext uri="{9D8B030D-6E8A-4147-A177-3AD203B41FA5}">
                      <a16:colId xmlns:a16="http://schemas.microsoft.com/office/drawing/2014/main" val="3389545894"/>
                    </a:ext>
                  </a:extLst>
                </a:gridCol>
                <a:gridCol w="740664">
                  <a:extLst>
                    <a:ext uri="{9D8B030D-6E8A-4147-A177-3AD203B41FA5}">
                      <a16:colId xmlns:a16="http://schemas.microsoft.com/office/drawing/2014/main" val="1697231013"/>
                    </a:ext>
                  </a:extLst>
                </a:gridCol>
                <a:gridCol w="740664">
                  <a:extLst>
                    <a:ext uri="{9D8B030D-6E8A-4147-A177-3AD203B41FA5}">
                      <a16:colId xmlns:a16="http://schemas.microsoft.com/office/drawing/2014/main" val="2938163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2103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https://scontent-iad3-1.xx.fbcdn.net/v/t15.13418-10/s720x720/120390482_831118580961093_2391517592017914314_n.jpg?_nc_cat=111&amp;_nc_sid=ad6a45&amp;_nc_ohc=lxI6766R84MAX9w9MAS&amp;_nc_ht=scontent-iad3-1.xx&amp;tp=7&amp;oh=2c61145089b2ae4f7fde54c15fba6627&amp;oe=5F9B3758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2.3810 %</a:t>
                      </a:r>
                    </a:p>
                  </a:txBody>
                  <a:tcPr/>
                </a:tc>
                <a:extLst>
                  <a:ext uri="{0D108BD9-81ED-4DB2-BD59-A6C34878D82A}">
                    <a16:rowId xmlns:a16="http://schemas.microsoft.com/office/drawing/2014/main" val="343107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https://scontent-iad3-1.xx.fbcdn.net/v/t15.13418-10/p720x720/119475455_348935676284174_2620834373889683821_n.jpg?_nc_cat=104&amp;_nc_sid=ad6a45&amp;_nc_ohc=X3IObjNbkAMAX8RCfRG&amp;_nc_ht=scontent-iad3-1.xx&amp;tp=6&amp;oh=f34916fd745b55815424bacdd212c308&amp;oe=5F9A9840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80028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https://scontent-iad3-1.xx.fbcdn.net/v/t15.13418-10/s720x720/119439453_2721687694815956_6338144870544802370_n.jpg?_nc_cat=102&amp;_nc_sid=ad6a45&amp;_nc_ohc=fMYDCS-S4y8AX98tQev&amp;_nc_ht=scontent-iad3-1.xx&amp;tp=7&amp;oh=66b039a20abcffe2fe6b9c2275176c67&amp;oe=5F9A65E6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0.9155 %</a:t>
                      </a:r>
                    </a:p>
                  </a:txBody>
                  <a:tcPr/>
                </a:tc>
                <a:extLst>
                  <a:ext uri="{0D108BD9-81ED-4DB2-BD59-A6C34878D82A}">
                    <a16:rowId xmlns:a16="http://schemas.microsoft.com/office/drawing/2014/main" val="2709325983"/>
                  </a:ext>
                </a:extLst>
              </a:tr>
            </a:tbl>
          </a:graphicData>
        </a:graphic>
      </p:graphicFrame>
      <p:sp>
        <p:nvSpPr>
          <p:cNvPr id="4" name="Text Placeholder 3">
            <a:extLst>
              <a:ext uri="{FF2B5EF4-FFF2-40B4-BE49-F238E27FC236}">
                <a16:creationId xmlns:a16="http://schemas.microsoft.com/office/drawing/2014/main" id="{F66C03B1-7C80-459F-9D67-213B9D473DF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1860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5F1A4-92F8-4A41-A744-EC99D5DF0E2C}"/>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51CBD57C-861B-482D-9187-F56C0F4AB3AC}"/>
              </a:ext>
            </a:extLst>
          </p:cNvPr>
          <p:cNvGraphicFramePr>
            <a:graphicFrameLocks noGrp="1"/>
          </p:cNvGraphicFramePr>
          <p:nvPr>
            <p:ph type="tbl" sz="quarter" idx="13"/>
            <p:extLst>
              <p:ext uri="{D42A27DB-BD31-4B8C-83A1-F6EECF244321}">
                <p14:modId xmlns:p14="http://schemas.microsoft.com/office/powerpoint/2010/main" val="2809379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382235290"/>
                    </a:ext>
                  </a:extLst>
                </a:gridCol>
                <a:gridCol w="740664">
                  <a:extLst>
                    <a:ext uri="{9D8B030D-6E8A-4147-A177-3AD203B41FA5}">
                      <a16:colId xmlns:a16="http://schemas.microsoft.com/office/drawing/2014/main" val="3319122956"/>
                    </a:ext>
                  </a:extLst>
                </a:gridCol>
                <a:gridCol w="740664">
                  <a:extLst>
                    <a:ext uri="{9D8B030D-6E8A-4147-A177-3AD203B41FA5}">
                      <a16:colId xmlns:a16="http://schemas.microsoft.com/office/drawing/2014/main" val="303874353"/>
                    </a:ext>
                  </a:extLst>
                </a:gridCol>
                <a:gridCol w="740664">
                  <a:extLst>
                    <a:ext uri="{9D8B030D-6E8A-4147-A177-3AD203B41FA5}">
                      <a16:colId xmlns:a16="http://schemas.microsoft.com/office/drawing/2014/main" val="512268506"/>
                    </a:ext>
                  </a:extLst>
                </a:gridCol>
                <a:gridCol w="740664">
                  <a:extLst>
                    <a:ext uri="{9D8B030D-6E8A-4147-A177-3AD203B41FA5}">
                      <a16:colId xmlns:a16="http://schemas.microsoft.com/office/drawing/2014/main" val="810587256"/>
                    </a:ext>
                  </a:extLst>
                </a:gridCol>
                <a:gridCol w="740664">
                  <a:extLst>
                    <a:ext uri="{9D8B030D-6E8A-4147-A177-3AD203B41FA5}">
                      <a16:colId xmlns:a16="http://schemas.microsoft.com/office/drawing/2014/main" val="2422734191"/>
                    </a:ext>
                  </a:extLst>
                </a:gridCol>
                <a:gridCol w="740664">
                  <a:extLst>
                    <a:ext uri="{9D8B030D-6E8A-4147-A177-3AD203B41FA5}">
                      <a16:colId xmlns:a16="http://schemas.microsoft.com/office/drawing/2014/main" val="2849876756"/>
                    </a:ext>
                  </a:extLst>
                </a:gridCol>
                <a:gridCol w="740664">
                  <a:extLst>
                    <a:ext uri="{9D8B030D-6E8A-4147-A177-3AD203B41FA5}">
                      <a16:colId xmlns:a16="http://schemas.microsoft.com/office/drawing/2014/main" val="3047851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21080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https://scontent-iad3-1.xx.fbcdn.net/v/t15.13418-10/s720x720/120542544_792396088188765_6802220036716055002_n.jpg?_nc_cat=103&amp;_nc_sid=ad6a45&amp;_nc_ohc=gzAdNaTfXH0AX9FkE0m&amp;_nc_ht=scontent-iad3-1.xx&amp;tp=7&amp;oh=f7b7171c41a3b0cdfd99a546a64673e4&amp;oe=5F9CEF8B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357277181"/>
                  </a:ext>
                </a:extLst>
              </a:tr>
            </a:tbl>
          </a:graphicData>
        </a:graphic>
      </p:graphicFrame>
      <p:sp>
        <p:nvSpPr>
          <p:cNvPr id="4" name="Text Placeholder 3">
            <a:extLst>
              <a:ext uri="{FF2B5EF4-FFF2-40B4-BE49-F238E27FC236}">
                <a16:creationId xmlns:a16="http://schemas.microsoft.com/office/drawing/2014/main" id="{62DAC8E0-5812-4780-8258-AD2D42BB4BB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909325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3B65C-29D2-4347-98DC-8A8BCAEAA5FB}"/>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0FF87897-CC3A-4C25-BDFF-B18BE0F44447}"/>
              </a:ext>
            </a:extLst>
          </p:cNvPr>
          <p:cNvGraphicFramePr>
            <a:graphicFrameLocks noGrp="1"/>
          </p:cNvGraphicFramePr>
          <p:nvPr>
            <p:ph type="tbl" sz="quarter" idx="13"/>
            <p:extLst>
              <p:ext uri="{D42A27DB-BD31-4B8C-83A1-F6EECF244321}">
                <p14:modId xmlns:p14="http://schemas.microsoft.com/office/powerpoint/2010/main" val="3934215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311079"/>
                    </a:ext>
                  </a:extLst>
                </a:gridCol>
                <a:gridCol w="987552">
                  <a:extLst>
                    <a:ext uri="{9D8B030D-6E8A-4147-A177-3AD203B41FA5}">
                      <a16:colId xmlns:a16="http://schemas.microsoft.com/office/drawing/2014/main" val="2873357232"/>
                    </a:ext>
                  </a:extLst>
                </a:gridCol>
                <a:gridCol w="987552">
                  <a:extLst>
                    <a:ext uri="{9D8B030D-6E8A-4147-A177-3AD203B41FA5}">
                      <a16:colId xmlns:a16="http://schemas.microsoft.com/office/drawing/2014/main" val="2150021768"/>
                    </a:ext>
                  </a:extLst>
                </a:gridCol>
                <a:gridCol w="987552">
                  <a:extLst>
                    <a:ext uri="{9D8B030D-6E8A-4147-A177-3AD203B41FA5}">
                      <a16:colId xmlns:a16="http://schemas.microsoft.com/office/drawing/2014/main" val="3436686865"/>
                    </a:ext>
                  </a:extLst>
                </a:gridCol>
                <a:gridCol w="987552">
                  <a:extLst>
                    <a:ext uri="{9D8B030D-6E8A-4147-A177-3AD203B41FA5}">
                      <a16:colId xmlns:a16="http://schemas.microsoft.com/office/drawing/2014/main" val="2782011528"/>
                    </a:ext>
                  </a:extLst>
                </a:gridCol>
                <a:gridCol w="987552">
                  <a:extLst>
                    <a:ext uri="{9D8B030D-6E8A-4147-A177-3AD203B41FA5}">
                      <a16:colId xmlns:a16="http://schemas.microsoft.com/office/drawing/2014/main" val="371485539"/>
                    </a:ext>
                  </a:extLst>
                </a:gridCol>
                <a:gridCol w="987552">
                  <a:extLst>
                    <a:ext uri="{9D8B030D-6E8A-4147-A177-3AD203B41FA5}">
                      <a16:colId xmlns:a16="http://schemas.microsoft.com/office/drawing/2014/main" val="2277923231"/>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2715618244"/>
                  </a:ext>
                </a:extLst>
              </a:tr>
              <a:tr h="370840">
                <a:tc>
                  <a:txBody>
                    <a:bodyPr/>
                    <a:lstStyle/>
                    <a:p>
                      <a:r>
                        <a:rPr lang="en-US" sz="1000"/>
                        <a:t>Al Salam Bank-Bahrain B.S.C</a:t>
                      </a:r>
                    </a:p>
                  </a:txBody>
                  <a:tcPr/>
                </a:tc>
                <a:tc>
                  <a:txBody>
                    <a:bodyPr/>
                    <a:lstStyle/>
                    <a:p>
                      <a:r>
                        <a:rPr lang="en-US" sz="1000"/>
                        <a:t>453318</a:t>
                      </a:r>
                    </a:p>
                  </a:txBody>
                  <a:tcPr/>
                </a:tc>
                <a:tc>
                  <a:txBody>
                    <a:bodyPr/>
                    <a:lstStyle/>
                    <a:p>
                      <a:r>
                        <a:rPr lang="en-US" sz="1000"/>
                        <a:t>155261</a:t>
                      </a:r>
                    </a:p>
                  </a:txBody>
                  <a:tcPr/>
                </a:tc>
                <a:tc>
                  <a:txBody>
                    <a:bodyPr/>
                    <a:lstStyle/>
                    <a:p>
                      <a:r>
                        <a:rPr lang="en-US" sz="1000"/>
                        <a:t>76283</a:t>
                      </a:r>
                    </a:p>
                  </a:txBody>
                  <a:tcPr/>
                </a:tc>
                <a:tc>
                  <a:txBody>
                    <a:bodyPr/>
                    <a:lstStyle/>
                    <a:p>
                      <a:r>
                        <a:rPr lang="en-US" sz="1000"/>
                        <a:t>452750</a:t>
                      </a:r>
                    </a:p>
                  </a:txBody>
                  <a:tcPr/>
                </a:tc>
                <a:tc>
                  <a:txBody>
                    <a:bodyPr/>
                    <a:lstStyle/>
                    <a:p>
                      <a:r>
                        <a:rPr lang="en-US" sz="1000"/>
                        <a:t>568</a:t>
                      </a:r>
                    </a:p>
                  </a:txBody>
                  <a:tcPr/>
                </a:tc>
                <a:tc>
                  <a:txBody>
                    <a:bodyPr/>
                    <a:lstStyle/>
                    <a:p>
                      <a:r>
                        <a:rPr lang="en-US" sz="1000"/>
                        <a:t>453251</a:t>
                      </a:r>
                    </a:p>
                  </a:txBody>
                  <a:tcPr/>
                </a:tc>
                <a:extLst>
                  <a:ext uri="{0D108BD9-81ED-4DB2-BD59-A6C34878D82A}">
                    <a16:rowId xmlns:a16="http://schemas.microsoft.com/office/drawing/2014/main" val="3442885274"/>
                  </a:ext>
                </a:extLst>
              </a:tr>
            </a:tbl>
          </a:graphicData>
        </a:graphic>
      </p:graphicFrame>
      <p:sp>
        <p:nvSpPr>
          <p:cNvPr id="4" name="Text Placeholder 3">
            <a:extLst>
              <a:ext uri="{FF2B5EF4-FFF2-40B4-BE49-F238E27FC236}">
                <a16:creationId xmlns:a16="http://schemas.microsoft.com/office/drawing/2014/main" id="{37F4C712-5F60-4496-8810-F8E15AED979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512506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5CACB-298C-46C6-A307-A649B6BC751C}"/>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3EDDC2FF-9117-43F1-9625-ED7280398169}"/>
              </a:ext>
            </a:extLst>
          </p:cNvPr>
          <p:cNvGraphicFramePr>
            <a:graphicFrameLocks noGrp="1"/>
          </p:cNvGraphicFramePr>
          <p:nvPr>
            <p:ph type="tbl" sz="quarter" idx="13"/>
            <p:extLst>
              <p:ext uri="{D42A27DB-BD31-4B8C-83A1-F6EECF244321}">
                <p14:modId xmlns:p14="http://schemas.microsoft.com/office/powerpoint/2010/main" val="2157689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35364938"/>
                    </a:ext>
                  </a:extLst>
                </a:gridCol>
                <a:gridCol w="987552">
                  <a:extLst>
                    <a:ext uri="{9D8B030D-6E8A-4147-A177-3AD203B41FA5}">
                      <a16:colId xmlns:a16="http://schemas.microsoft.com/office/drawing/2014/main" val="2641894302"/>
                    </a:ext>
                  </a:extLst>
                </a:gridCol>
                <a:gridCol w="987552">
                  <a:extLst>
                    <a:ext uri="{9D8B030D-6E8A-4147-A177-3AD203B41FA5}">
                      <a16:colId xmlns:a16="http://schemas.microsoft.com/office/drawing/2014/main" val="3190497309"/>
                    </a:ext>
                  </a:extLst>
                </a:gridCol>
                <a:gridCol w="987552">
                  <a:extLst>
                    <a:ext uri="{9D8B030D-6E8A-4147-A177-3AD203B41FA5}">
                      <a16:colId xmlns:a16="http://schemas.microsoft.com/office/drawing/2014/main" val="198709975"/>
                    </a:ext>
                  </a:extLst>
                </a:gridCol>
                <a:gridCol w="987552">
                  <a:extLst>
                    <a:ext uri="{9D8B030D-6E8A-4147-A177-3AD203B41FA5}">
                      <a16:colId xmlns:a16="http://schemas.microsoft.com/office/drawing/2014/main" val="1880328827"/>
                    </a:ext>
                  </a:extLst>
                </a:gridCol>
                <a:gridCol w="987552">
                  <a:extLst>
                    <a:ext uri="{9D8B030D-6E8A-4147-A177-3AD203B41FA5}">
                      <a16:colId xmlns:a16="http://schemas.microsoft.com/office/drawing/2014/main" val="2814902179"/>
                    </a:ext>
                  </a:extLst>
                </a:gridCol>
                <a:gridCol w="658368">
                  <a:extLst>
                    <a:ext uri="{9D8B030D-6E8A-4147-A177-3AD203B41FA5}">
                      <a16:colId xmlns:a16="http://schemas.microsoft.com/office/drawing/2014/main" val="1070827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773111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98541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40176035"/>
                  </a:ext>
                </a:extLst>
              </a:tr>
            </a:tbl>
          </a:graphicData>
        </a:graphic>
      </p:graphicFrame>
      <p:sp>
        <p:nvSpPr>
          <p:cNvPr id="4" name="Text Placeholder 3">
            <a:extLst>
              <a:ext uri="{FF2B5EF4-FFF2-40B4-BE49-F238E27FC236}">
                <a16:creationId xmlns:a16="http://schemas.microsoft.com/office/drawing/2014/main" id="{50A17AEC-4D9B-4D47-8FDF-4DEDDD6438E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785497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0953B-376A-4C92-9611-796A03A0FEBA}"/>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67F0FD90-8DAB-4712-8BEB-67CF083D650A}"/>
              </a:ext>
            </a:extLst>
          </p:cNvPr>
          <p:cNvGraphicFramePr>
            <a:graphicFrameLocks noGrp="1"/>
          </p:cNvGraphicFramePr>
          <p:nvPr>
            <p:ph type="tbl" sz="quarter" idx="13"/>
            <p:extLst>
              <p:ext uri="{D42A27DB-BD31-4B8C-83A1-F6EECF244321}">
                <p14:modId xmlns:p14="http://schemas.microsoft.com/office/powerpoint/2010/main" val="3948460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82830009"/>
                    </a:ext>
                  </a:extLst>
                </a:gridCol>
                <a:gridCol w="987552">
                  <a:extLst>
                    <a:ext uri="{9D8B030D-6E8A-4147-A177-3AD203B41FA5}">
                      <a16:colId xmlns:a16="http://schemas.microsoft.com/office/drawing/2014/main" val="3720962482"/>
                    </a:ext>
                  </a:extLst>
                </a:gridCol>
                <a:gridCol w="987552">
                  <a:extLst>
                    <a:ext uri="{9D8B030D-6E8A-4147-A177-3AD203B41FA5}">
                      <a16:colId xmlns:a16="http://schemas.microsoft.com/office/drawing/2014/main" val="3609684576"/>
                    </a:ext>
                  </a:extLst>
                </a:gridCol>
                <a:gridCol w="987552">
                  <a:extLst>
                    <a:ext uri="{9D8B030D-6E8A-4147-A177-3AD203B41FA5}">
                      <a16:colId xmlns:a16="http://schemas.microsoft.com/office/drawing/2014/main" val="3363990499"/>
                    </a:ext>
                  </a:extLst>
                </a:gridCol>
                <a:gridCol w="987552">
                  <a:extLst>
                    <a:ext uri="{9D8B030D-6E8A-4147-A177-3AD203B41FA5}">
                      <a16:colId xmlns:a16="http://schemas.microsoft.com/office/drawing/2014/main" val="813011968"/>
                    </a:ext>
                  </a:extLst>
                </a:gridCol>
                <a:gridCol w="987552">
                  <a:extLst>
                    <a:ext uri="{9D8B030D-6E8A-4147-A177-3AD203B41FA5}">
                      <a16:colId xmlns:a16="http://schemas.microsoft.com/office/drawing/2014/main" val="191595252"/>
                    </a:ext>
                  </a:extLst>
                </a:gridCol>
                <a:gridCol w="658368">
                  <a:extLst>
                    <a:ext uri="{9D8B030D-6E8A-4147-A177-3AD203B41FA5}">
                      <a16:colId xmlns:a16="http://schemas.microsoft.com/office/drawing/2014/main" val="10881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92283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8985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35184426"/>
                  </a:ext>
                </a:extLst>
              </a:tr>
            </a:tbl>
          </a:graphicData>
        </a:graphic>
      </p:graphicFrame>
      <p:sp>
        <p:nvSpPr>
          <p:cNvPr id="4" name="Text Placeholder 3">
            <a:extLst>
              <a:ext uri="{FF2B5EF4-FFF2-40B4-BE49-F238E27FC236}">
                <a16:creationId xmlns:a16="http://schemas.microsoft.com/office/drawing/2014/main" id="{4E8561C3-BB97-4EC9-99CC-02D74A796B2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748995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8A606-047F-4879-9DC7-4AD8FF6CB951}"/>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0E37BD31-4065-4F11-AA0B-3CF2CB420DB6}"/>
              </a:ext>
            </a:extLst>
          </p:cNvPr>
          <p:cNvGraphicFramePr>
            <a:graphicFrameLocks noGrp="1"/>
          </p:cNvGraphicFramePr>
          <p:nvPr>
            <p:ph type="tbl" sz="quarter" idx="13"/>
            <p:extLst>
              <p:ext uri="{D42A27DB-BD31-4B8C-83A1-F6EECF244321}">
                <p14:modId xmlns:p14="http://schemas.microsoft.com/office/powerpoint/2010/main" val="2080416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3390423"/>
                    </a:ext>
                  </a:extLst>
                </a:gridCol>
                <a:gridCol w="987552">
                  <a:extLst>
                    <a:ext uri="{9D8B030D-6E8A-4147-A177-3AD203B41FA5}">
                      <a16:colId xmlns:a16="http://schemas.microsoft.com/office/drawing/2014/main" val="890430350"/>
                    </a:ext>
                  </a:extLst>
                </a:gridCol>
                <a:gridCol w="987552">
                  <a:extLst>
                    <a:ext uri="{9D8B030D-6E8A-4147-A177-3AD203B41FA5}">
                      <a16:colId xmlns:a16="http://schemas.microsoft.com/office/drawing/2014/main" val="291254234"/>
                    </a:ext>
                  </a:extLst>
                </a:gridCol>
                <a:gridCol w="987552">
                  <a:extLst>
                    <a:ext uri="{9D8B030D-6E8A-4147-A177-3AD203B41FA5}">
                      <a16:colId xmlns:a16="http://schemas.microsoft.com/office/drawing/2014/main" val="3028801978"/>
                    </a:ext>
                  </a:extLst>
                </a:gridCol>
                <a:gridCol w="987552">
                  <a:extLst>
                    <a:ext uri="{9D8B030D-6E8A-4147-A177-3AD203B41FA5}">
                      <a16:colId xmlns:a16="http://schemas.microsoft.com/office/drawing/2014/main" val="4030337613"/>
                    </a:ext>
                  </a:extLst>
                </a:gridCol>
                <a:gridCol w="987552">
                  <a:extLst>
                    <a:ext uri="{9D8B030D-6E8A-4147-A177-3AD203B41FA5}">
                      <a16:colId xmlns:a16="http://schemas.microsoft.com/office/drawing/2014/main" val="1083717977"/>
                    </a:ext>
                  </a:extLst>
                </a:gridCol>
                <a:gridCol w="658368">
                  <a:extLst>
                    <a:ext uri="{9D8B030D-6E8A-4147-A177-3AD203B41FA5}">
                      <a16:colId xmlns:a16="http://schemas.microsoft.com/office/drawing/2014/main" val="141767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97359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84510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616382829"/>
                  </a:ext>
                </a:extLst>
              </a:tr>
            </a:tbl>
          </a:graphicData>
        </a:graphic>
      </p:graphicFrame>
      <p:sp>
        <p:nvSpPr>
          <p:cNvPr id="4" name="Text Placeholder 3">
            <a:extLst>
              <a:ext uri="{FF2B5EF4-FFF2-40B4-BE49-F238E27FC236}">
                <a16:creationId xmlns:a16="http://schemas.microsoft.com/office/drawing/2014/main" id="{6CC29F50-C4AE-452A-90CD-922BF4F6C65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039887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5361F-0446-44EC-9FD7-1B828CC5563A}"/>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C0FA9CB0-4295-4D5D-845E-1428F1E2A3ED}"/>
              </a:ext>
            </a:extLst>
          </p:cNvPr>
          <p:cNvGraphicFramePr>
            <a:graphicFrameLocks noGrp="1"/>
          </p:cNvGraphicFramePr>
          <p:nvPr>
            <p:ph type="tbl" sz="quarter" idx="13"/>
            <p:extLst>
              <p:ext uri="{D42A27DB-BD31-4B8C-83A1-F6EECF244321}">
                <p14:modId xmlns:p14="http://schemas.microsoft.com/office/powerpoint/2010/main" val="3032859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72531455"/>
                    </a:ext>
                  </a:extLst>
                </a:gridCol>
                <a:gridCol w="987552">
                  <a:extLst>
                    <a:ext uri="{9D8B030D-6E8A-4147-A177-3AD203B41FA5}">
                      <a16:colId xmlns:a16="http://schemas.microsoft.com/office/drawing/2014/main" val="3833915862"/>
                    </a:ext>
                  </a:extLst>
                </a:gridCol>
                <a:gridCol w="987552">
                  <a:extLst>
                    <a:ext uri="{9D8B030D-6E8A-4147-A177-3AD203B41FA5}">
                      <a16:colId xmlns:a16="http://schemas.microsoft.com/office/drawing/2014/main" val="2200016802"/>
                    </a:ext>
                  </a:extLst>
                </a:gridCol>
                <a:gridCol w="987552">
                  <a:extLst>
                    <a:ext uri="{9D8B030D-6E8A-4147-A177-3AD203B41FA5}">
                      <a16:colId xmlns:a16="http://schemas.microsoft.com/office/drawing/2014/main" val="3901437881"/>
                    </a:ext>
                  </a:extLst>
                </a:gridCol>
                <a:gridCol w="987552">
                  <a:extLst>
                    <a:ext uri="{9D8B030D-6E8A-4147-A177-3AD203B41FA5}">
                      <a16:colId xmlns:a16="http://schemas.microsoft.com/office/drawing/2014/main" val="3721284447"/>
                    </a:ext>
                  </a:extLst>
                </a:gridCol>
                <a:gridCol w="987552">
                  <a:extLst>
                    <a:ext uri="{9D8B030D-6E8A-4147-A177-3AD203B41FA5}">
                      <a16:colId xmlns:a16="http://schemas.microsoft.com/office/drawing/2014/main" val="1476409308"/>
                    </a:ext>
                  </a:extLst>
                </a:gridCol>
                <a:gridCol w="658368">
                  <a:extLst>
                    <a:ext uri="{9D8B030D-6E8A-4147-A177-3AD203B41FA5}">
                      <a16:colId xmlns:a16="http://schemas.microsoft.com/office/drawing/2014/main" val="1164147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12929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https://scontent-iad3-1.xx.fbcdn.net/v/t15.13418-10/p168x128/119439453_2721687694815956_6338144870544802370_n.jpg?_nc_cat=102&amp;_nc_sid=08861d&amp;_nc_ohc=fMYDCS-S4y8AX8CKYCT&amp;_nc_ht=scontent-iad3-1.xx&amp;tp=6&amp;oh=5f4dae13294b61d5915a02659dae4594&amp;oe=5F9C1B5A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4104060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https://scontent-iad3-1.xx.fbcdn.net/v/t15.13418-10/p160x160/120579525_3256559224461666_1246211215298760720_n.jpg?_nc_cat=101&amp;_nc_sid=08861d&amp;_nc_ohc=ZvUwox6QWqEAX8mQpit&amp;_nc_ht=scontent-iad3-1.xx&amp;tp=6&amp;oh=a8eee880c58ec9ba37c6f39c99865793&amp;oe=5F9BF9BC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08198411"/>
                  </a:ext>
                </a:extLst>
              </a:tr>
            </a:tbl>
          </a:graphicData>
        </a:graphic>
      </p:graphicFrame>
      <p:sp>
        <p:nvSpPr>
          <p:cNvPr id="4" name="Text Placeholder 3">
            <a:extLst>
              <a:ext uri="{FF2B5EF4-FFF2-40B4-BE49-F238E27FC236}">
                <a16:creationId xmlns:a16="http://schemas.microsoft.com/office/drawing/2014/main" id="{5883DC78-BAA3-4042-85CC-3B3157DE18A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031236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386CF-2220-4BF1-B427-34E73A0643F1}"/>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0732CF7A-E0E0-4287-AC92-8C2BE3D702F5}"/>
              </a:ext>
            </a:extLst>
          </p:cNvPr>
          <p:cNvGraphicFramePr>
            <a:graphicFrameLocks noGrp="1"/>
          </p:cNvGraphicFramePr>
          <p:nvPr>
            <p:ph type="tbl" sz="quarter" idx="13"/>
            <p:extLst>
              <p:ext uri="{D42A27DB-BD31-4B8C-83A1-F6EECF244321}">
                <p14:modId xmlns:p14="http://schemas.microsoft.com/office/powerpoint/2010/main" val="3142460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50650189"/>
                    </a:ext>
                  </a:extLst>
                </a:gridCol>
                <a:gridCol w="987552">
                  <a:extLst>
                    <a:ext uri="{9D8B030D-6E8A-4147-A177-3AD203B41FA5}">
                      <a16:colId xmlns:a16="http://schemas.microsoft.com/office/drawing/2014/main" val="2313343115"/>
                    </a:ext>
                  </a:extLst>
                </a:gridCol>
                <a:gridCol w="987552">
                  <a:extLst>
                    <a:ext uri="{9D8B030D-6E8A-4147-A177-3AD203B41FA5}">
                      <a16:colId xmlns:a16="http://schemas.microsoft.com/office/drawing/2014/main" val="1157744075"/>
                    </a:ext>
                  </a:extLst>
                </a:gridCol>
                <a:gridCol w="987552">
                  <a:extLst>
                    <a:ext uri="{9D8B030D-6E8A-4147-A177-3AD203B41FA5}">
                      <a16:colId xmlns:a16="http://schemas.microsoft.com/office/drawing/2014/main" val="2693585476"/>
                    </a:ext>
                  </a:extLst>
                </a:gridCol>
                <a:gridCol w="987552">
                  <a:extLst>
                    <a:ext uri="{9D8B030D-6E8A-4147-A177-3AD203B41FA5}">
                      <a16:colId xmlns:a16="http://schemas.microsoft.com/office/drawing/2014/main" val="83420782"/>
                    </a:ext>
                  </a:extLst>
                </a:gridCol>
                <a:gridCol w="987552">
                  <a:extLst>
                    <a:ext uri="{9D8B030D-6E8A-4147-A177-3AD203B41FA5}">
                      <a16:colId xmlns:a16="http://schemas.microsoft.com/office/drawing/2014/main" val="4045863784"/>
                    </a:ext>
                  </a:extLst>
                </a:gridCol>
                <a:gridCol w="658368">
                  <a:extLst>
                    <a:ext uri="{9D8B030D-6E8A-4147-A177-3AD203B41FA5}">
                      <a16:colId xmlns:a16="http://schemas.microsoft.com/office/drawing/2014/main" val="3513949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953707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0193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https://scontent-iad3-1.xx.fbcdn.net/v/t15.13418-10/p160x160/120389131_257881802147056_1792690508321252775_n.jpg?_nc_cat=105&amp;_nc_sid=08861d&amp;_nc_ohc=IicvzGHgDkEAX_4DakA&amp;_nc_ht=scontent-iad3-1.xx&amp;tp=6&amp;oh=3b8da43085d6a418287b5560b9fa3d14&amp;oe=5F9CF3F1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56078119"/>
                  </a:ext>
                </a:extLst>
              </a:tr>
            </a:tbl>
          </a:graphicData>
        </a:graphic>
      </p:graphicFrame>
      <p:sp>
        <p:nvSpPr>
          <p:cNvPr id="4" name="Text Placeholder 3">
            <a:extLst>
              <a:ext uri="{FF2B5EF4-FFF2-40B4-BE49-F238E27FC236}">
                <a16:creationId xmlns:a16="http://schemas.microsoft.com/office/drawing/2014/main" id="{E90D2B48-00EF-44D6-968D-394CDAF43FC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690860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A44D8-9BBA-41D5-BC0F-301F23FF12FB}"/>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96A66EC5-47F2-4A94-80B5-9461DB5927B9}"/>
              </a:ext>
            </a:extLst>
          </p:cNvPr>
          <p:cNvGraphicFramePr>
            <a:graphicFrameLocks noGrp="1"/>
          </p:cNvGraphicFramePr>
          <p:nvPr>
            <p:ph type="tbl" sz="quarter" idx="13"/>
            <p:extLst>
              <p:ext uri="{D42A27DB-BD31-4B8C-83A1-F6EECF244321}">
                <p14:modId xmlns:p14="http://schemas.microsoft.com/office/powerpoint/2010/main" val="1272889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216224575"/>
                    </a:ext>
                  </a:extLst>
                </a:gridCol>
                <a:gridCol w="987552">
                  <a:extLst>
                    <a:ext uri="{9D8B030D-6E8A-4147-A177-3AD203B41FA5}">
                      <a16:colId xmlns:a16="http://schemas.microsoft.com/office/drawing/2014/main" val="4013616165"/>
                    </a:ext>
                  </a:extLst>
                </a:gridCol>
                <a:gridCol w="987552">
                  <a:extLst>
                    <a:ext uri="{9D8B030D-6E8A-4147-A177-3AD203B41FA5}">
                      <a16:colId xmlns:a16="http://schemas.microsoft.com/office/drawing/2014/main" val="1529890374"/>
                    </a:ext>
                  </a:extLst>
                </a:gridCol>
                <a:gridCol w="987552">
                  <a:extLst>
                    <a:ext uri="{9D8B030D-6E8A-4147-A177-3AD203B41FA5}">
                      <a16:colId xmlns:a16="http://schemas.microsoft.com/office/drawing/2014/main" val="753196542"/>
                    </a:ext>
                  </a:extLst>
                </a:gridCol>
                <a:gridCol w="987552">
                  <a:extLst>
                    <a:ext uri="{9D8B030D-6E8A-4147-A177-3AD203B41FA5}">
                      <a16:colId xmlns:a16="http://schemas.microsoft.com/office/drawing/2014/main" val="1246101786"/>
                    </a:ext>
                  </a:extLst>
                </a:gridCol>
                <a:gridCol w="987552">
                  <a:extLst>
                    <a:ext uri="{9D8B030D-6E8A-4147-A177-3AD203B41FA5}">
                      <a16:colId xmlns:a16="http://schemas.microsoft.com/office/drawing/2014/main" val="2329363192"/>
                    </a:ext>
                  </a:extLst>
                </a:gridCol>
                <a:gridCol w="658368">
                  <a:extLst>
                    <a:ext uri="{9D8B030D-6E8A-4147-A177-3AD203B41FA5}">
                      <a16:colId xmlns:a16="http://schemas.microsoft.com/office/drawing/2014/main" val="3680235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790908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https://scontent-iad3-1.xx.fbcdn.net/v/t15.13418-10/p160x160/120330995_824202401656984_4128764297057283649_n.jpg?_nc_cat=110&amp;_nc_sid=08861d&amp;_nc_ohc=cWa8B6KTWTMAX9QLQLD&amp;_nc_ht=scontent-iad3-1.xx&amp;tp=6&amp;oh=b92064c3b2feeb9278fa029ea3ec7b92&amp;oe=5F996E42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20342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118599763_621299888753761_2718544473354532897_n.jpg?_nc_cat=104&amp;_nc_sid=08861d&amp;_nc_ohc=9FU_KMuuCtUAX9I9d7k&amp;_nc_oc=AQmWqQ5vo8dAFqLbecbCxMFsKRZODgp6-YeckULqOjF6fGBCbEg9qj7jCt3J5L_MgKM&amp;_nc_ht=scontent-iad3-1.xx&amp;tp=6&amp;oh=4214c2c57375e4723cba6c1874374448&amp;oe=5F9B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707417295"/>
                  </a:ext>
                </a:extLst>
              </a:tr>
            </a:tbl>
          </a:graphicData>
        </a:graphic>
      </p:graphicFrame>
      <p:sp>
        <p:nvSpPr>
          <p:cNvPr id="4" name="Text Placeholder 3">
            <a:extLst>
              <a:ext uri="{FF2B5EF4-FFF2-40B4-BE49-F238E27FC236}">
                <a16:creationId xmlns:a16="http://schemas.microsoft.com/office/drawing/2014/main" id="{78BC5A1D-6FB3-4A37-AE60-DE223DA6DEA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492149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4144D-26C9-49ED-B230-521EC06F3919}"/>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9B661D74-4A67-46D5-BEF3-A42C6ACF7049}"/>
              </a:ext>
            </a:extLst>
          </p:cNvPr>
          <p:cNvGraphicFramePr>
            <a:graphicFrameLocks noGrp="1"/>
          </p:cNvGraphicFramePr>
          <p:nvPr>
            <p:ph type="tbl" sz="quarter" idx="13"/>
            <p:extLst>
              <p:ext uri="{D42A27DB-BD31-4B8C-83A1-F6EECF244321}">
                <p14:modId xmlns:p14="http://schemas.microsoft.com/office/powerpoint/2010/main" val="730816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515342269"/>
                    </a:ext>
                  </a:extLst>
                </a:gridCol>
                <a:gridCol w="905256">
                  <a:extLst>
                    <a:ext uri="{9D8B030D-6E8A-4147-A177-3AD203B41FA5}">
                      <a16:colId xmlns:a16="http://schemas.microsoft.com/office/drawing/2014/main" val="430513446"/>
                    </a:ext>
                  </a:extLst>
                </a:gridCol>
                <a:gridCol w="905256">
                  <a:extLst>
                    <a:ext uri="{9D8B030D-6E8A-4147-A177-3AD203B41FA5}">
                      <a16:colId xmlns:a16="http://schemas.microsoft.com/office/drawing/2014/main" val="350957298"/>
                    </a:ext>
                  </a:extLst>
                </a:gridCol>
                <a:gridCol w="905256">
                  <a:extLst>
                    <a:ext uri="{9D8B030D-6E8A-4147-A177-3AD203B41FA5}">
                      <a16:colId xmlns:a16="http://schemas.microsoft.com/office/drawing/2014/main" val="1702666576"/>
                    </a:ext>
                  </a:extLst>
                </a:gridCol>
                <a:gridCol w="905256">
                  <a:extLst>
                    <a:ext uri="{9D8B030D-6E8A-4147-A177-3AD203B41FA5}">
                      <a16:colId xmlns:a16="http://schemas.microsoft.com/office/drawing/2014/main" val="2590747151"/>
                    </a:ext>
                  </a:extLst>
                </a:gridCol>
                <a:gridCol w="905256">
                  <a:extLst>
                    <a:ext uri="{9D8B030D-6E8A-4147-A177-3AD203B41FA5}">
                      <a16:colId xmlns:a16="http://schemas.microsoft.com/office/drawing/2014/main" val="1700253129"/>
                    </a:ext>
                  </a:extLst>
                </a:gridCol>
                <a:gridCol w="905256">
                  <a:extLst>
                    <a:ext uri="{9D8B030D-6E8A-4147-A177-3AD203B41FA5}">
                      <a16:colId xmlns:a16="http://schemas.microsoft.com/office/drawing/2014/main" val="4005794526"/>
                    </a:ext>
                  </a:extLst>
                </a:gridCol>
                <a:gridCol w="905256">
                  <a:extLst>
                    <a:ext uri="{9D8B030D-6E8A-4147-A177-3AD203B41FA5}">
                      <a16:colId xmlns:a16="http://schemas.microsoft.com/office/drawing/2014/main" val="2766396328"/>
                    </a:ext>
                  </a:extLst>
                </a:gridCol>
                <a:gridCol w="905256">
                  <a:extLst>
                    <a:ext uri="{9D8B030D-6E8A-4147-A177-3AD203B41FA5}">
                      <a16:colId xmlns:a16="http://schemas.microsoft.com/office/drawing/2014/main" val="3844081307"/>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2012650089"/>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725302609"/>
                  </a:ext>
                </a:extLst>
              </a:tr>
            </a:tbl>
          </a:graphicData>
        </a:graphic>
      </p:graphicFrame>
      <p:sp>
        <p:nvSpPr>
          <p:cNvPr id="4" name="Text Placeholder 3">
            <a:extLst>
              <a:ext uri="{FF2B5EF4-FFF2-40B4-BE49-F238E27FC236}">
                <a16:creationId xmlns:a16="http://schemas.microsoft.com/office/drawing/2014/main" id="{D414910E-0D28-4ED7-A1A2-0BD2AFC0DB0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424222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53CDA-A102-4675-8130-DF103F0582E9}"/>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1796AC2C-9268-45E8-97CC-E2E48C64D757}"/>
              </a:ext>
            </a:extLst>
          </p:cNvPr>
          <p:cNvGraphicFramePr>
            <a:graphicFrameLocks noGrp="1"/>
          </p:cNvGraphicFramePr>
          <p:nvPr>
            <p:ph type="chart" sz="quarter" idx="13"/>
            <p:extLst>
              <p:ext uri="{D42A27DB-BD31-4B8C-83A1-F6EECF244321}">
                <p14:modId xmlns:p14="http://schemas.microsoft.com/office/powerpoint/2010/main" val="1929309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62C5B7-EBD9-45AF-A084-F3F58A95374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E9F724C-2995-4A50-B544-D4FF705FDA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0191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B00D1-4895-4BF6-A9D7-FCB8ACA12A9A}"/>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16C6EFD3-4634-4204-BB43-C49E162480C8}"/>
              </a:ext>
            </a:extLst>
          </p:cNvPr>
          <p:cNvGraphicFramePr>
            <a:graphicFrameLocks noGrp="1"/>
          </p:cNvGraphicFramePr>
          <p:nvPr>
            <p:ph type="chart" sz="quarter" idx="13"/>
            <p:extLst>
              <p:ext uri="{D42A27DB-BD31-4B8C-83A1-F6EECF244321}">
                <p14:modId xmlns:p14="http://schemas.microsoft.com/office/powerpoint/2010/main" val="1996279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9D8CD0-3C77-4071-B644-4C843373FA0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3C29666-7B9F-4796-88D6-03B36747A3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21525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3AC7B-30E4-41E5-97E5-0B70A3A83F16}"/>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70820DD1-163F-4500-964C-B0BD4BE1DD01}"/>
              </a:ext>
            </a:extLst>
          </p:cNvPr>
          <p:cNvGraphicFramePr>
            <a:graphicFrameLocks noGrp="1"/>
          </p:cNvGraphicFramePr>
          <p:nvPr>
            <p:ph type="chart" sz="quarter" idx="13"/>
            <p:extLst>
              <p:ext uri="{D42A27DB-BD31-4B8C-83A1-F6EECF244321}">
                <p14:modId xmlns:p14="http://schemas.microsoft.com/office/powerpoint/2010/main" val="3339200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A814FA-70C0-4F01-B893-2F43838FE0D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97A2440-077F-4F0C-897B-1FC658B7E0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47516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95945-CAA8-4F96-89A6-E9D58D6D5661}"/>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52B4FBF5-D480-412A-96D6-0F58AF86E5AE}"/>
              </a:ext>
            </a:extLst>
          </p:cNvPr>
          <p:cNvGraphicFramePr>
            <a:graphicFrameLocks noGrp="1"/>
          </p:cNvGraphicFramePr>
          <p:nvPr>
            <p:ph type="chart" sz="quarter" idx="13"/>
            <p:extLst>
              <p:ext uri="{D42A27DB-BD31-4B8C-83A1-F6EECF244321}">
                <p14:modId xmlns:p14="http://schemas.microsoft.com/office/powerpoint/2010/main" val="2697903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6E6184-9934-48C9-A19F-8FCF38FDFF0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EA37855-CB32-48A8-BC8D-F4C0BDF711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82671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0B10B-704F-460C-84D6-84C1DC6DB8C5}"/>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99B620E7-CDE6-4DC2-AA4C-8BC09CB151ED}"/>
              </a:ext>
            </a:extLst>
          </p:cNvPr>
          <p:cNvGraphicFramePr>
            <a:graphicFrameLocks noGrp="1"/>
          </p:cNvGraphicFramePr>
          <p:nvPr>
            <p:ph type="chart" sz="quarter" idx="13"/>
            <p:extLst>
              <p:ext uri="{D42A27DB-BD31-4B8C-83A1-F6EECF244321}">
                <p14:modId xmlns:p14="http://schemas.microsoft.com/office/powerpoint/2010/main" val="2882486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8A3943-42C6-428B-8800-EB45DF9D682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AEFA9FA-EECB-48A8-9A01-BB1A76C71B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21248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07F70-C1F4-4979-9665-2F373676FDD7}"/>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845B70D4-857C-4EA4-AFCD-8D17B97EFDD2}"/>
              </a:ext>
            </a:extLst>
          </p:cNvPr>
          <p:cNvGraphicFramePr>
            <a:graphicFrameLocks noGrp="1"/>
          </p:cNvGraphicFramePr>
          <p:nvPr>
            <p:ph type="chart" sz="quarter" idx="13"/>
            <p:extLst>
              <p:ext uri="{D42A27DB-BD31-4B8C-83A1-F6EECF244321}">
                <p14:modId xmlns:p14="http://schemas.microsoft.com/office/powerpoint/2010/main" val="1319919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FB312B-6C09-4C33-AF51-692394ED6D0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78DE336-0028-4E0B-84B5-D259F128BA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44621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38CBB-0CE9-4959-9A21-590B6A7908EA}"/>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9B1F88EC-E7CF-4DE7-9C8B-1B293F475C90}"/>
              </a:ext>
            </a:extLst>
          </p:cNvPr>
          <p:cNvGraphicFramePr>
            <a:graphicFrameLocks noGrp="1"/>
          </p:cNvGraphicFramePr>
          <p:nvPr>
            <p:ph type="tbl" sz="quarter" idx="13"/>
            <p:extLst>
              <p:ext uri="{D42A27DB-BD31-4B8C-83A1-F6EECF244321}">
                <p14:modId xmlns:p14="http://schemas.microsoft.com/office/powerpoint/2010/main" val="3073015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66487896"/>
                    </a:ext>
                  </a:extLst>
                </a:gridCol>
                <a:gridCol w="987552">
                  <a:extLst>
                    <a:ext uri="{9D8B030D-6E8A-4147-A177-3AD203B41FA5}">
                      <a16:colId xmlns:a16="http://schemas.microsoft.com/office/drawing/2014/main" val="3653757805"/>
                    </a:ext>
                  </a:extLst>
                </a:gridCol>
                <a:gridCol w="987552">
                  <a:extLst>
                    <a:ext uri="{9D8B030D-6E8A-4147-A177-3AD203B41FA5}">
                      <a16:colId xmlns:a16="http://schemas.microsoft.com/office/drawing/2014/main" val="3844831244"/>
                    </a:ext>
                  </a:extLst>
                </a:gridCol>
                <a:gridCol w="987552">
                  <a:extLst>
                    <a:ext uri="{9D8B030D-6E8A-4147-A177-3AD203B41FA5}">
                      <a16:colId xmlns:a16="http://schemas.microsoft.com/office/drawing/2014/main" val="2851800506"/>
                    </a:ext>
                  </a:extLst>
                </a:gridCol>
                <a:gridCol w="987552">
                  <a:extLst>
                    <a:ext uri="{9D8B030D-6E8A-4147-A177-3AD203B41FA5}">
                      <a16:colId xmlns:a16="http://schemas.microsoft.com/office/drawing/2014/main" val="1366198509"/>
                    </a:ext>
                  </a:extLst>
                </a:gridCol>
                <a:gridCol w="987552">
                  <a:extLst>
                    <a:ext uri="{9D8B030D-6E8A-4147-A177-3AD203B41FA5}">
                      <a16:colId xmlns:a16="http://schemas.microsoft.com/office/drawing/2014/main" val="888364120"/>
                    </a:ext>
                  </a:extLst>
                </a:gridCol>
                <a:gridCol w="987552">
                  <a:extLst>
                    <a:ext uri="{9D8B030D-6E8A-4147-A177-3AD203B41FA5}">
                      <a16:colId xmlns:a16="http://schemas.microsoft.com/office/drawing/2014/main" val="3421093611"/>
                    </a:ext>
                  </a:extLst>
                </a:gridCol>
                <a:gridCol w="987552">
                  <a:extLst>
                    <a:ext uri="{9D8B030D-6E8A-4147-A177-3AD203B41FA5}">
                      <a16:colId xmlns:a16="http://schemas.microsoft.com/office/drawing/2014/main" val="241296477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121298700"/>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2810694298"/>
                  </a:ext>
                </a:extLst>
              </a:tr>
            </a:tbl>
          </a:graphicData>
        </a:graphic>
      </p:graphicFrame>
      <p:sp>
        <p:nvSpPr>
          <p:cNvPr id="4" name="Text Placeholder 3">
            <a:extLst>
              <a:ext uri="{FF2B5EF4-FFF2-40B4-BE49-F238E27FC236}">
                <a16:creationId xmlns:a16="http://schemas.microsoft.com/office/drawing/2014/main" id="{3E04A00B-95C6-4D0C-B44D-F8265386AF5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4699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AB5E3-D845-4E61-8675-803DC1050162}"/>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54C0E99D-EDEB-4073-8AF8-7432B3A4CFF8}"/>
              </a:ext>
            </a:extLst>
          </p:cNvPr>
          <p:cNvGraphicFramePr>
            <a:graphicFrameLocks noGrp="1"/>
          </p:cNvGraphicFramePr>
          <p:nvPr>
            <p:ph type="tbl" sz="quarter" idx="13"/>
            <p:extLst>
              <p:ext uri="{D42A27DB-BD31-4B8C-83A1-F6EECF244321}">
                <p14:modId xmlns:p14="http://schemas.microsoft.com/office/powerpoint/2010/main" val="1993963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45438293"/>
                    </a:ext>
                  </a:extLst>
                </a:gridCol>
                <a:gridCol w="905256">
                  <a:extLst>
                    <a:ext uri="{9D8B030D-6E8A-4147-A177-3AD203B41FA5}">
                      <a16:colId xmlns:a16="http://schemas.microsoft.com/office/drawing/2014/main" val="582940801"/>
                    </a:ext>
                  </a:extLst>
                </a:gridCol>
                <a:gridCol w="905256">
                  <a:extLst>
                    <a:ext uri="{9D8B030D-6E8A-4147-A177-3AD203B41FA5}">
                      <a16:colId xmlns:a16="http://schemas.microsoft.com/office/drawing/2014/main" val="496534730"/>
                    </a:ext>
                  </a:extLst>
                </a:gridCol>
                <a:gridCol w="905256">
                  <a:extLst>
                    <a:ext uri="{9D8B030D-6E8A-4147-A177-3AD203B41FA5}">
                      <a16:colId xmlns:a16="http://schemas.microsoft.com/office/drawing/2014/main" val="3802513966"/>
                    </a:ext>
                  </a:extLst>
                </a:gridCol>
                <a:gridCol w="905256">
                  <a:extLst>
                    <a:ext uri="{9D8B030D-6E8A-4147-A177-3AD203B41FA5}">
                      <a16:colId xmlns:a16="http://schemas.microsoft.com/office/drawing/2014/main" val="429626960"/>
                    </a:ext>
                  </a:extLst>
                </a:gridCol>
                <a:gridCol w="905256">
                  <a:extLst>
                    <a:ext uri="{9D8B030D-6E8A-4147-A177-3AD203B41FA5}">
                      <a16:colId xmlns:a16="http://schemas.microsoft.com/office/drawing/2014/main" val="3626053580"/>
                    </a:ext>
                  </a:extLst>
                </a:gridCol>
                <a:gridCol w="905256">
                  <a:extLst>
                    <a:ext uri="{9D8B030D-6E8A-4147-A177-3AD203B41FA5}">
                      <a16:colId xmlns:a16="http://schemas.microsoft.com/office/drawing/2014/main" val="1836953774"/>
                    </a:ext>
                  </a:extLst>
                </a:gridCol>
                <a:gridCol w="905256">
                  <a:extLst>
                    <a:ext uri="{9D8B030D-6E8A-4147-A177-3AD203B41FA5}">
                      <a16:colId xmlns:a16="http://schemas.microsoft.com/office/drawing/2014/main" val="4218820068"/>
                    </a:ext>
                  </a:extLst>
                </a:gridCol>
                <a:gridCol w="905256">
                  <a:extLst>
                    <a:ext uri="{9D8B030D-6E8A-4147-A177-3AD203B41FA5}">
                      <a16:colId xmlns:a16="http://schemas.microsoft.com/office/drawing/2014/main" val="3113268527"/>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311240287"/>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513571072"/>
                  </a:ext>
                </a:extLst>
              </a:tr>
            </a:tbl>
          </a:graphicData>
        </a:graphic>
      </p:graphicFrame>
      <p:sp>
        <p:nvSpPr>
          <p:cNvPr id="4" name="Text Placeholder 3">
            <a:extLst>
              <a:ext uri="{FF2B5EF4-FFF2-40B4-BE49-F238E27FC236}">
                <a16:creationId xmlns:a16="http://schemas.microsoft.com/office/drawing/2014/main" id="{85476848-15DD-4A32-9A52-7C5147005F4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630030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7B4BA-E71B-4FEB-B80D-A2DBD277C314}"/>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5E01D765-687F-4A4F-9578-95772E4AD071}"/>
              </a:ext>
            </a:extLst>
          </p:cNvPr>
          <p:cNvGraphicFramePr>
            <a:graphicFrameLocks noGrp="1"/>
          </p:cNvGraphicFramePr>
          <p:nvPr>
            <p:ph type="tbl" sz="quarter" idx="13"/>
            <p:extLst>
              <p:ext uri="{D42A27DB-BD31-4B8C-83A1-F6EECF244321}">
                <p14:modId xmlns:p14="http://schemas.microsoft.com/office/powerpoint/2010/main" val="4072193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99581096"/>
                    </a:ext>
                  </a:extLst>
                </a:gridCol>
                <a:gridCol w="822960">
                  <a:extLst>
                    <a:ext uri="{9D8B030D-6E8A-4147-A177-3AD203B41FA5}">
                      <a16:colId xmlns:a16="http://schemas.microsoft.com/office/drawing/2014/main" val="4250442113"/>
                    </a:ext>
                  </a:extLst>
                </a:gridCol>
                <a:gridCol w="822960">
                  <a:extLst>
                    <a:ext uri="{9D8B030D-6E8A-4147-A177-3AD203B41FA5}">
                      <a16:colId xmlns:a16="http://schemas.microsoft.com/office/drawing/2014/main" val="4071131888"/>
                    </a:ext>
                  </a:extLst>
                </a:gridCol>
                <a:gridCol w="822960">
                  <a:extLst>
                    <a:ext uri="{9D8B030D-6E8A-4147-A177-3AD203B41FA5}">
                      <a16:colId xmlns:a16="http://schemas.microsoft.com/office/drawing/2014/main" val="683298792"/>
                    </a:ext>
                  </a:extLst>
                </a:gridCol>
                <a:gridCol w="822960">
                  <a:extLst>
                    <a:ext uri="{9D8B030D-6E8A-4147-A177-3AD203B41FA5}">
                      <a16:colId xmlns:a16="http://schemas.microsoft.com/office/drawing/2014/main" val="2049206008"/>
                    </a:ext>
                  </a:extLst>
                </a:gridCol>
                <a:gridCol w="822960">
                  <a:extLst>
                    <a:ext uri="{9D8B030D-6E8A-4147-A177-3AD203B41FA5}">
                      <a16:colId xmlns:a16="http://schemas.microsoft.com/office/drawing/2014/main" val="3256657731"/>
                    </a:ext>
                  </a:extLst>
                </a:gridCol>
                <a:gridCol w="822960">
                  <a:extLst>
                    <a:ext uri="{9D8B030D-6E8A-4147-A177-3AD203B41FA5}">
                      <a16:colId xmlns:a16="http://schemas.microsoft.com/office/drawing/2014/main" val="1925573774"/>
                    </a:ext>
                  </a:extLst>
                </a:gridCol>
                <a:gridCol w="822960">
                  <a:extLst>
                    <a:ext uri="{9D8B030D-6E8A-4147-A177-3AD203B41FA5}">
                      <a16:colId xmlns:a16="http://schemas.microsoft.com/office/drawing/2014/main" val="1771787840"/>
                    </a:ext>
                  </a:extLst>
                </a:gridCol>
                <a:gridCol w="822960">
                  <a:extLst>
                    <a:ext uri="{9D8B030D-6E8A-4147-A177-3AD203B41FA5}">
                      <a16:colId xmlns:a16="http://schemas.microsoft.com/office/drawing/2014/main" val="2369239314"/>
                    </a:ext>
                  </a:extLst>
                </a:gridCol>
                <a:gridCol w="822960">
                  <a:extLst>
                    <a:ext uri="{9D8B030D-6E8A-4147-A177-3AD203B41FA5}">
                      <a16:colId xmlns:a16="http://schemas.microsoft.com/office/drawing/2014/main" val="86293469"/>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3753371709"/>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8592459"/>
                  </a:ext>
                </a:extLst>
              </a:tr>
            </a:tbl>
          </a:graphicData>
        </a:graphic>
      </p:graphicFrame>
      <p:sp>
        <p:nvSpPr>
          <p:cNvPr id="4" name="Text Placeholder 3">
            <a:extLst>
              <a:ext uri="{FF2B5EF4-FFF2-40B4-BE49-F238E27FC236}">
                <a16:creationId xmlns:a16="http://schemas.microsoft.com/office/drawing/2014/main" id="{17541DB1-2C39-4153-A7B0-B7FDD2A22EB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35631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F5F56-6795-4A3C-986B-BE11022673E4}"/>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CA320234-FA80-4683-87BB-A48F54731D1F}"/>
              </a:ext>
            </a:extLst>
          </p:cNvPr>
          <p:cNvGraphicFramePr>
            <a:graphicFrameLocks noGrp="1"/>
          </p:cNvGraphicFramePr>
          <p:nvPr>
            <p:ph type="tbl" sz="quarter" idx="13"/>
            <p:extLst>
              <p:ext uri="{D42A27DB-BD31-4B8C-83A1-F6EECF244321}">
                <p14:modId xmlns:p14="http://schemas.microsoft.com/office/powerpoint/2010/main" val="660828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02500108"/>
                    </a:ext>
                  </a:extLst>
                </a:gridCol>
                <a:gridCol w="576072">
                  <a:extLst>
                    <a:ext uri="{9D8B030D-6E8A-4147-A177-3AD203B41FA5}">
                      <a16:colId xmlns:a16="http://schemas.microsoft.com/office/drawing/2014/main" val="510636153"/>
                    </a:ext>
                  </a:extLst>
                </a:gridCol>
                <a:gridCol w="576072">
                  <a:extLst>
                    <a:ext uri="{9D8B030D-6E8A-4147-A177-3AD203B41FA5}">
                      <a16:colId xmlns:a16="http://schemas.microsoft.com/office/drawing/2014/main" val="3686551176"/>
                    </a:ext>
                  </a:extLst>
                </a:gridCol>
                <a:gridCol w="576072">
                  <a:extLst>
                    <a:ext uri="{9D8B030D-6E8A-4147-A177-3AD203B41FA5}">
                      <a16:colId xmlns:a16="http://schemas.microsoft.com/office/drawing/2014/main" val="3245533356"/>
                    </a:ext>
                  </a:extLst>
                </a:gridCol>
                <a:gridCol w="576072">
                  <a:extLst>
                    <a:ext uri="{9D8B030D-6E8A-4147-A177-3AD203B41FA5}">
                      <a16:colId xmlns:a16="http://schemas.microsoft.com/office/drawing/2014/main" val="3825449489"/>
                    </a:ext>
                  </a:extLst>
                </a:gridCol>
                <a:gridCol w="576072">
                  <a:extLst>
                    <a:ext uri="{9D8B030D-6E8A-4147-A177-3AD203B41FA5}">
                      <a16:colId xmlns:a16="http://schemas.microsoft.com/office/drawing/2014/main" val="67229392"/>
                    </a:ext>
                  </a:extLst>
                </a:gridCol>
                <a:gridCol w="576072">
                  <a:extLst>
                    <a:ext uri="{9D8B030D-6E8A-4147-A177-3AD203B41FA5}">
                      <a16:colId xmlns:a16="http://schemas.microsoft.com/office/drawing/2014/main" val="1871437193"/>
                    </a:ext>
                  </a:extLst>
                </a:gridCol>
                <a:gridCol w="822960">
                  <a:extLst>
                    <a:ext uri="{9D8B030D-6E8A-4147-A177-3AD203B41FA5}">
                      <a16:colId xmlns:a16="http://schemas.microsoft.com/office/drawing/2014/main" val="1908213152"/>
                    </a:ext>
                  </a:extLst>
                </a:gridCol>
                <a:gridCol w="576072">
                  <a:extLst>
                    <a:ext uri="{9D8B030D-6E8A-4147-A177-3AD203B41FA5}">
                      <a16:colId xmlns:a16="http://schemas.microsoft.com/office/drawing/2014/main" val="3610531056"/>
                    </a:ext>
                  </a:extLst>
                </a:gridCol>
                <a:gridCol w="576072">
                  <a:extLst>
                    <a:ext uri="{9D8B030D-6E8A-4147-A177-3AD203B41FA5}">
                      <a16:colId xmlns:a16="http://schemas.microsoft.com/office/drawing/2014/main" val="2856348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28794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56203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2786727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3481646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871751457"/>
                  </a:ext>
                </a:extLst>
              </a:tr>
            </a:tbl>
          </a:graphicData>
        </a:graphic>
      </p:graphicFrame>
      <p:sp>
        <p:nvSpPr>
          <p:cNvPr id="4" name="Text Placeholder 3">
            <a:extLst>
              <a:ext uri="{FF2B5EF4-FFF2-40B4-BE49-F238E27FC236}">
                <a16:creationId xmlns:a16="http://schemas.microsoft.com/office/drawing/2014/main" id="{026CED5F-5F43-4E6D-9C74-4EFEEFEAD39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44430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0724D-922D-49BD-9268-37AEE0837160}"/>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2E8F304B-2855-4E9F-A0B6-30E3671472E8}"/>
              </a:ext>
            </a:extLst>
          </p:cNvPr>
          <p:cNvGraphicFramePr>
            <a:graphicFrameLocks noGrp="1"/>
          </p:cNvGraphicFramePr>
          <p:nvPr>
            <p:ph type="tbl" sz="quarter" idx="13"/>
            <p:extLst>
              <p:ext uri="{D42A27DB-BD31-4B8C-83A1-F6EECF244321}">
                <p14:modId xmlns:p14="http://schemas.microsoft.com/office/powerpoint/2010/main" val="2600770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40060431"/>
                    </a:ext>
                  </a:extLst>
                </a:gridCol>
                <a:gridCol w="576072">
                  <a:extLst>
                    <a:ext uri="{9D8B030D-6E8A-4147-A177-3AD203B41FA5}">
                      <a16:colId xmlns:a16="http://schemas.microsoft.com/office/drawing/2014/main" val="1188195656"/>
                    </a:ext>
                  </a:extLst>
                </a:gridCol>
                <a:gridCol w="576072">
                  <a:extLst>
                    <a:ext uri="{9D8B030D-6E8A-4147-A177-3AD203B41FA5}">
                      <a16:colId xmlns:a16="http://schemas.microsoft.com/office/drawing/2014/main" val="568819562"/>
                    </a:ext>
                  </a:extLst>
                </a:gridCol>
                <a:gridCol w="576072">
                  <a:extLst>
                    <a:ext uri="{9D8B030D-6E8A-4147-A177-3AD203B41FA5}">
                      <a16:colId xmlns:a16="http://schemas.microsoft.com/office/drawing/2014/main" val="1534413983"/>
                    </a:ext>
                  </a:extLst>
                </a:gridCol>
                <a:gridCol w="576072">
                  <a:extLst>
                    <a:ext uri="{9D8B030D-6E8A-4147-A177-3AD203B41FA5}">
                      <a16:colId xmlns:a16="http://schemas.microsoft.com/office/drawing/2014/main" val="962762856"/>
                    </a:ext>
                  </a:extLst>
                </a:gridCol>
                <a:gridCol w="576072">
                  <a:extLst>
                    <a:ext uri="{9D8B030D-6E8A-4147-A177-3AD203B41FA5}">
                      <a16:colId xmlns:a16="http://schemas.microsoft.com/office/drawing/2014/main" val="2848074997"/>
                    </a:ext>
                  </a:extLst>
                </a:gridCol>
                <a:gridCol w="576072">
                  <a:extLst>
                    <a:ext uri="{9D8B030D-6E8A-4147-A177-3AD203B41FA5}">
                      <a16:colId xmlns:a16="http://schemas.microsoft.com/office/drawing/2014/main" val="201352658"/>
                    </a:ext>
                  </a:extLst>
                </a:gridCol>
                <a:gridCol w="822960">
                  <a:extLst>
                    <a:ext uri="{9D8B030D-6E8A-4147-A177-3AD203B41FA5}">
                      <a16:colId xmlns:a16="http://schemas.microsoft.com/office/drawing/2014/main" val="2165527468"/>
                    </a:ext>
                  </a:extLst>
                </a:gridCol>
                <a:gridCol w="576072">
                  <a:extLst>
                    <a:ext uri="{9D8B030D-6E8A-4147-A177-3AD203B41FA5}">
                      <a16:colId xmlns:a16="http://schemas.microsoft.com/office/drawing/2014/main" val="1415662142"/>
                    </a:ext>
                  </a:extLst>
                </a:gridCol>
                <a:gridCol w="576072">
                  <a:extLst>
                    <a:ext uri="{9D8B030D-6E8A-4147-A177-3AD203B41FA5}">
                      <a16:colId xmlns:a16="http://schemas.microsoft.com/office/drawing/2014/main" val="164799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11499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194694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2038512201"/>
                  </a:ext>
                </a:extLst>
              </a:tr>
            </a:tbl>
          </a:graphicData>
        </a:graphic>
      </p:graphicFrame>
      <p:sp>
        <p:nvSpPr>
          <p:cNvPr id="4" name="Text Placeholder 3">
            <a:extLst>
              <a:ext uri="{FF2B5EF4-FFF2-40B4-BE49-F238E27FC236}">
                <a16:creationId xmlns:a16="http://schemas.microsoft.com/office/drawing/2014/main" id="{6E37012A-0918-414B-BD53-6A6CA3BBCE9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539627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2F286-976D-42AA-A944-200E8A0E61A9}"/>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8304BB31-E2C8-40BA-906B-623032709B3C}"/>
              </a:ext>
            </a:extLst>
          </p:cNvPr>
          <p:cNvGraphicFramePr>
            <a:graphicFrameLocks noGrp="1"/>
          </p:cNvGraphicFramePr>
          <p:nvPr>
            <p:ph type="tbl" sz="quarter" idx="13"/>
            <p:extLst>
              <p:ext uri="{D42A27DB-BD31-4B8C-83A1-F6EECF244321}">
                <p14:modId xmlns:p14="http://schemas.microsoft.com/office/powerpoint/2010/main" val="2199013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22048520"/>
                    </a:ext>
                  </a:extLst>
                </a:gridCol>
                <a:gridCol w="576072">
                  <a:extLst>
                    <a:ext uri="{9D8B030D-6E8A-4147-A177-3AD203B41FA5}">
                      <a16:colId xmlns:a16="http://schemas.microsoft.com/office/drawing/2014/main" val="4290346306"/>
                    </a:ext>
                  </a:extLst>
                </a:gridCol>
                <a:gridCol w="576072">
                  <a:extLst>
                    <a:ext uri="{9D8B030D-6E8A-4147-A177-3AD203B41FA5}">
                      <a16:colId xmlns:a16="http://schemas.microsoft.com/office/drawing/2014/main" val="439034641"/>
                    </a:ext>
                  </a:extLst>
                </a:gridCol>
                <a:gridCol w="576072">
                  <a:extLst>
                    <a:ext uri="{9D8B030D-6E8A-4147-A177-3AD203B41FA5}">
                      <a16:colId xmlns:a16="http://schemas.microsoft.com/office/drawing/2014/main" val="1633876314"/>
                    </a:ext>
                  </a:extLst>
                </a:gridCol>
                <a:gridCol w="576072">
                  <a:extLst>
                    <a:ext uri="{9D8B030D-6E8A-4147-A177-3AD203B41FA5}">
                      <a16:colId xmlns:a16="http://schemas.microsoft.com/office/drawing/2014/main" val="1964639954"/>
                    </a:ext>
                  </a:extLst>
                </a:gridCol>
                <a:gridCol w="576072">
                  <a:extLst>
                    <a:ext uri="{9D8B030D-6E8A-4147-A177-3AD203B41FA5}">
                      <a16:colId xmlns:a16="http://schemas.microsoft.com/office/drawing/2014/main" val="1909999934"/>
                    </a:ext>
                  </a:extLst>
                </a:gridCol>
                <a:gridCol w="576072">
                  <a:extLst>
                    <a:ext uri="{9D8B030D-6E8A-4147-A177-3AD203B41FA5}">
                      <a16:colId xmlns:a16="http://schemas.microsoft.com/office/drawing/2014/main" val="1853142700"/>
                    </a:ext>
                  </a:extLst>
                </a:gridCol>
                <a:gridCol w="822960">
                  <a:extLst>
                    <a:ext uri="{9D8B030D-6E8A-4147-A177-3AD203B41FA5}">
                      <a16:colId xmlns:a16="http://schemas.microsoft.com/office/drawing/2014/main" val="622174797"/>
                    </a:ext>
                  </a:extLst>
                </a:gridCol>
                <a:gridCol w="576072">
                  <a:extLst>
                    <a:ext uri="{9D8B030D-6E8A-4147-A177-3AD203B41FA5}">
                      <a16:colId xmlns:a16="http://schemas.microsoft.com/office/drawing/2014/main" val="4092018239"/>
                    </a:ext>
                  </a:extLst>
                </a:gridCol>
                <a:gridCol w="576072">
                  <a:extLst>
                    <a:ext uri="{9D8B030D-6E8A-4147-A177-3AD203B41FA5}">
                      <a16:colId xmlns:a16="http://schemas.microsoft.com/office/drawing/2014/main" val="2696786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62988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2749394157"/>
                  </a:ext>
                </a:extLst>
              </a:tr>
            </a:tbl>
          </a:graphicData>
        </a:graphic>
      </p:graphicFrame>
      <p:sp>
        <p:nvSpPr>
          <p:cNvPr id="4" name="Text Placeholder 3">
            <a:extLst>
              <a:ext uri="{FF2B5EF4-FFF2-40B4-BE49-F238E27FC236}">
                <a16:creationId xmlns:a16="http://schemas.microsoft.com/office/drawing/2014/main" id="{02DCBCB3-1DAE-4300-AC96-B2F1EE14270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829583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E9628-BFAC-4EAA-81A0-EC1380DC0F30}"/>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44FB8AE3-D38F-4245-8588-1DEDB207639C}"/>
              </a:ext>
            </a:extLst>
          </p:cNvPr>
          <p:cNvGraphicFramePr>
            <a:graphicFrameLocks noGrp="1"/>
          </p:cNvGraphicFramePr>
          <p:nvPr>
            <p:ph type="tbl" sz="quarter" idx="13"/>
            <p:extLst>
              <p:ext uri="{D42A27DB-BD31-4B8C-83A1-F6EECF244321}">
                <p14:modId xmlns:p14="http://schemas.microsoft.com/office/powerpoint/2010/main" val="1600179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18488841"/>
                    </a:ext>
                  </a:extLst>
                </a:gridCol>
                <a:gridCol w="576072">
                  <a:extLst>
                    <a:ext uri="{9D8B030D-6E8A-4147-A177-3AD203B41FA5}">
                      <a16:colId xmlns:a16="http://schemas.microsoft.com/office/drawing/2014/main" val="1618099700"/>
                    </a:ext>
                  </a:extLst>
                </a:gridCol>
                <a:gridCol w="576072">
                  <a:extLst>
                    <a:ext uri="{9D8B030D-6E8A-4147-A177-3AD203B41FA5}">
                      <a16:colId xmlns:a16="http://schemas.microsoft.com/office/drawing/2014/main" val="4127328219"/>
                    </a:ext>
                  </a:extLst>
                </a:gridCol>
                <a:gridCol w="576072">
                  <a:extLst>
                    <a:ext uri="{9D8B030D-6E8A-4147-A177-3AD203B41FA5}">
                      <a16:colId xmlns:a16="http://schemas.microsoft.com/office/drawing/2014/main" val="1987158963"/>
                    </a:ext>
                  </a:extLst>
                </a:gridCol>
                <a:gridCol w="576072">
                  <a:extLst>
                    <a:ext uri="{9D8B030D-6E8A-4147-A177-3AD203B41FA5}">
                      <a16:colId xmlns:a16="http://schemas.microsoft.com/office/drawing/2014/main" val="421130939"/>
                    </a:ext>
                  </a:extLst>
                </a:gridCol>
                <a:gridCol w="576072">
                  <a:extLst>
                    <a:ext uri="{9D8B030D-6E8A-4147-A177-3AD203B41FA5}">
                      <a16:colId xmlns:a16="http://schemas.microsoft.com/office/drawing/2014/main" val="4040198717"/>
                    </a:ext>
                  </a:extLst>
                </a:gridCol>
                <a:gridCol w="576072">
                  <a:extLst>
                    <a:ext uri="{9D8B030D-6E8A-4147-A177-3AD203B41FA5}">
                      <a16:colId xmlns:a16="http://schemas.microsoft.com/office/drawing/2014/main" val="3883661972"/>
                    </a:ext>
                  </a:extLst>
                </a:gridCol>
                <a:gridCol w="822960">
                  <a:extLst>
                    <a:ext uri="{9D8B030D-6E8A-4147-A177-3AD203B41FA5}">
                      <a16:colId xmlns:a16="http://schemas.microsoft.com/office/drawing/2014/main" val="4001428608"/>
                    </a:ext>
                  </a:extLst>
                </a:gridCol>
                <a:gridCol w="576072">
                  <a:extLst>
                    <a:ext uri="{9D8B030D-6E8A-4147-A177-3AD203B41FA5}">
                      <a16:colId xmlns:a16="http://schemas.microsoft.com/office/drawing/2014/main" val="907039730"/>
                    </a:ext>
                  </a:extLst>
                </a:gridCol>
                <a:gridCol w="576072">
                  <a:extLst>
                    <a:ext uri="{9D8B030D-6E8A-4147-A177-3AD203B41FA5}">
                      <a16:colId xmlns:a16="http://schemas.microsoft.com/office/drawing/2014/main" val="1215152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513182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3340872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1863373627"/>
                  </a:ext>
                </a:extLst>
              </a:tr>
            </a:tbl>
          </a:graphicData>
        </a:graphic>
      </p:graphicFrame>
      <p:sp>
        <p:nvSpPr>
          <p:cNvPr id="4" name="Text Placeholder 3">
            <a:extLst>
              <a:ext uri="{FF2B5EF4-FFF2-40B4-BE49-F238E27FC236}">
                <a16:creationId xmlns:a16="http://schemas.microsoft.com/office/drawing/2014/main" id="{78A1F301-4860-4DE3-A3DD-A00A9B56BBD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751133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5FD83-ABAC-4B09-BC45-A67B5DC123BD}"/>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9D367BDD-3374-4BB8-BDFD-72F73251B6D6}"/>
              </a:ext>
            </a:extLst>
          </p:cNvPr>
          <p:cNvGraphicFramePr>
            <a:graphicFrameLocks noGrp="1"/>
          </p:cNvGraphicFramePr>
          <p:nvPr>
            <p:ph type="tbl" sz="quarter" idx="13"/>
            <p:extLst>
              <p:ext uri="{D42A27DB-BD31-4B8C-83A1-F6EECF244321}">
                <p14:modId xmlns:p14="http://schemas.microsoft.com/office/powerpoint/2010/main" val="4019781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7373548"/>
                    </a:ext>
                  </a:extLst>
                </a:gridCol>
                <a:gridCol w="576072">
                  <a:extLst>
                    <a:ext uri="{9D8B030D-6E8A-4147-A177-3AD203B41FA5}">
                      <a16:colId xmlns:a16="http://schemas.microsoft.com/office/drawing/2014/main" val="3974739528"/>
                    </a:ext>
                  </a:extLst>
                </a:gridCol>
                <a:gridCol w="576072">
                  <a:extLst>
                    <a:ext uri="{9D8B030D-6E8A-4147-A177-3AD203B41FA5}">
                      <a16:colId xmlns:a16="http://schemas.microsoft.com/office/drawing/2014/main" val="2773444856"/>
                    </a:ext>
                  </a:extLst>
                </a:gridCol>
                <a:gridCol w="576072">
                  <a:extLst>
                    <a:ext uri="{9D8B030D-6E8A-4147-A177-3AD203B41FA5}">
                      <a16:colId xmlns:a16="http://schemas.microsoft.com/office/drawing/2014/main" val="1441761909"/>
                    </a:ext>
                  </a:extLst>
                </a:gridCol>
                <a:gridCol w="576072">
                  <a:extLst>
                    <a:ext uri="{9D8B030D-6E8A-4147-A177-3AD203B41FA5}">
                      <a16:colId xmlns:a16="http://schemas.microsoft.com/office/drawing/2014/main" val="1208632921"/>
                    </a:ext>
                  </a:extLst>
                </a:gridCol>
                <a:gridCol w="576072">
                  <a:extLst>
                    <a:ext uri="{9D8B030D-6E8A-4147-A177-3AD203B41FA5}">
                      <a16:colId xmlns:a16="http://schemas.microsoft.com/office/drawing/2014/main" val="1428346443"/>
                    </a:ext>
                  </a:extLst>
                </a:gridCol>
                <a:gridCol w="576072">
                  <a:extLst>
                    <a:ext uri="{9D8B030D-6E8A-4147-A177-3AD203B41FA5}">
                      <a16:colId xmlns:a16="http://schemas.microsoft.com/office/drawing/2014/main" val="1713158220"/>
                    </a:ext>
                  </a:extLst>
                </a:gridCol>
                <a:gridCol w="822960">
                  <a:extLst>
                    <a:ext uri="{9D8B030D-6E8A-4147-A177-3AD203B41FA5}">
                      <a16:colId xmlns:a16="http://schemas.microsoft.com/office/drawing/2014/main" val="4210656230"/>
                    </a:ext>
                  </a:extLst>
                </a:gridCol>
                <a:gridCol w="576072">
                  <a:extLst>
                    <a:ext uri="{9D8B030D-6E8A-4147-A177-3AD203B41FA5}">
                      <a16:colId xmlns:a16="http://schemas.microsoft.com/office/drawing/2014/main" val="2386270710"/>
                    </a:ext>
                  </a:extLst>
                </a:gridCol>
                <a:gridCol w="576072">
                  <a:extLst>
                    <a:ext uri="{9D8B030D-6E8A-4147-A177-3AD203B41FA5}">
                      <a16:colId xmlns:a16="http://schemas.microsoft.com/office/drawing/2014/main" val="459310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743485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109592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4271638082"/>
                  </a:ext>
                </a:extLst>
              </a:tr>
            </a:tbl>
          </a:graphicData>
        </a:graphic>
      </p:graphicFrame>
      <p:sp>
        <p:nvSpPr>
          <p:cNvPr id="4" name="Text Placeholder 3">
            <a:extLst>
              <a:ext uri="{FF2B5EF4-FFF2-40B4-BE49-F238E27FC236}">
                <a16:creationId xmlns:a16="http://schemas.microsoft.com/office/drawing/2014/main" id="{23801C56-25D5-4442-86F1-87814B233D2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61827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3BA9-0BAA-4C0F-BD99-AA9E4FA5BBDD}"/>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7337E4AD-490E-43D4-9A33-60BA6B29D68D}"/>
              </a:ext>
            </a:extLst>
          </p:cNvPr>
          <p:cNvGraphicFramePr>
            <a:graphicFrameLocks noGrp="1"/>
          </p:cNvGraphicFramePr>
          <p:nvPr>
            <p:ph type="tbl" sz="quarter" idx="13"/>
            <p:extLst>
              <p:ext uri="{D42A27DB-BD31-4B8C-83A1-F6EECF244321}">
                <p14:modId xmlns:p14="http://schemas.microsoft.com/office/powerpoint/2010/main" val="3584151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81394766"/>
                    </a:ext>
                  </a:extLst>
                </a:gridCol>
                <a:gridCol w="576072">
                  <a:extLst>
                    <a:ext uri="{9D8B030D-6E8A-4147-A177-3AD203B41FA5}">
                      <a16:colId xmlns:a16="http://schemas.microsoft.com/office/drawing/2014/main" val="930747787"/>
                    </a:ext>
                  </a:extLst>
                </a:gridCol>
                <a:gridCol w="576072">
                  <a:extLst>
                    <a:ext uri="{9D8B030D-6E8A-4147-A177-3AD203B41FA5}">
                      <a16:colId xmlns:a16="http://schemas.microsoft.com/office/drawing/2014/main" val="2018271098"/>
                    </a:ext>
                  </a:extLst>
                </a:gridCol>
                <a:gridCol w="576072">
                  <a:extLst>
                    <a:ext uri="{9D8B030D-6E8A-4147-A177-3AD203B41FA5}">
                      <a16:colId xmlns:a16="http://schemas.microsoft.com/office/drawing/2014/main" val="3235569971"/>
                    </a:ext>
                  </a:extLst>
                </a:gridCol>
                <a:gridCol w="576072">
                  <a:extLst>
                    <a:ext uri="{9D8B030D-6E8A-4147-A177-3AD203B41FA5}">
                      <a16:colId xmlns:a16="http://schemas.microsoft.com/office/drawing/2014/main" val="1544723478"/>
                    </a:ext>
                  </a:extLst>
                </a:gridCol>
                <a:gridCol w="576072">
                  <a:extLst>
                    <a:ext uri="{9D8B030D-6E8A-4147-A177-3AD203B41FA5}">
                      <a16:colId xmlns:a16="http://schemas.microsoft.com/office/drawing/2014/main" val="2812532517"/>
                    </a:ext>
                  </a:extLst>
                </a:gridCol>
                <a:gridCol w="576072">
                  <a:extLst>
                    <a:ext uri="{9D8B030D-6E8A-4147-A177-3AD203B41FA5}">
                      <a16:colId xmlns:a16="http://schemas.microsoft.com/office/drawing/2014/main" val="3081719151"/>
                    </a:ext>
                  </a:extLst>
                </a:gridCol>
                <a:gridCol w="822960">
                  <a:extLst>
                    <a:ext uri="{9D8B030D-6E8A-4147-A177-3AD203B41FA5}">
                      <a16:colId xmlns:a16="http://schemas.microsoft.com/office/drawing/2014/main" val="2564782542"/>
                    </a:ext>
                  </a:extLst>
                </a:gridCol>
                <a:gridCol w="576072">
                  <a:extLst>
                    <a:ext uri="{9D8B030D-6E8A-4147-A177-3AD203B41FA5}">
                      <a16:colId xmlns:a16="http://schemas.microsoft.com/office/drawing/2014/main" val="2599266679"/>
                    </a:ext>
                  </a:extLst>
                </a:gridCol>
                <a:gridCol w="576072">
                  <a:extLst>
                    <a:ext uri="{9D8B030D-6E8A-4147-A177-3AD203B41FA5}">
                      <a16:colId xmlns:a16="http://schemas.microsoft.com/office/drawing/2014/main" val="142535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529133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173550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3128751826"/>
                  </a:ext>
                </a:extLst>
              </a:tr>
            </a:tbl>
          </a:graphicData>
        </a:graphic>
      </p:graphicFrame>
      <p:sp>
        <p:nvSpPr>
          <p:cNvPr id="4" name="Text Placeholder 3">
            <a:extLst>
              <a:ext uri="{FF2B5EF4-FFF2-40B4-BE49-F238E27FC236}">
                <a16:creationId xmlns:a16="http://schemas.microsoft.com/office/drawing/2014/main" id="{4220345D-820E-4766-89B2-E672CAA3C3D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677648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5A97B-07B3-4B42-A280-0AD9447C6C81}"/>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76B11CBC-CDE4-4BD9-9BC3-2FE64D07EBD3}"/>
              </a:ext>
            </a:extLst>
          </p:cNvPr>
          <p:cNvGraphicFramePr>
            <a:graphicFrameLocks noGrp="1"/>
          </p:cNvGraphicFramePr>
          <p:nvPr>
            <p:ph type="tbl" sz="quarter" idx="13"/>
            <p:extLst>
              <p:ext uri="{D42A27DB-BD31-4B8C-83A1-F6EECF244321}">
                <p14:modId xmlns:p14="http://schemas.microsoft.com/office/powerpoint/2010/main" val="944356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17682041"/>
                    </a:ext>
                  </a:extLst>
                </a:gridCol>
                <a:gridCol w="576072">
                  <a:extLst>
                    <a:ext uri="{9D8B030D-6E8A-4147-A177-3AD203B41FA5}">
                      <a16:colId xmlns:a16="http://schemas.microsoft.com/office/drawing/2014/main" val="22511688"/>
                    </a:ext>
                  </a:extLst>
                </a:gridCol>
                <a:gridCol w="576072">
                  <a:extLst>
                    <a:ext uri="{9D8B030D-6E8A-4147-A177-3AD203B41FA5}">
                      <a16:colId xmlns:a16="http://schemas.microsoft.com/office/drawing/2014/main" val="1138761358"/>
                    </a:ext>
                  </a:extLst>
                </a:gridCol>
                <a:gridCol w="576072">
                  <a:extLst>
                    <a:ext uri="{9D8B030D-6E8A-4147-A177-3AD203B41FA5}">
                      <a16:colId xmlns:a16="http://schemas.microsoft.com/office/drawing/2014/main" val="488293290"/>
                    </a:ext>
                  </a:extLst>
                </a:gridCol>
                <a:gridCol w="576072">
                  <a:extLst>
                    <a:ext uri="{9D8B030D-6E8A-4147-A177-3AD203B41FA5}">
                      <a16:colId xmlns:a16="http://schemas.microsoft.com/office/drawing/2014/main" val="907395282"/>
                    </a:ext>
                  </a:extLst>
                </a:gridCol>
                <a:gridCol w="576072">
                  <a:extLst>
                    <a:ext uri="{9D8B030D-6E8A-4147-A177-3AD203B41FA5}">
                      <a16:colId xmlns:a16="http://schemas.microsoft.com/office/drawing/2014/main" val="162196532"/>
                    </a:ext>
                  </a:extLst>
                </a:gridCol>
                <a:gridCol w="576072">
                  <a:extLst>
                    <a:ext uri="{9D8B030D-6E8A-4147-A177-3AD203B41FA5}">
                      <a16:colId xmlns:a16="http://schemas.microsoft.com/office/drawing/2014/main" val="4288731486"/>
                    </a:ext>
                  </a:extLst>
                </a:gridCol>
                <a:gridCol w="822960">
                  <a:extLst>
                    <a:ext uri="{9D8B030D-6E8A-4147-A177-3AD203B41FA5}">
                      <a16:colId xmlns:a16="http://schemas.microsoft.com/office/drawing/2014/main" val="2760965885"/>
                    </a:ext>
                  </a:extLst>
                </a:gridCol>
                <a:gridCol w="576072">
                  <a:extLst>
                    <a:ext uri="{9D8B030D-6E8A-4147-A177-3AD203B41FA5}">
                      <a16:colId xmlns:a16="http://schemas.microsoft.com/office/drawing/2014/main" val="2857543898"/>
                    </a:ext>
                  </a:extLst>
                </a:gridCol>
                <a:gridCol w="576072">
                  <a:extLst>
                    <a:ext uri="{9D8B030D-6E8A-4147-A177-3AD203B41FA5}">
                      <a16:colId xmlns:a16="http://schemas.microsoft.com/office/drawing/2014/main" val="3601764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4612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2392866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168178138"/>
                  </a:ext>
                </a:extLst>
              </a:tr>
            </a:tbl>
          </a:graphicData>
        </a:graphic>
      </p:graphicFrame>
      <p:sp>
        <p:nvSpPr>
          <p:cNvPr id="4" name="Text Placeholder 3">
            <a:extLst>
              <a:ext uri="{FF2B5EF4-FFF2-40B4-BE49-F238E27FC236}">
                <a16:creationId xmlns:a16="http://schemas.microsoft.com/office/drawing/2014/main" id="{E1D295CB-078C-426A-A513-B023EFFB4FD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226404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AEA75-1E78-4686-81B5-978C66F5DD23}"/>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F14228D5-78BF-4138-BCA8-66F38D9EF3A6}"/>
              </a:ext>
            </a:extLst>
          </p:cNvPr>
          <p:cNvGraphicFramePr>
            <a:graphicFrameLocks noGrp="1"/>
          </p:cNvGraphicFramePr>
          <p:nvPr>
            <p:ph type="tbl" sz="quarter" idx="13"/>
            <p:extLst>
              <p:ext uri="{D42A27DB-BD31-4B8C-83A1-F6EECF244321}">
                <p14:modId xmlns:p14="http://schemas.microsoft.com/office/powerpoint/2010/main" val="3061022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72006304"/>
                    </a:ext>
                  </a:extLst>
                </a:gridCol>
                <a:gridCol w="576072">
                  <a:extLst>
                    <a:ext uri="{9D8B030D-6E8A-4147-A177-3AD203B41FA5}">
                      <a16:colId xmlns:a16="http://schemas.microsoft.com/office/drawing/2014/main" val="1469880539"/>
                    </a:ext>
                  </a:extLst>
                </a:gridCol>
                <a:gridCol w="576072">
                  <a:extLst>
                    <a:ext uri="{9D8B030D-6E8A-4147-A177-3AD203B41FA5}">
                      <a16:colId xmlns:a16="http://schemas.microsoft.com/office/drawing/2014/main" val="417984659"/>
                    </a:ext>
                  </a:extLst>
                </a:gridCol>
                <a:gridCol w="576072">
                  <a:extLst>
                    <a:ext uri="{9D8B030D-6E8A-4147-A177-3AD203B41FA5}">
                      <a16:colId xmlns:a16="http://schemas.microsoft.com/office/drawing/2014/main" val="296116029"/>
                    </a:ext>
                  </a:extLst>
                </a:gridCol>
                <a:gridCol w="576072">
                  <a:extLst>
                    <a:ext uri="{9D8B030D-6E8A-4147-A177-3AD203B41FA5}">
                      <a16:colId xmlns:a16="http://schemas.microsoft.com/office/drawing/2014/main" val="3060613519"/>
                    </a:ext>
                  </a:extLst>
                </a:gridCol>
                <a:gridCol w="576072">
                  <a:extLst>
                    <a:ext uri="{9D8B030D-6E8A-4147-A177-3AD203B41FA5}">
                      <a16:colId xmlns:a16="http://schemas.microsoft.com/office/drawing/2014/main" val="1985737964"/>
                    </a:ext>
                  </a:extLst>
                </a:gridCol>
                <a:gridCol w="576072">
                  <a:extLst>
                    <a:ext uri="{9D8B030D-6E8A-4147-A177-3AD203B41FA5}">
                      <a16:colId xmlns:a16="http://schemas.microsoft.com/office/drawing/2014/main" val="4136640453"/>
                    </a:ext>
                  </a:extLst>
                </a:gridCol>
                <a:gridCol w="822960">
                  <a:extLst>
                    <a:ext uri="{9D8B030D-6E8A-4147-A177-3AD203B41FA5}">
                      <a16:colId xmlns:a16="http://schemas.microsoft.com/office/drawing/2014/main" val="3763796808"/>
                    </a:ext>
                  </a:extLst>
                </a:gridCol>
                <a:gridCol w="576072">
                  <a:extLst>
                    <a:ext uri="{9D8B030D-6E8A-4147-A177-3AD203B41FA5}">
                      <a16:colId xmlns:a16="http://schemas.microsoft.com/office/drawing/2014/main" val="3056568149"/>
                    </a:ext>
                  </a:extLst>
                </a:gridCol>
                <a:gridCol w="576072">
                  <a:extLst>
                    <a:ext uri="{9D8B030D-6E8A-4147-A177-3AD203B41FA5}">
                      <a16:colId xmlns:a16="http://schemas.microsoft.com/office/drawing/2014/main" val="1969695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08052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698440399"/>
                  </a:ext>
                </a:extLst>
              </a:tr>
            </a:tbl>
          </a:graphicData>
        </a:graphic>
      </p:graphicFrame>
      <p:sp>
        <p:nvSpPr>
          <p:cNvPr id="4" name="Text Placeholder 3">
            <a:extLst>
              <a:ext uri="{FF2B5EF4-FFF2-40B4-BE49-F238E27FC236}">
                <a16:creationId xmlns:a16="http://schemas.microsoft.com/office/drawing/2014/main" id="{F7BEF4A5-D0EF-4311-8FE5-2A2B9D5BDF1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602393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2E1C-FDA8-4DCE-92A5-5EB40D9AE3D4}"/>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5A25A62C-0CA6-445F-B24A-66B9CDF6C15E}"/>
              </a:ext>
            </a:extLst>
          </p:cNvPr>
          <p:cNvGraphicFramePr>
            <a:graphicFrameLocks noGrp="1"/>
          </p:cNvGraphicFramePr>
          <p:nvPr>
            <p:ph type="tbl" sz="quarter" idx="13"/>
            <p:extLst>
              <p:ext uri="{D42A27DB-BD31-4B8C-83A1-F6EECF244321}">
                <p14:modId xmlns:p14="http://schemas.microsoft.com/office/powerpoint/2010/main" val="1725502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81338157"/>
                    </a:ext>
                  </a:extLst>
                </a:gridCol>
                <a:gridCol w="576072">
                  <a:extLst>
                    <a:ext uri="{9D8B030D-6E8A-4147-A177-3AD203B41FA5}">
                      <a16:colId xmlns:a16="http://schemas.microsoft.com/office/drawing/2014/main" val="2370156003"/>
                    </a:ext>
                  </a:extLst>
                </a:gridCol>
                <a:gridCol w="576072">
                  <a:extLst>
                    <a:ext uri="{9D8B030D-6E8A-4147-A177-3AD203B41FA5}">
                      <a16:colId xmlns:a16="http://schemas.microsoft.com/office/drawing/2014/main" val="62780457"/>
                    </a:ext>
                  </a:extLst>
                </a:gridCol>
                <a:gridCol w="576072">
                  <a:extLst>
                    <a:ext uri="{9D8B030D-6E8A-4147-A177-3AD203B41FA5}">
                      <a16:colId xmlns:a16="http://schemas.microsoft.com/office/drawing/2014/main" val="3515317150"/>
                    </a:ext>
                  </a:extLst>
                </a:gridCol>
                <a:gridCol w="576072">
                  <a:extLst>
                    <a:ext uri="{9D8B030D-6E8A-4147-A177-3AD203B41FA5}">
                      <a16:colId xmlns:a16="http://schemas.microsoft.com/office/drawing/2014/main" val="734464845"/>
                    </a:ext>
                  </a:extLst>
                </a:gridCol>
                <a:gridCol w="576072">
                  <a:extLst>
                    <a:ext uri="{9D8B030D-6E8A-4147-A177-3AD203B41FA5}">
                      <a16:colId xmlns:a16="http://schemas.microsoft.com/office/drawing/2014/main" val="2872394252"/>
                    </a:ext>
                  </a:extLst>
                </a:gridCol>
                <a:gridCol w="576072">
                  <a:extLst>
                    <a:ext uri="{9D8B030D-6E8A-4147-A177-3AD203B41FA5}">
                      <a16:colId xmlns:a16="http://schemas.microsoft.com/office/drawing/2014/main" val="933126851"/>
                    </a:ext>
                  </a:extLst>
                </a:gridCol>
                <a:gridCol w="822960">
                  <a:extLst>
                    <a:ext uri="{9D8B030D-6E8A-4147-A177-3AD203B41FA5}">
                      <a16:colId xmlns:a16="http://schemas.microsoft.com/office/drawing/2014/main" val="3512152324"/>
                    </a:ext>
                  </a:extLst>
                </a:gridCol>
                <a:gridCol w="576072">
                  <a:extLst>
                    <a:ext uri="{9D8B030D-6E8A-4147-A177-3AD203B41FA5}">
                      <a16:colId xmlns:a16="http://schemas.microsoft.com/office/drawing/2014/main" val="3655602347"/>
                    </a:ext>
                  </a:extLst>
                </a:gridCol>
                <a:gridCol w="576072">
                  <a:extLst>
                    <a:ext uri="{9D8B030D-6E8A-4147-A177-3AD203B41FA5}">
                      <a16:colId xmlns:a16="http://schemas.microsoft.com/office/drawing/2014/main" val="2475045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7761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3522083811"/>
                  </a:ext>
                </a:extLst>
              </a:tr>
            </a:tbl>
          </a:graphicData>
        </a:graphic>
      </p:graphicFrame>
      <p:sp>
        <p:nvSpPr>
          <p:cNvPr id="4" name="Text Placeholder 3">
            <a:extLst>
              <a:ext uri="{FF2B5EF4-FFF2-40B4-BE49-F238E27FC236}">
                <a16:creationId xmlns:a16="http://schemas.microsoft.com/office/drawing/2014/main" id="{FB5D2DF0-95E3-4387-910D-BDF32E703B6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105455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ED528-3F49-4E83-8E91-656E9E765BFA}"/>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FF7059EA-7977-492B-A8E1-C295DE1AFE3D}"/>
              </a:ext>
            </a:extLst>
          </p:cNvPr>
          <p:cNvGraphicFramePr>
            <a:graphicFrameLocks noGrp="1"/>
          </p:cNvGraphicFramePr>
          <p:nvPr>
            <p:ph type="tbl" sz="quarter" idx="13"/>
            <p:extLst>
              <p:ext uri="{D42A27DB-BD31-4B8C-83A1-F6EECF244321}">
                <p14:modId xmlns:p14="http://schemas.microsoft.com/office/powerpoint/2010/main" val="1232929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21593209"/>
                    </a:ext>
                  </a:extLst>
                </a:gridCol>
                <a:gridCol w="1645920">
                  <a:extLst>
                    <a:ext uri="{9D8B030D-6E8A-4147-A177-3AD203B41FA5}">
                      <a16:colId xmlns:a16="http://schemas.microsoft.com/office/drawing/2014/main" val="1544226526"/>
                    </a:ext>
                  </a:extLst>
                </a:gridCol>
                <a:gridCol w="1645920">
                  <a:extLst>
                    <a:ext uri="{9D8B030D-6E8A-4147-A177-3AD203B41FA5}">
                      <a16:colId xmlns:a16="http://schemas.microsoft.com/office/drawing/2014/main" val="2965805487"/>
                    </a:ext>
                  </a:extLst>
                </a:gridCol>
                <a:gridCol w="1645920">
                  <a:extLst>
                    <a:ext uri="{9D8B030D-6E8A-4147-A177-3AD203B41FA5}">
                      <a16:colId xmlns:a16="http://schemas.microsoft.com/office/drawing/2014/main" val="3424240249"/>
                    </a:ext>
                  </a:extLst>
                </a:gridCol>
                <a:gridCol w="1645920">
                  <a:extLst>
                    <a:ext uri="{9D8B030D-6E8A-4147-A177-3AD203B41FA5}">
                      <a16:colId xmlns:a16="http://schemas.microsoft.com/office/drawing/2014/main" val="3282848499"/>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746453256"/>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4227232541"/>
                  </a:ext>
                </a:extLst>
              </a:tr>
            </a:tbl>
          </a:graphicData>
        </a:graphic>
      </p:graphicFrame>
      <p:sp>
        <p:nvSpPr>
          <p:cNvPr id="4" name="Text Placeholder 3">
            <a:extLst>
              <a:ext uri="{FF2B5EF4-FFF2-40B4-BE49-F238E27FC236}">
                <a16:creationId xmlns:a16="http://schemas.microsoft.com/office/drawing/2014/main" id="{D51C1F38-0108-4EA4-807A-E1416D4D42F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537457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B79BF-7579-431B-8819-161B6FB140E0}"/>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6B5E81A6-CD85-434F-95B0-795C5A821F33}"/>
              </a:ext>
            </a:extLst>
          </p:cNvPr>
          <p:cNvGraphicFramePr>
            <a:graphicFrameLocks noGrp="1"/>
          </p:cNvGraphicFramePr>
          <p:nvPr>
            <p:ph type="tbl" sz="quarter" idx="13"/>
            <p:extLst>
              <p:ext uri="{D42A27DB-BD31-4B8C-83A1-F6EECF244321}">
                <p14:modId xmlns:p14="http://schemas.microsoft.com/office/powerpoint/2010/main" val="2132781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99021643"/>
                    </a:ext>
                  </a:extLst>
                </a:gridCol>
                <a:gridCol w="822960">
                  <a:extLst>
                    <a:ext uri="{9D8B030D-6E8A-4147-A177-3AD203B41FA5}">
                      <a16:colId xmlns:a16="http://schemas.microsoft.com/office/drawing/2014/main" val="4291882571"/>
                    </a:ext>
                  </a:extLst>
                </a:gridCol>
                <a:gridCol w="822960">
                  <a:extLst>
                    <a:ext uri="{9D8B030D-6E8A-4147-A177-3AD203B41FA5}">
                      <a16:colId xmlns:a16="http://schemas.microsoft.com/office/drawing/2014/main" val="2095751015"/>
                    </a:ext>
                  </a:extLst>
                </a:gridCol>
                <a:gridCol w="822960">
                  <a:extLst>
                    <a:ext uri="{9D8B030D-6E8A-4147-A177-3AD203B41FA5}">
                      <a16:colId xmlns:a16="http://schemas.microsoft.com/office/drawing/2014/main" val="3495741889"/>
                    </a:ext>
                  </a:extLst>
                </a:gridCol>
                <a:gridCol w="822960">
                  <a:extLst>
                    <a:ext uri="{9D8B030D-6E8A-4147-A177-3AD203B41FA5}">
                      <a16:colId xmlns:a16="http://schemas.microsoft.com/office/drawing/2014/main" val="1847896588"/>
                    </a:ext>
                  </a:extLst>
                </a:gridCol>
                <a:gridCol w="822960">
                  <a:extLst>
                    <a:ext uri="{9D8B030D-6E8A-4147-A177-3AD203B41FA5}">
                      <a16:colId xmlns:a16="http://schemas.microsoft.com/office/drawing/2014/main" val="1566172605"/>
                    </a:ext>
                  </a:extLst>
                </a:gridCol>
                <a:gridCol w="822960">
                  <a:extLst>
                    <a:ext uri="{9D8B030D-6E8A-4147-A177-3AD203B41FA5}">
                      <a16:colId xmlns:a16="http://schemas.microsoft.com/office/drawing/2014/main" val="3512218269"/>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569804355"/>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12:09:49</a:t>
                      </a:r>
                    </a:p>
                  </a:txBody>
                  <a:tcPr/>
                </a:tc>
                <a:tc>
                  <a:txBody>
                    <a:bodyPr/>
                    <a:lstStyle/>
                    <a:p>
                      <a:r>
                        <a:rPr lang="en-US" sz="1000"/>
                        <a:t>00:10</a:t>
                      </a:r>
                    </a:p>
                  </a:txBody>
                  <a:tcPr/>
                </a:tc>
                <a:tc>
                  <a:txBody>
                    <a:bodyPr/>
                    <a:lstStyle/>
                    <a:p>
                      <a:r>
                        <a:rPr lang="en-US" sz="1000"/>
                        <a:t>16</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762370521"/>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12:09:49</a:t>
                      </a:r>
                    </a:p>
                  </a:txBody>
                  <a:tcPr/>
                </a:tc>
                <a:tc>
                  <a:txBody>
                    <a:bodyPr/>
                    <a:lstStyle/>
                    <a:p>
                      <a:r>
                        <a:rPr lang="en-US" sz="1000"/>
                        <a:t>00:11</a:t>
                      </a:r>
                    </a:p>
                  </a:txBody>
                  <a:tcPr/>
                </a:tc>
                <a:tc>
                  <a:txBody>
                    <a:bodyPr/>
                    <a:lstStyle/>
                    <a:p>
                      <a:r>
                        <a:rPr lang="en-US" sz="1000"/>
                        <a:t>25</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599181898"/>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244012360"/>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931277453"/>
                  </a:ext>
                </a:extLst>
              </a:tr>
            </a:tbl>
          </a:graphicData>
        </a:graphic>
      </p:graphicFrame>
      <p:sp>
        <p:nvSpPr>
          <p:cNvPr id="4" name="Text Placeholder 3">
            <a:extLst>
              <a:ext uri="{FF2B5EF4-FFF2-40B4-BE49-F238E27FC236}">
                <a16:creationId xmlns:a16="http://schemas.microsoft.com/office/drawing/2014/main" id="{6323BCDC-C158-48A8-9FE1-A405D983833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435489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6529</Words>
  <Application>Microsoft Office PowerPoint</Application>
  <PresentationFormat>On-screen Show (4:3)</PresentationFormat>
  <Paragraphs>1534</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2020-10-01T11:41:39Z</dcterms:created>
  <dcterms:modified xsi:type="dcterms:W3CDTF">2020-10-01T11:44:37Z</dcterms:modified>
</cp:coreProperties>
</file>