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1276-46DB-AE2D-2D3534370CCF}"/>
            </c:ext>
          </c:extLst>
        </c:ser>
        <c:dLbls>
          <c:showLegendKey val="0"/>
          <c:showVal val="0"/>
          <c:showCatName val="0"/>
          <c:showSerName val="0"/>
          <c:showPercent val="0"/>
          <c:showBubbleSize val="0"/>
        </c:dLbls>
        <c:smooth val="0"/>
        <c:axId val="304672200"/>
        <c:axId val="304668592"/>
      </c:lineChart>
      <c:dateAx>
        <c:axId val="30467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68592"/>
        <c:crosses val="autoZero"/>
        <c:auto val="1"/>
        <c:lblOffset val="100"/>
        <c:baseTimeUnit val="days"/>
      </c:dateAx>
      <c:valAx>
        <c:axId val="30466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7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99C3-46F4-9235-699E04388A54}"/>
            </c:ext>
          </c:extLst>
        </c:ser>
        <c:dLbls>
          <c:showLegendKey val="0"/>
          <c:showVal val="0"/>
          <c:showCatName val="0"/>
          <c:showSerName val="0"/>
          <c:showPercent val="0"/>
          <c:showBubbleSize val="0"/>
        </c:dLbls>
        <c:smooth val="0"/>
        <c:axId val="304667280"/>
        <c:axId val="304669576"/>
      </c:lineChart>
      <c:dateAx>
        <c:axId val="30466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69576"/>
        <c:crosses val="autoZero"/>
        <c:auto val="1"/>
        <c:lblOffset val="100"/>
        <c:baseTimeUnit val="days"/>
      </c:dateAx>
      <c:valAx>
        <c:axId val="30466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6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A422-40D3-B123-A6E9C0A49BA4}"/>
            </c:ext>
          </c:extLst>
        </c:ser>
        <c:dLbls>
          <c:showLegendKey val="0"/>
          <c:showVal val="0"/>
          <c:showCatName val="0"/>
          <c:showSerName val="0"/>
          <c:showPercent val="0"/>
          <c:showBubbleSize val="0"/>
        </c:dLbls>
        <c:smooth val="0"/>
        <c:axId val="306406424"/>
        <c:axId val="306402488"/>
      </c:lineChart>
      <c:dateAx>
        <c:axId val="30640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02488"/>
        <c:crosses val="autoZero"/>
        <c:auto val="1"/>
        <c:lblOffset val="100"/>
        <c:baseTimeUnit val="days"/>
      </c:dateAx>
      <c:valAx>
        <c:axId val="30640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0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44DA-422E-9B9B-93471F32005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5F20-49C9-B179-4A689F235EC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5992-499D-8579-6A6C8435391D}"/>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5992-499D-8579-6A6C8435391D}"/>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5992-499D-8579-6A6C8435391D}"/>
            </c:ext>
          </c:extLst>
        </c:ser>
        <c:dLbls>
          <c:showLegendKey val="0"/>
          <c:showVal val="0"/>
          <c:showCatName val="0"/>
          <c:showSerName val="0"/>
          <c:showPercent val="0"/>
          <c:showBubbleSize val="0"/>
        </c:dLbls>
        <c:gapWidth val="219"/>
        <c:overlap val="-27"/>
        <c:axId val="306412656"/>
        <c:axId val="306408064"/>
      </c:barChart>
      <c:catAx>
        <c:axId val="30641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08064"/>
        <c:crosses val="autoZero"/>
        <c:auto val="1"/>
        <c:lblAlgn val="ctr"/>
        <c:lblOffset val="100"/>
        <c:noMultiLvlLbl val="0"/>
      </c:catAx>
      <c:valAx>
        <c:axId val="30640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1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A02F-4D65-865D-B3441F7EE1EA}"/>
            </c:ext>
          </c:extLst>
        </c:ser>
        <c:dLbls>
          <c:showLegendKey val="0"/>
          <c:showVal val="0"/>
          <c:showCatName val="0"/>
          <c:showSerName val="0"/>
          <c:showPercent val="0"/>
          <c:showBubbleSize val="0"/>
        </c:dLbls>
        <c:smooth val="0"/>
        <c:axId val="435733560"/>
        <c:axId val="435738480"/>
      </c:lineChart>
      <c:dateAx>
        <c:axId val="43573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8480"/>
        <c:crosses val="autoZero"/>
        <c:auto val="1"/>
        <c:lblOffset val="100"/>
        <c:baseTimeUnit val="days"/>
      </c:dateAx>
      <c:valAx>
        <c:axId val="43573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2DF5-453B-B2F7-0E78C5773FD6}"/>
            </c:ext>
          </c:extLst>
        </c:ser>
        <c:dLbls>
          <c:showLegendKey val="0"/>
          <c:showVal val="0"/>
          <c:showCatName val="0"/>
          <c:showSerName val="0"/>
          <c:showPercent val="0"/>
          <c:showBubbleSize val="0"/>
        </c:dLbls>
        <c:smooth val="0"/>
        <c:axId val="435736512"/>
        <c:axId val="435732576"/>
      </c:lineChart>
      <c:dateAx>
        <c:axId val="43573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2576"/>
        <c:crosses val="autoZero"/>
        <c:auto val="1"/>
        <c:lblOffset val="100"/>
        <c:baseTimeUnit val="days"/>
      </c:dateAx>
      <c:valAx>
        <c:axId val="43573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6189-4DDC-9D40-BB75AFE24505}"/>
            </c:ext>
          </c:extLst>
        </c:ser>
        <c:dLbls>
          <c:showLegendKey val="0"/>
          <c:showVal val="0"/>
          <c:showCatName val="0"/>
          <c:showSerName val="0"/>
          <c:showPercent val="0"/>
          <c:showBubbleSize val="0"/>
        </c:dLbls>
        <c:smooth val="0"/>
        <c:axId val="435743728"/>
        <c:axId val="435748976"/>
      </c:lineChart>
      <c:dateAx>
        <c:axId val="43574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48976"/>
        <c:crosses val="autoZero"/>
        <c:auto val="1"/>
        <c:lblOffset val="100"/>
        <c:baseTimeUnit val="days"/>
      </c:dateAx>
      <c:valAx>
        <c:axId val="43574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4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E4B-43DF-A895-95EC746FC0B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E4B-43DF-A895-95EC746FC0BB}"/>
            </c:ext>
          </c:extLst>
        </c:ser>
        <c:dLbls>
          <c:showLegendKey val="0"/>
          <c:showVal val="0"/>
          <c:showCatName val="0"/>
          <c:showSerName val="0"/>
          <c:showPercent val="0"/>
          <c:showBubbleSize val="0"/>
        </c:dLbls>
        <c:gapWidth val="219"/>
        <c:overlap val="-27"/>
        <c:axId val="435749632"/>
        <c:axId val="435744712"/>
      </c:barChart>
      <c:catAx>
        <c:axId val="43574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44712"/>
        <c:crosses val="autoZero"/>
        <c:auto val="1"/>
        <c:lblAlgn val="ctr"/>
        <c:lblOffset val="100"/>
        <c:noMultiLvlLbl val="0"/>
      </c:catAx>
      <c:valAx>
        <c:axId val="43574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4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BAAA-485B-8F00-533FCF46AB5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FD54-43B2-BABE-22CBFC5A29D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E456-4317-B137-C436A2B38CBD}"/>
            </c:ext>
          </c:extLst>
        </c:ser>
        <c:dLbls>
          <c:showLegendKey val="0"/>
          <c:showVal val="0"/>
          <c:showCatName val="0"/>
          <c:showSerName val="0"/>
          <c:showPercent val="0"/>
          <c:showBubbleSize val="0"/>
        </c:dLbls>
        <c:gapWidth val="219"/>
        <c:overlap val="-27"/>
        <c:axId val="435750288"/>
        <c:axId val="435749960"/>
      </c:barChart>
      <c:catAx>
        <c:axId val="43575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49960"/>
        <c:crosses val="autoZero"/>
        <c:auto val="1"/>
        <c:lblAlgn val="ctr"/>
        <c:lblOffset val="100"/>
        <c:noMultiLvlLbl val="0"/>
      </c:catAx>
      <c:valAx>
        <c:axId val="43574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65F7-43A7-909D-7944AAE95F5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65F7-43A7-909D-7944AAE95F5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65F7-43A7-909D-7944AAE95F5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65F7-43A7-909D-7944AAE95F5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65F7-43A7-909D-7944AAE95F52}"/>
            </c:ext>
          </c:extLst>
        </c:ser>
        <c:dLbls>
          <c:showLegendKey val="0"/>
          <c:showVal val="0"/>
          <c:showCatName val="0"/>
          <c:showSerName val="0"/>
          <c:showPercent val="0"/>
          <c:showBubbleSize val="0"/>
        </c:dLbls>
        <c:gapWidth val="150"/>
        <c:overlap val="100"/>
        <c:axId val="486749728"/>
        <c:axId val="486755632"/>
      </c:barChart>
      <c:catAx>
        <c:axId val="48674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55632"/>
        <c:crosses val="autoZero"/>
        <c:auto val="1"/>
        <c:lblAlgn val="ctr"/>
        <c:lblOffset val="100"/>
        <c:noMultiLvlLbl val="0"/>
      </c:catAx>
      <c:valAx>
        <c:axId val="48675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4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708-4366-8D3B-BF9528F8BEB6}"/>
            </c:ext>
          </c:extLst>
        </c:ser>
        <c:dLbls>
          <c:showLegendKey val="0"/>
          <c:showVal val="0"/>
          <c:showCatName val="0"/>
          <c:showSerName val="0"/>
          <c:showPercent val="0"/>
          <c:showBubbleSize val="0"/>
        </c:dLbls>
        <c:gapWidth val="219"/>
        <c:overlap val="-27"/>
        <c:axId val="486751040"/>
        <c:axId val="486751696"/>
      </c:barChart>
      <c:catAx>
        <c:axId val="48675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51696"/>
        <c:crosses val="autoZero"/>
        <c:auto val="1"/>
        <c:lblAlgn val="ctr"/>
        <c:lblOffset val="100"/>
        <c:noMultiLvlLbl val="0"/>
      </c:catAx>
      <c:valAx>
        <c:axId val="48675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5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B257-4C66-BB39-48A272ED5DA0}"/>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B257-4C66-BB39-48A272ED5DA0}"/>
            </c:ext>
          </c:extLst>
        </c:ser>
        <c:dLbls>
          <c:showLegendKey val="0"/>
          <c:showVal val="0"/>
          <c:showCatName val="0"/>
          <c:showSerName val="0"/>
          <c:showPercent val="0"/>
          <c:showBubbleSize val="0"/>
        </c:dLbls>
        <c:gapWidth val="219"/>
        <c:overlap val="-27"/>
        <c:axId val="486761208"/>
        <c:axId val="486760224"/>
      </c:barChart>
      <c:catAx>
        <c:axId val="48676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60224"/>
        <c:crosses val="autoZero"/>
        <c:auto val="1"/>
        <c:lblAlgn val="ctr"/>
        <c:lblOffset val="100"/>
        <c:noMultiLvlLbl val="0"/>
      </c:catAx>
      <c:valAx>
        <c:axId val="48676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6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86E-4F61-B6B8-32D034EB711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86E-4F61-B6B8-32D034EB711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D86E-4F61-B6B8-32D034EB711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D86E-4F61-B6B8-32D034EB711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D86E-4F61-B6B8-32D034EB7114}"/>
            </c:ext>
          </c:extLst>
        </c:ser>
        <c:dLbls>
          <c:showLegendKey val="0"/>
          <c:showVal val="0"/>
          <c:showCatName val="0"/>
          <c:showSerName val="0"/>
          <c:showPercent val="0"/>
          <c:showBubbleSize val="0"/>
        </c:dLbls>
        <c:gapWidth val="150"/>
        <c:overlap val="100"/>
        <c:axId val="486789416"/>
        <c:axId val="486789744"/>
      </c:barChart>
      <c:catAx>
        <c:axId val="48678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89744"/>
        <c:crosses val="autoZero"/>
        <c:auto val="1"/>
        <c:lblAlgn val="ctr"/>
        <c:lblOffset val="100"/>
        <c:noMultiLvlLbl val="0"/>
      </c:catAx>
      <c:valAx>
        <c:axId val="486789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8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C44F-4115-B9ED-FDC73FF5348D}"/>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C44F-4115-B9ED-FDC73FF5348D}"/>
            </c:ext>
          </c:extLst>
        </c:ser>
        <c:dLbls>
          <c:showLegendKey val="0"/>
          <c:showVal val="0"/>
          <c:showCatName val="0"/>
          <c:showSerName val="0"/>
          <c:showPercent val="0"/>
          <c:showBubbleSize val="0"/>
        </c:dLbls>
        <c:gapWidth val="150"/>
        <c:overlap val="100"/>
        <c:axId val="435730608"/>
        <c:axId val="306407408"/>
      </c:barChart>
      <c:catAx>
        <c:axId val="43573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07408"/>
        <c:crosses val="autoZero"/>
        <c:auto val="1"/>
        <c:lblAlgn val="ctr"/>
        <c:lblOffset val="100"/>
        <c:noMultiLvlLbl val="0"/>
      </c:catAx>
      <c:valAx>
        <c:axId val="306407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7087-4C5F-895B-B0427D105189}"/>
            </c:ext>
          </c:extLst>
        </c:ser>
        <c:dLbls>
          <c:showLegendKey val="0"/>
          <c:showVal val="0"/>
          <c:showCatName val="0"/>
          <c:showSerName val="0"/>
          <c:showPercent val="0"/>
          <c:showBubbleSize val="0"/>
        </c:dLbls>
        <c:smooth val="0"/>
        <c:axId val="492424936"/>
        <c:axId val="492426248"/>
      </c:lineChart>
      <c:dateAx>
        <c:axId val="49242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26248"/>
        <c:crosses val="autoZero"/>
        <c:auto val="1"/>
        <c:lblOffset val="100"/>
        <c:baseTimeUnit val="days"/>
      </c:dateAx>
      <c:valAx>
        <c:axId val="49242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2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25E38-3DB8-46BE-87EF-2FE8F65495C1}"/>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9F2E7F52-4402-4692-806A-7AD6FA6428DA}"/>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73535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5957-7A97-4B72-947D-BB67CB336D07}"/>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F4417F3B-AC25-4957-8E6D-9EAF72D5C7CD}"/>
              </a:ext>
            </a:extLst>
          </p:cNvPr>
          <p:cNvGraphicFramePr>
            <a:graphicFrameLocks noGrp="1"/>
          </p:cNvGraphicFramePr>
          <p:nvPr>
            <p:ph type="tbl" sz="quarter" idx="13"/>
            <p:extLst>
              <p:ext uri="{D42A27DB-BD31-4B8C-83A1-F6EECF244321}">
                <p14:modId xmlns:p14="http://schemas.microsoft.com/office/powerpoint/2010/main" val="112892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16971592"/>
                    </a:ext>
                  </a:extLst>
                </a:gridCol>
                <a:gridCol w="1316736">
                  <a:extLst>
                    <a:ext uri="{9D8B030D-6E8A-4147-A177-3AD203B41FA5}">
                      <a16:colId xmlns:a16="http://schemas.microsoft.com/office/drawing/2014/main" val="705035824"/>
                    </a:ext>
                  </a:extLst>
                </a:gridCol>
                <a:gridCol w="1316736">
                  <a:extLst>
                    <a:ext uri="{9D8B030D-6E8A-4147-A177-3AD203B41FA5}">
                      <a16:colId xmlns:a16="http://schemas.microsoft.com/office/drawing/2014/main" val="866586366"/>
                    </a:ext>
                  </a:extLst>
                </a:gridCol>
                <a:gridCol w="1316736">
                  <a:extLst>
                    <a:ext uri="{9D8B030D-6E8A-4147-A177-3AD203B41FA5}">
                      <a16:colId xmlns:a16="http://schemas.microsoft.com/office/drawing/2014/main" val="3668232879"/>
                    </a:ext>
                  </a:extLst>
                </a:gridCol>
                <a:gridCol w="1316736">
                  <a:extLst>
                    <a:ext uri="{9D8B030D-6E8A-4147-A177-3AD203B41FA5}">
                      <a16:colId xmlns:a16="http://schemas.microsoft.com/office/drawing/2014/main" val="2104251100"/>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4100627985"/>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851615712"/>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1666187587"/>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3232893992"/>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1376970988"/>
                  </a:ext>
                </a:extLst>
              </a:tr>
            </a:tbl>
          </a:graphicData>
        </a:graphic>
      </p:graphicFrame>
      <p:sp>
        <p:nvSpPr>
          <p:cNvPr id="4" name="Text Placeholder 3">
            <a:extLst>
              <a:ext uri="{FF2B5EF4-FFF2-40B4-BE49-F238E27FC236}">
                <a16:creationId xmlns:a16="http://schemas.microsoft.com/office/drawing/2014/main" id="{8C3CEBAB-3C1C-4F2A-A671-6D769D1C243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7901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A7EA-8819-41C2-A746-E3D31875415C}"/>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A62D1D3F-B131-46A5-8F9F-60895B268715}"/>
              </a:ext>
            </a:extLst>
          </p:cNvPr>
          <p:cNvGraphicFramePr>
            <a:graphicFrameLocks noGrp="1"/>
          </p:cNvGraphicFramePr>
          <p:nvPr>
            <p:ph type="tbl" sz="quarter" idx="13"/>
            <p:extLst>
              <p:ext uri="{D42A27DB-BD31-4B8C-83A1-F6EECF244321}">
                <p14:modId xmlns:p14="http://schemas.microsoft.com/office/powerpoint/2010/main" val="401275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88975363"/>
                    </a:ext>
                  </a:extLst>
                </a:gridCol>
                <a:gridCol w="1316736">
                  <a:extLst>
                    <a:ext uri="{9D8B030D-6E8A-4147-A177-3AD203B41FA5}">
                      <a16:colId xmlns:a16="http://schemas.microsoft.com/office/drawing/2014/main" val="565837464"/>
                    </a:ext>
                  </a:extLst>
                </a:gridCol>
                <a:gridCol w="1316736">
                  <a:extLst>
                    <a:ext uri="{9D8B030D-6E8A-4147-A177-3AD203B41FA5}">
                      <a16:colId xmlns:a16="http://schemas.microsoft.com/office/drawing/2014/main" val="926216352"/>
                    </a:ext>
                  </a:extLst>
                </a:gridCol>
                <a:gridCol w="1316736">
                  <a:extLst>
                    <a:ext uri="{9D8B030D-6E8A-4147-A177-3AD203B41FA5}">
                      <a16:colId xmlns:a16="http://schemas.microsoft.com/office/drawing/2014/main" val="1247021587"/>
                    </a:ext>
                  </a:extLst>
                </a:gridCol>
                <a:gridCol w="1316736">
                  <a:extLst>
                    <a:ext uri="{9D8B030D-6E8A-4147-A177-3AD203B41FA5}">
                      <a16:colId xmlns:a16="http://schemas.microsoft.com/office/drawing/2014/main" val="2736977079"/>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985694978"/>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026860602"/>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497202568"/>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59385899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2463192989"/>
                  </a:ext>
                </a:extLst>
              </a:tr>
            </a:tbl>
          </a:graphicData>
        </a:graphic>
      </p:graphicFrame>
      <p:sp>
        <p:nvSpPr>
          <p:cNvPr id="4" name="Text Placeholder 3">
            <a:extLst>
              <a:ext uri="{FF2B5EF4-FFF2-40B4-BE49-F238E27FC236}">
                <a16:creationId xmlns:a16="http://schemas.microsoft.com/office/drawing/2014/main" id="{505BC5CC-5CEB-41C6-86FB-A75D20CF4B0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803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04BC-4BF7-4BF7-8315-CA06BED54591}"/>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B16B8235-3B61-494D-ACBD-A906357EAC81}"/>
              </a:ext>
            </a:extLst>
          </p:cNvPr>
          <p:cNvGraphicFramePr>
            <a:graphicFrameLocks noGrp="1"/>
          </p:cNvGraphicFramePr>
          <p:nvPr>
            <p:ph type="tbl" sz="quarter" idx="13"/>
            <p:extLst>
              <p:ext uri="{D42A27DB-BD31-4B8C-83A1-F6EECF244321}">
                <p14:modId xmlns:p14="http://schemas.microsoft.com/office/powerpoint/2010/main" val="132654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92134429"/>
                    </a:ext>
                  </a:extLst>
                </a:gridCol>
                <a:gridCol w="740664">
                  <a:extLst>
                    <a:ext uri="{9D8B030D-6E8A-4147-A177-3AD203B41FA5}">
                      <a16:colId xmlns:a16="http://schemas.microsoft.com/office/drawing/2014/main" val="976888734"/>
                    </a:ext>
                  </a:extLst>
                </a:gridCol>
                <a:gridCol w="740664">
                  <a:extLst>
                    <a:ext uri="{9D8B030D-6E8A-4147-A177-3AD203B41FA5}">
                      <a16:colId xmlns:a16="http://schemas.microsoft.com/office/drawing/2014/main" val="703844533"/>
                    </a:ext>
                  </a:extLst>
                </a:gridCol>
                <a:gridCol w="740664">
                  <a:extLst>
                    <a:ext uri="{9D8B030D-6E8A-4147-A177-3AD203B41FA5}">
                      <a16:colId xmlns:a16="http://schemas.microsoft.com/office/drawing/2014/main" val="117127243"/>
                    </a:ext>
                  </a:extLst>
                </a:gridCol>
                <a:gridCol w="740664">
                  <a:extLst>
                    <a:ext uri="{9D8B030D-6E8A-4147-A177-3AD203B41FA5}">
                      <a16:colId xmlns:a16="http://schemas.microsoft.com/office/drawing/2014/main" val="3625314737"/>
                    </a:ext>
                  </a:extLst>
                </a:gridCol>
                <a:gridCol w="740664">
                  <a:extLst>
                    <a:ext uri="{9D8B030D-6E8A-4147-A177-3AD203B41FA5}">
                      <a16:colId xmlns:a16="http://schemas.microsoft.com/office/drawing/2014/main" val="911763455"/>
                    </a:ext>
                  </a:extLst>
                </a:gridCol>
                <a:gridCol w="740664">
                  <a:extLst>
                    <a:ext uri="{9D8B030D-6E8A-4147-A177-3AD203B41FA5}">
                      <a16:colId xmlns:a16="http://schemas.microsoft.com/office/drawing/2014/main" val="56864986"/>
                    </a:ext>
                  </a:extLst>
                </a:gridCol>
                <a:gridCol w="740664">
                  <a:extLst>
                    <a:ext uri="{9D8B030D-6E8A-4147-A177-3AD203B41FA5}">
                      <a16:colId xmlns:a16="http://schemas.microsoft.com/office/drawing/2014/main" val="3976050859"/>
                    </a:ext>
                  </a:extLst>
                </a:gridCol>
                <a:gridCol w="740664">
                  <a:extLst>
                    <a:ext uri="{9D8B030D-6E8A-4147-A177-3AD203B41FA5}">
                      <a16:colId xmlns:a16="http://schemas.microsoft.com/office/drawing/2014/main" val="1207811960"/>
                    </a:ext>
                  </a:extLst>
                </a:gridCol>
                <a:gridCol w="740664">
                  <a:extLst>
                    <a:ext uri="{9D8B030D-6E8A-4147-A177-3AD203B41FA5}">
                      <a16:colId xmlns:a16="http://schemas.microsoft.com/office/drawing/2014/main" val="719386548"/>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3199178782"/>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338374</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745737816"/>
                  </a:ext>
                </a:extLst>
              </a:tr>
            </a:tbl>
          </a:graphicData>
        </a:graphic>
      </p:graphicFrame>
      <p:sp>
        <p:nvSpPr>
          <p:cNvPr id="4" name="Text Placeholder 3">
            <a:extLst>
              <a:ext uri="{FF2B5EF4-FFF2-40B4-BE49-F238E27FC236}">
                <a16:creationId xmlns:a16="http://schemas.microsoft.com/office/drawing/2014/main" id="{D87F8914-57C0-4841-AEB2-CAC744D6B96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7225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E9FBF-D7CC-4B06-9DEA-1C9B416BB090}"/>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88874C1D-D798-4FC1-AA4F-F74699448603}"/>
              </a:ext>
            </a:extLst>
          </p:cNvPr>
          <p:cNvGraphicFramePr>
            <a:graphicFrameLocks noGrp="1"/>
          </p:cNvGraphicFramePr>
          <p:nvPr>
            <p:ph type="tbl" sz="quarter" idx="13"/>
            <p:extLst>
              <p:ext uri="{D42A27DB-BD31-4B8C-83A1-F6EECF244321}">
                <p14:modId xmlns:p14="http://schemas.microsoft.com/office/powerpoint/2010/main" val="136304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77624190"/>
                    </a:ext>
                  </a:extLst>
                </a:gridCol>
                <a:gridCol w="1152144">
                  <a:extLst>
                    <a:ext uri="{9D8B030D-6E8A-4147-A177-3AD203B41FA5}">
                      <a16:colId xmlns:a16="http://schemas.microsoft.com/office/drawing/2014/main" val="325316100"/>
                    </a:ext>
                  </a:extLst>
                </a:gridCol>
                <a:gridCol w="1152144">
                  <a:extLst>
                    <a:ext uri="{9D8B030D-6E8A-4147-A177-3AD203B41FA5}">
                      <a16:colId xmlns:a16="http://schemas.microsoft.com/office/drawing/2014/main" val="882101869"/>
                    </a:ext>
                  </a:extLst>
                </a:gridCol>
                <a:gridCol w="1152144">
                  <a:extLst>
                    <a:ext uri="{9D8B030D-6E8A-4147-A177-3AD203B41FA5}">
                      <a16:colId xmlns:a16="http://schemas.microsoft.com/office/drawing/2014/main" val="2173439292"/>
                    </a:ext>
                  </a:extLst>
                </a:gridCol>
                <a:gridCol w="1152144">
                  <a:extLst>
                    <a:ext uri="{9D8B030D-6E8A-4147-A177-3AD203B41FA5}">
                      <a16:colId xmlns:a16="http://schemas.microsoft.com/office/drawing/2014/main" val="2665098274"/>
                    </a:ext>
                  </a:extLst>
                </a:gridCol>
                <a:gridCol w="1152144">
                  <a:extLst>
                    <a:ext uri="{9D8B030D-6E8A-4147-A177-3AD203B41FA5}">
                      <a16:colId xmlns:a16="http://schemas.microsoft.com/office/drawing/2014/main" val="4074199096"/>
                    </a:ext>
                  </a:extLst>
                </a:gridCol>
                <a:gridCol w="1152144">
                  <a:extLst>
                    <a:ext uri="{9D8B030D-6E8A-4147-A177-3AD203B41FA5}">
                      <a16:colId xmlns:a16="http://schemas.microsoft.com/office/drawing/2014/main" val="3206515771"/>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062516214"/>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338374</a:t>
                      </a:r>
                    </a:p>
                  </a:txBody>
                  <a:tcPr/>
                </a:tc>
                <a:tc>
                  <a:txBody>
                    <a:bodyPr/>
                    <a:lstStyle/>
                    <a:p>
                      <a:r>
                        <a:rPr lang="en-US" sz="1000"/>
                        <a:t>31694</a:t>
                      </a:r>
                    </a:p>
                  </a:txBody>
                  <a:tcPr/>
                </a:tc>
                <a:extLst>
                  <a:ext uri="{0D108BD9-81ED-4DB2-BD59-A6C34878D82A}">
                    <a16:rowId xmlns:a16="http://schemas.microsoft.com/office/drawing/2014/main" val="1377820859"/>
                  </a:ext>
                </a:extLst>
              </a:tr>
            </a:tbl>
          </a:graphicData>
        </a:graphic>
      </p:graphicFrame>
      <p:sp>
        <p:nvSpPr>
          <p:cNvPr id="4" name="Text Placeholder 3">
            <a:extLst>
              <a:ext uri="{FF2B5EF4-FFF2-40B4-BE49-F238E27FC236}">
                <a16:creationId xmlns:a16="http://schemas.microsoft.com/office/drawing/2014/main" id="{947B701A-6662-4A82-B92F-797DE9746B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87809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57015-7AD3-49C4-AA18-D8F9A69C5793}"/>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2BC3280C-6386-4D97-9BFE-687AD59734D5}"/>
              </a:ext>
            </a:extLst>
          </p:cNvPr>
          <p:cNvGraphicFramePr>
            <a:graphicFrameLocks noGrp="1"/>
          </p:cNvGraphicFramePr>
          <p:nvPr>
            <p:ph type="chart" sz="quarter" idx="13"/>
            <p:extLst>
              <p:ext uri="{D42A27DB-BD31-4B8C-83A1-F6EECF244321}">
                <p14:modId xmlns:p14="http://schemas.microsoft.com/office/powerpoint/2010/main" val="3153682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915004-C9C9-44A1-9A3D-78479A4AF4A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15D4862-ECFD-4D4A-9213-1323AB183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964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6FA01-54A5-401A-9A3F-DDDB8D195162}"/>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AFA348F3-CDA9-4DCC-9176-7917224AA39E}"/>
              </a:ext>
            </a:extLst>
          </p:cNvPr>
          <p:cNvGraphicFramePr>
            <a:graphicFrameLocks noGrp="1"/>
          </p:cNvGraphicFramePr>
          <p:nvPr>
            <p:ph type="chart" sz="quarter" idx="13"/>
            <p:extLst>
              <p:ext uri="{D42A27DB-BD31-4B8C-83A1-F6EECF244321}">
                <p14:modId xmlns:p14="http://schemas.microsoft.com/office/powerpoint/2010/main" val="1266763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1969E-677D-47A2-82B8-C63D49F65CC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85780DF-6D52-490A-8537-BFED21408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48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6F1DA-23D1-4BF0-B5F9-D1A4F95B4535}"/>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59383E5-D3B4-4EE9-8236-660ACCFDDCB8}"/>
              </a:ext>
            </a:extLst>
          </p:cNvPr>
          <p:cNvGraphicFramePr>
            <a:graphicFrameLocks noGrp="1"/>
          </p:cNvGraphicFramePr>
          <p:nvPr>
            <p:ph type="chart" sz="quarter" idx="13"/>
            <p:extLst>
              <p:ext uri="{D42A27DB-BD31-4B8C-83A1-F6EECF244321}">
                <p14:modId xmlns:p14="http://schemas.microsoft.com/office/powerpoint/2010/main" val="466648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02B35-41B6-45D9-A7D8-9E847C657C3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0DB5410-6CFA-4721-B3B4-3FCA91358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47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F3C69-2F47-4427-BD70-D0D9FB48C38D}"/>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F79DE052-B541-4DB7-9CA8-7F5F64BFD1BE}"/>
              </a:ext>
            </a:extLst>
          </p:cNvPr>
          <p:cNvGraphicFramePr>
            <a:graphicFrameLocks noGrp="1"/>
          </p:cNvGraphicFramePr>
          <p:nvPr>
            <p:ph type="chart" sz="quarter" idx="13"/>
            <p:extLst>
              <p:ext uri="{D42A27DB-BD31-4B8C-83A1-F6EECF244321}">
                <p14:modId xmlns:p14="http://schemas.microsoft.com/office/powerpoint/2010/main" val="2442806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759E0-F719-487C-AD30-B5479EACD1B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C3D94CC-4F41-457A-85E7-AB452DC32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591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8FE5F-A17A-4B6D-B695-DAB136B319A0}"/>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D4BB5DFB-F6E8-4398-9C01-B6C7E297E0D7}"/>
              </a:ext>
            </a:extLst>
          </p:cNvPr>
          <p:cNvGraphicFramePr>
            <a:graphicFrameLocks noGrp="1"/>
          </p:cNvGraphicFramePr>
          <p:nvPr>
            <p:ph type="chart" sz="quarter" idx="13"/>
            <p:extLst>
              <p:ext uri="{D42A27DB-BD31-4B8C-83A1-F6EECF244321}">
                <p14:modId xmlns:p14="http://schemas.microsoft.com/office/powerpoint/2010/main" val="3332016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A3DBD-2D70-4ED1-A7D4-562BB9C5D17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D7C3E75-7455-49B9-A91F-C17AB8C44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232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1EE4-6A91-4C19-88FD-A0658785E118}"/>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14A5E7A4-6891-478B-A30B-4E7E023FB514}"/>
              </a:ext>
            </a:extLst>
          </p:cNvPr>
          <p:cNvGraphicFramePr>
            <a:graphicFrameLocks noGrp="1"/>
          </p:cNvGraphicFramePr>
          <p:nvPr>
            <p:ph type="chart" sz="quarter" idx="13"/>
            <p:extLst>
              <p:ext uri="{D42A27DB-BD31-4B8C-83A1-F6EECF244321}">
                <p14:modId xmlns:p14="http://schemas.microsoft.com/office/powerpoint/2010/main" val="4164896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A06FB-E02F-49B8-ABCD-22F263A589A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25DE1A6-01EF-4F9C-857E-00D452EDC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632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60F6D-2677-40DA-90DC-9EA7658EA258}"/>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7B7BAE9A-5497-473E-8C89-A12A0CCA3BBA}"/>
              </a:ext>
            </a:extLst>
          </p:cNvPr>
          <p:cNvGraphicFramePr>
            <a:graphicFrameLocks noGrp="1"/>
          </p:cNvGraphicFramePr>
          <p:nvPr>
            <p:ph type="tbl" sz="quarter" idx="13"/>
            <p:extLst>
              <p:ext uri="{D42A27DB-BD31-4B8C-83A1-F6EECF244321}">
                <p14:modId xmlns:p14="http://schemas.microsoft.com/office/powerpoint/2010/main" val="58066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1813151"/>
                    </a:ext>
                  </a:extLst>
                </a:gridCol>
                <a:gridCol w="740664">
                  <a:extLst>
                    <a:ext uri="{9D8B030D-6E8A-4147-A177-3AD203B41FA5}">
                      <a16:colId xmlns:a16="http://schemas.microsoft.com/office/drawing/2014/main" val="2644565889"/>
                    </a:ext>
                  </a:extLst>
                </a:gridCol>
                <a:gridCol w="740664">
                  <a:extLst>
                    <a:ext uri="{9D8B030D-6E8A-4147-A177-3AD203B41FA5}">
                      <a16:colId xmlns:a16="http://schemas.microsoft.com/office/drawing/2014/main" val="3292752408"/>
                    </a:ext>
                  </a:extLst>
                </a:gridCol>
                <a:gridCol w="740664">
                  <a:extLst>
                    <a:ext uri="{9D8B030D-6E8A-4147-A177-3AD203B41FA5}">
                      <a16:colId xmlns:a16="http://schemas.microsoft.com/office/drawing/2014/main" val="805507728"/>
                    </a:ext>
                  </a:extLst>
                </a:gridCol>
                <a:gridCol w="740664">
                  <a:extLst>
                    <a:ext uri="{9D8B030D-6E8A-4147-A177-3AD203B41FA5}">
                      <a16:colId xmlns:a16="http://schemas.microsoft.com/office/drawing/2014/main" val="425953437"/>
                    </a:ext>
                  </a:extLst>
                </a:gridCol>
                <a:gridCol w="740664">
                  <a:extLst>
                    <a:ext uri="{9D8B030D-6E8A-4147-A177-3AD203B41FA5}">
                      <a16:colId xmlns:a16="http://schemas.microsoft.com/office/drawing/2014/main" val="3873582976"/>
                    </a:ext>
                  </a:extLst>
                </a:gridCol>
                <a:gridCol w="740664">
                  <a:extLst>
                    <a:ext uri="{9D8B030D-6E8A-4147-A177-3AD203B41FA5}">
                      <a16:colId xmlns:a16="http://schemas.microsoft.com/office/drawing/2014/main" val="2143475903"/>
                    </a:ext>
                  </a:extLst>
                </a:gridCol>
                <a:gridCol w="740664">
                  <a:extLst>
                    <a:ext uri="{9D8B030D-6E8A-4147-A177-3AD203B41FA5}">
                      <a16:colId xmlns:a16="http://schemas.microsoft.com/office/drawing/2014/main" val="561169854"/>
                    </a:ext>
                  </a:extLst>
                </a:gridCol>
                <a:gridCol w="740664">
                  <a:extLst>
                    <a:ext uri="{9D8B030D-6E8A-4147-A177-3AD203B41FA5}">
                      <a16:colId xmlns:a16="http://schemas.microsoft.com/office/drawing/2014/main" val="306678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95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120061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280961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404999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181167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184614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410894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26372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241456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2455383252"/>
                  </a:ext>
                </a:extLst>
              </a:tr>
            </a:tbl>
          </a:graphicData>
        </a:graphic>
      </p:graphicFrame>
      <p:sp>
        <p:nvSpPr>
          <p:cNvPr id="4" name="Text Placeholder 3">
            <a:extLst>
              <a:ext uri="{FF2B5EF4-FFF2-40B4-BE49-F238E27FC236}">
                <a16:creationId xmlns:a16="http://schemas.microsoft.com/office/drawing/2014/main" id="{B866E279-5BCF-446F-BB60-1EAFD73578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4132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348A-C779-4934-992E-C196886EF2FD}"/>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C9A11C19-5C82-44A2-8CF4-A7075A5B7305}"/>
              </a:ext>
            </a:extLst>
          </p:cNvPr>
          <p:cNvGraphicFramePr>
            <a:graphicFrameLocks noGrp="1"/>
          </p:cNvGraphicFramePr>
          <p:nvPr>
            <p:ph type="tbl" sz="quarter" idx="13"/>
            <p:extLst>
              <p:ext uri="{D42A27DB-BD31-4B8C-83A1-F6EECF244321}">
                <p14:modId xmlns:p14="http://schemas.microsoft.com/office/powerpoint/2010/main" val="202726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11216561"/>
                    </a:ext>
                  </a:extLst>
                </a:gridCol>
                <a:gridCol w="740664">
                  <a:extLst>
                    <a:ext uri="{9D8B030D-6E8A-4147-A177-3AD203B41FA5}">
                      <a16:colId xmlns:a16="http://schemas.microsoft.com/office/drawing/2014/main" val="2329711314"/>
                    </a:ext>
                  </a:extLst>
                </a:gridCol>
                <a:gridCol w="740664">
                  <a:extLst>
                    <a:ext uri="{9D8B030D-6E8A-4147-A177-3AD203B41FA5}">
                      <a16:colId xmlns:a16="http://schemas.microsoft.com/office/drawing/2014/main" val="1048238838"/>
                    </a:ext>
                  </a:extLst>
                </a:gridCol>
                <a:gridCol w="740664">
                  <a:extLst>
                    <a:ext uri="{9D8B030D-6E8A-4147-A177-3AD203B41FA5}">
                      <a16:colId xmlns:a16="http://schemas.microsoft.com/office/drawing/2014/main" val="3409556003"/>
                    </a:ext>
                  </a:extLst>
                </a:gridCol>
                <a:gridCol w="740664">
                  <a:extLst>
                    <a:ext uri="{9D8B030D-6E8A-4147-A177-3AD203B41FA5}">
                      <a16:colId xmlns:a16="http://schemas.microsoft.com/office/drawing/2014/main" val="3420532669"/>
                    </a:ext>
                  </a:extLst>
                </a:gridCol>
                <a:gridCol w="740664">
                  <a:extLst>
                    <a:ext uri="{9D8B030D-6E8A-4147-A177-3AD203B41FA5}">
                      <a16:colId xmlns:a16="http://schemas.microsoft.com/office/drawing/2014/main" val="4084122270"/>
                    </a:ext>
                  </a:extLst>
                </a:gridCol>
                <a:gridCol w="740664">
                  <a:extLst>
                    <a:ext uri="{9D8B030D-6E8A-4147-A177-3AD203B41FA5}">
                      <a16:colId xmlns:a16="http://schemas.microsoft.com/office/drawing/2014/main" val="355736825"/>
                    </a:ext>
                  </a:extLst>
                </a:gridCol>
                <a:gridCol w="740664">
                  <a:extLst>
                    <a:ext uri="{9D8B030D-6E8A-4147-A177-3AD203B41FA5}">
                      <a16:colId xmlns:a16="http://schemas.microsoft.com/office/drawing/2014/main" val="868854361"/>
                    </a:ext>
                  </a:extLst>
                </a:gridCol>
                <a:gridCol w="740664">
                  <a:extLst>
                    <a:ext uri="{9D8B030D-6E8A-4147-A177-3AD203B41FA5}">
                      <a16:colId xmlns:a16="http://schemas.microsoft.com/office/drawing/2014/main" val="424033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1653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40953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24634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95244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309625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401372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207141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106388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365376533"/>
                  </a:ext>
                </a:extLst>
              </a:tr>
            </a:tbl>
          </a:graphicData>
        </a:graphic>
      </p:graphicFrame>
      <p:sp>
        <p:nvSpPr>
          <p:cNvPr id="4" name="Text Placeholder 3">
            <a:extLst>
              <a:ext uri="{FF2B5EF4-FFF2-40B4-BE49-F238E27FC236}">
                <a16:creationId xmlns:a16="http://schemas.microsoft.com/office/drawing/2014/main" id="{9F9046A9-6317-47FC-A2AB-CACACD2F882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2134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38FF3-1E05-4FD7-9BD7-45335F2B849F}"/>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48A43E50-A38C-445E-8094-D620C4A7119C}"/>
              </a:ext>
            </a:extLst>
          </p:cNvPr>
          <p:cNvGraphicFramePr>
            <a:graphicFrameLocks noGrp="1"/>
          </p:cNvGraphicFramePr>
          <p:nvPr>
            <p:ph type="tbl" sz="quarter" idx="13"/>
            <p:extLst>
              <p:ext uri="{D42A27DB-BD31-4B8C-83A1-F6EECF244321}">
                <p14:modId xmlns:p14="http://schemas.microsoft.com/office/powerpoint/2010/main" val="362455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3043562"/>
                    </a:ext>
                  </a:extLst>
                </a:gridCol>
                <a:gridCol w="1645920">
                  <a:extLst>
                    <a:ext uri="{9D8B030D-6E8A-4147-A177-3AD203B41FA5}">
                      <a16:colId xmlns:a16="http://schemas.microsoft.com/office/drawing/2014/main" val="3143998116"/>
                    </a:ext>
                  </a:extLst>
                </a:gridCol>
                <a:gridCol w="1645920">
                  <a:extLst>
                    <a:ext uri="{9D8B030D-6E8A-4147-A177-3AD203B41FA5}">
                      <a16:colId xmlns:a16="http://schemas.microsoft.com/office/drawing/2014/main" val="2644754342"/>
                    </a:ext>
                  </a:extLst>
                </a:gridCol>
                <a:gridCol w="1645920">
                  <a:extLst>
                    <a:ext uri="{9D8B030D-6E8A-4147-A177-3AD203B41FA5}">
                      <a16:colId xmlns:a16="http://schemas.microsoft.com/office/drawing/2014/main" val="1817371102"/>
                    </a:ext>
                  </a:extLst>
                </a:gridCol>
                <a:gridCol w="1645920">
                  <a:extLst>
                    <a:ext uri="{9D8B030D-6E8A-4147-A177-3AD203B41FA5}">
                      <a16:colId xmlns:a16="http://schemas.microsoft.com/office/drawing/2014/main" val="32166513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156210428"/>
                  </a:ext>
                </a:extLst>
              </a:tr>
              <a:tr h="370840">
                <a:tc>
                  <a:txBody>
                    <a:bodyPr/>
                    <a:lstStyle/>
                    <a:p>
                      <a:r>
                        <a:rPr lang="en-US" sz="1000"/>
                        <a:t>94</a:t>
                      </a:r>
                    </a:p>
                  </a:txBody>
                  <a:tcPr/>
                </a:tc>
                <a:tc>
                  <a:txBody>
                    <a:bodyPr/>
                    <a:lstStyle/>
                    <a:p>
                      <a:r>
                        <a:rPr lang="en-US" sz="1000"/>
                        <a:t>0.9055</a:t>
                      </a:r>
                    </a:p>
                  </a:txBody>
                  <a:tcPr/>
                </a:tc>
                <a:tc>
                  <a:txBody>
                    <a:bodyPr/>
                    <a:lstStyle/>
                    <a:p>
                      <a:r>
                        <a:rPr lang="en-US" sz="1000"/>
                        <a:t>2913.99</a:t>
                      </a:r>
                    </a:p>
                  </a:txBody>
                  <a:tcPr/>
                </a:tc>
                <a:tc>
                  <a:txBody>
                    <a:bodyPr/>
                    <a:lstStyle/>
                    <a:p>
                      <a:r>
                        <a:rPr lang="en-US" sz="1000"/>
                        <a:t>338374</a:t>
                      </a:r>
                    </a:p>
                  </a:txBody>
                  <a:tcPr/>
                </a:tc>
                <a:tc>
                  <a:txBody>
                    <a:bodyPr/>
                    <a:lstStyle/>
                    <a:p>
                      <a:r>
                        <a:rPr lang="en-US" sz="1000"/>
                        <a:t>273915</a:t>
                      </a:r>
                    </a:p>
                  </a:txBody>
                  <a:tcPr/>
                </a:tc>
                <a:extLst>
                  <a:ext uri="{0D108BD9-81ED-4DB2-BD59-A6C34878D82A}">
                    <a16:rowId xmlns:a16="http://schemas.microsoft.com/office/drawing/2014/main" val="3361818855"/>
                  </a:ext>
                </a:extLst>
              </a:tr>
            </a:tbl>
          </a:graphicData>
        </a:graphic>
      </p:graphicFrame>
      <p:sp>
        <p:nvSpPr>
          <p:cNvPr id="4" name="Text Placeholder 3">
            <a:extLst>
              <a:ext uri="{FF2B5EF4-FFF2-40B4-BE49-F238E27FC236}">
                <a16:creationId xmlns:a16="http://schemas.microsoft.com/office/drawing/2014/main" id="{1E662384-7CD0-43A4-AD91-D7E741290A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28829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9440-4E04-441C-B0C1-36E8ED7E5FB6}"/>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2560163F-AD98-4C37-8D07-4CE16C6F9014}"/>
              </a:ext>
            </a:extLst>
          </p:cNvPr>
          <p:cNvGraphicFramePr>
            <a:graphicFrameLocks noGrp="1"/>
          </p:cNvGraphicFramePr>
          <p:nvPr>
            <p:ph type="tbl" sz="quarter" idx="13"/>
            <p:extLst>
              <p:ext uri="{D42A27DB-BD31-4B8C-83A1-F6EECF244321}">
                <p14:modId xmlns:p14="http://schemas.microsoft.com/office/powerpoint/2010/main" val="101659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4455394"/>
                    </a:ext>
                  </a:extLst>
                </a:gridCol>
                <a:gridCol w="905256">
                  <a:extLst>
                    <a:ext uri="{9D8B030D-6E8A-4147-A177-3AD203B41FA5}">
                      <a16:colId xmlns:a16="http://schemas.microsoft.com/office/drawing/2014/main" val="1542005937"/>
                    </a:ext>
                  </a:extLst>
                </a:gridCol>
                <a:gridCol w="905256">
                  <a:extLst>
                    <a:ext uri="{9D8B030D-6E8A-4147-A177-3AD203B41FA5}">
                      <a16:colId xmlns:a16="http://schemas.microsoft.com/office/drawing/2014/main" val="3219932666"/>
                    </a:ext>
                  </a:extLst>
                </a:gridCol>
                <a:gridCol w="905256">
                  <a:extLst>
                    <a:ext uri="{9D8B030D-6E8A-4147-A177-3AD203B41FA5}">
                      <a16:colId xmlns:a16="http://schemas.microsoft.com/office/drawing/2014/main" val="689967011"/>
                    </a:ext>
                  </a:extLst>
                </a:gridCol>
                <a:gridCol w="905256">
                  <a:extLst>
                    <a:ext uri="{9D8B030D-6E8A-4147-A177-3AD203B41FA5}">
                      <a16:colId xmlns:a16="http://schemas.microsoft.com/office/drawing/2014/main" val="1535650810"/>
                    </a:ext>
                  </a:extLst>
                </a:gridCol>
                <a:gridCol w="905256">
                  <a:extLst>
                    <a:ext uri="{9D8B030D-6E8A-4147-A177-3AD203B41FA5}">
                      <a16:colId xmlns:a16="http://schemas.microsoft.com/office/drawing/2014/main" val="2505535253"/>
                    </a:ext>
                  </a:extLst>
                </a:gridCol>
                <a:gridCol w="905256">
                  <a:extLst>
                    <a:ext uri="{9D8B030D-6E8A-4147-A177-3AD203B41FA5}">
                      <a16:colId xmlns:a16="http://schemas.microsoft.com/office/drawing/2014/main" val="4035412391"/>
                    </a:ext>
                  </a:extLst>
                </a:gridCol>
                <a:gridCol w="905256">
                  <a:extLst>
                    <a:ext uri="{9D8B030D-6E8A-4147-A177-3AD203B41FA5}">
                      <a16:colId xmlns:a16="http://schemas.microsoft.com/office/drawing/2014/main" val="2015449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2108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80123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444951680"/>
                  </a:ext>
                </a:extLst>
              </a:tr>
            </a:tbl>
          </a:graphicData>
        </a:graphic>
      </p:graphicFrame>
      <p:sp>
        <p:nvSpPr>
          <p:cNvPr id="4" name="Text Placeholder 3">
            <a:extLst>
              <a:ext uri="{FF2B5EF4-FFF2-40B4-BE49-F238E27FC236}">
                <a16:creationId xmlns:a16="http://schemas.microsoft.com/office/drawing/2014/main" id="{B9CBC1E2-6C93-4ECB-BD61-DB4AFACBF7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41453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DBD8D-02D7-4DB2-92DC-D03C563FDCA2}"/>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2A9056F1-0BB5-4C21-B415-175A77C1891E}"/>
              </a:ext>
            </a:extLst>
          </p:cNvPr>
          <p:cNvGraphicFramePr>
            <a:graphicFrameLocks noGrp="1"/>
          </p:cNvGraphicFramePr>
          <p:nvPr>
            <p:ph type="tbl" sz="quarter" idx="13"/>
            <p:extLst>
              <p:ext uri="{D42A27DB-BD31-4B8C-83A1-F6EECF244321}">
                <p14:modId xmlns:p14="http://schemas.microsoft.com/office/powerpoint/2010/main" val="119893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141874"/>
                    </a:ext>
                  </a:extLst>
                </a:gridCol>
                <a:gridCol w="905256">
                  <a:extLst>
                    <a:ext uri="{9D8B030D-6E8A-4147-A177-3AD203B41FA5}">
                      <a16:colId xmlns:a16="http://schemas.microsoft.com/office/drawing/2014/main" val="504701445"/>
                    </a:ext>
                  </a:extLst>
                </a:gridCol>
                <a:gridCol w="905256">
                  <a:extLst>
                    <a:ext uri="{9D8B030D-6E8A-4147-A177-3AD203B41FA5}">
                      <a16:colId xmlns:a16="http://schemas.microsoft.com/office/drawing/2014/main" val="242156254"/>
                    </a:ext>
                  </a:extLst>
                </a:gridCol>
                <a:gridCol w="905256">
                  <a:extLst>
                    <a:ext uri="{9D8B030D-6E8A-4147-A177-3AD203B41FA5}">
                      <a16:colId xmlns:a16="http://schemas.microsoft.com/office/drawing/2014/main" val="494739884"/>
                    </a:ext>
                  </a:extLst>
                </a:gridCol>
                <a:gridCol w="905256">
                  <a:extLst>
                    <a:ext uri="{9D8B030D-6E8A-4147-A177-3AD203B41FA5}">
                      <a16:colId xmlns:a16="http://schemas.microsoft.com/office/drawing/2014/main" val="2215016196"/>
                    </a:ext>
                  </a:extLst>
                </a:gridCol>
                <a:gridCol w="905256">
                  <a:extLst>
                    <a:ext uri="{9D8B030D-6E8A-4147-A177-3AD203B41FA5}">
                      <a16:colId xmlns:a16="http://schemas.microsoft.com/office/drawing/2014/main" val="1810985206"/>
                    </a:ext>
                  </a:extLst>
                </a:gridCol>
                <a:gridCol w="905256">
                  <a:extLst>
                    <a:ext uri="{9D8B030D-6E8A-4147-A177-3AD203B41FA5}">
                      <a16:colId xmlns:a16="http://schemas.microsoft.com/office/drawing/2014/main" val="3768854862"/>
                    </a:ext>
                  </a:extLst>
                </a:gridCol>
                <a:gridCol w="905256">
                  <a:extLst>
                    <a:ext uri="{9D8B030D-6E8A-4147-A177-3AD203B41FA5}">
                      <a16:colId xmlns:a16="http://schemas.microsoft.com/office/drawing/2014/main" val="350262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0741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18407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319874770"/>
                  </a:ext>
                </a:extLst>
              </a:tr>
            </a:tbl>
          </a:graphicData>
        </a:graphic>
      </p:graphicFrame>
      <p:sp>
        <p:nvSpPr>
          <p:cNvPr id="4" name="Text Placeholder 3">
            <a:extLst>
              <a:ext uri="{FF2B5EF4-FFF2-40B4-BE49-F238E27FC236}">
                <a16:creationId xmlns:a16="http://schemas.microsoft.com/office/drawing/2014/main" id="{F256B0F2-564E-4612-A913-AA6C7097AAA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22878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DDCA-8AB5-4481-8D9F-280038BE6557}"/>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6619601B-CD84-42A8-A6D6-2E36C8BF7C85}"/>
              </a:ext>
            </a:extLst>
          </p:cNvPr>
          <p:cNvGraphicFramePr>
            <a:graphicFrameLocks noGrp="1"/>
          </p:cNvGraphicFramePr>
          <p:nvPr>
            <p:ph type="tbl" sz="quarter" idx="13"/>
            <p:extLst>
              <p:ext uri="{D42A27DB-BD31-4B8C-83A1-F6EECF244321}">
                <p14:modId xmlns:p14="http://schemas.microsoft.com/office/powerpoint/2010/main" val="374381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4779099"/>
                    </a:ext>
                  </a:extLst>
                </a:gridCol>
                <a:gridCol w="905256">
                  <a:extLst>
                    <a:ext uri="{9D8B030D-6E8A-4147-A177-3AD203B41FA5}">
                      <a16:colId xmlns:a16="http://schemas.microsoft.com/office/drawing/2014/main" val="40295276"/>
                    </a:ext>
                  </a:extLst>
                </a:gridCol>
                <a:gridCol w="905256">
                  <a:extLst>
                    <a:ext uri="{9D8B030D-6E8A-4147-A177-3AD203B41FA5}">
                      <a16:colId xmlns:a16="http://schemas.microsoft.com/office/drawing/2014/main" val="3088852715"/>
                    </a:ext>
                  </a:extLst>
                </a:gridCol>
                <a:gridCol w="905256">
                  <a:extLst>
                    <a:ext uri="{9D8B030D-6E8A-4147-A177-3AD203B41FA5}">
                      <a16:colId xmlns:a16="http://schemas.microsoft.com/office/drawing/2014/main" val="3048025817"/>
                    </a:ext>
                  </a:extLst>
                </a:gridCol>
                <a:gridCol w="905256">
                  <a:extLst>
                    <a:ext uri="{9D8B030D-6E8A-4147-A177-3AD203B41FA5}">
                      <a16:colId xmlns:a16="http://schemas.microsoft.com/office/drawing/2014/main" val="3735818894"/>
                    </a:ext>
                  </a:extLst>
                </a:gridCol>
                <a:gridCol w="905256">
                  <a:extLst>
                    <a:ext uri="{9D8B030D-6E8A-4147-A177-3AD203B41FA5}">
                      <a16:colId xmlns:a16="http://schemas.microsoft.com/office/drawing/2014/main" val="2369477364"/>
                    </a:ext>
                  </a:extLst>
                </a:gridCol>
                <a:gridCol w="905256">
                  <a:extLst>
                    <a:ext uri="{9D8B030D-6E8A-4147-A177-3AD203B41FA5}">
                      <a16:colId xmlns:a16="http://schemas.microsoft.com/office/drawing/2014/main" val="2701193347"/>
                    </a:ext>
                  </a:extLst>
                </a:gridCol>
                <a:gridCol w="905256">
                  <a:extLst>
                    <a:ext uri="{9D8B030D-6E8A-4147-A177-3AD203B41FA5}">
                      <a16:colId xmlns:a16="http://schemas.microsoft.com/office/drawing/2014/main" val="4190587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5023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41414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932238229"/>
                  </a:ext>
                </a:extLst>
              </a:tr>
            </a:tbl>
          </a:graphicData>
        </a:graphic>
      </p:graphicFrame>
      <p:sp>
        <p:nvSpPr>
          <p:cNvPr id="4" name="Text Placeholder 3">
            <a:extLst>
              <a:ext uri="{FF2B5EF4-FFF2-40B4-BE49-F238E27FC236}">
                <a16:creationId xmlns:a16="http://schemas.microsoft.com/office/drawing/2014/main" id="{EF4B9417-FF57-4B9D-B077-A79655567F3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61355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4F54-C1B3-437F-8B98-239A92FFB99E}"/>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3A87E9E3-2684-4CE3-B0A6-5062E7537043}"/>
              </a:ext>
            </a:extLst>
          </p:cNvPr>
          <p:cNvGraphicFramePr>
            <a:graphicFrameLocks noGrp="1"/>
          </p:cNvGraphicFramePr>
          <p:nvPr>
            <p:ph type="tbl" sz="quarter" idx="13"/>
            <p:extLst>
              <p:ext uri="{D42A27DB-BD31-4B8C-83A1-F6EECF244321}">
                <p14:modId xmlns:p14="http://schemas.microsoft.com/office/powerpoint/2010/main" val="193843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985485"/>
                    </a:ext>
                  </a:extLst>
                </a:gridCol>
                <a:gridCol w="905256">
                  <a:extLst>
                    <a:ext uri="{9D8B030D-6E8A-4147-A177-3AD203B41FA5}">
                      <a16:colId xmlns:a16="http://schemas.microsoft.com/office/drawing/2014/main" val="2653200354"/>
                    </a:ext>
                  </a:extLst>
                </a:gridCol>
                <a:gridCol w="905256">
                  <a:extLst>
                    <a:ext uri="{9D8B030D-6E8A-4147-A177-3AD203B41FA5}">
                      <a16:colId xmlns:a16="http://schemas.microsoft.com/office/drawing/2014/main" val="2964716613"/>
                    </a:ext>
                  </a:extLst>
                </a:gridCol>
                <a:gridCol w="905256">
                  <a:extLst>
                    <a:ext uri="{9D8B030D-6E8A-4147-A177-3AD203B41FA5}">
                      <a16:colId xmlns:a16="http://schemas.microsoft.com/office/drawing/2014/main" val="3964053401"/>
                    </a:ext>
                  </a:extLst>
                </a:gridCol>
                <a:gridCol w="905256">
                  <a:extLst>
                    <a:ext uri="{9D8B030D-6E8A-4147-A177-3AD203B41FA5}">
                      <a16:colId xmlns:a16="http://schemas.microsoft.com/office/drawing/2014/main" val="3604136210"/>
                    </a:ext>
                  </a:extLst>
                </a:gridCol>
                <a:gridCol w="905256">
                  <a:extLst>
                    <a:ext uri="{9D8B030D-6E8A-4147-A177-3AD203B41FA5}">
                      <a16:colId xmlns:a16="http://schemas.microsoft.com/office/drawing/2014/main" val="2463317946"/>
                    </a:ext>
                  </a:extLst>
                </a:gridCol>
                <a:gridCol w="905256">
                  <a:extLst>
                    <a:ext uri="{9D8B030D-6E8A-4147-A177-3AD203B41FA5}">
                      <a16:colId xmlns:a16="http://schemas.microsoft.com/office/drawing/2014/main" val="3141772704"/>
                    </a:ext>
                  </a:extLst>
                </a:gridCol>
                <a:gridCol w="905256">
                  <a:extLst>
                    <a:ext uri="{9D8B030D-6E8A-4147-A177-3AD203B41FA5}">
                      <a16:colId xmlns:a16="http://schemas.microsoft.com/office/drawing/2014/main" val="410342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315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99967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79392075"/>
                  </a:ext>
                </a:extLst>
              </a:tr>
            </a:tbl>
          </a:graphicData>
        </a:graphic>
      </p:graphicFrame>
      <p:sp>
        <p:nvSpPr>
          <p:cNvPr id="4" name="Text Placeholder 3">
            <a:extLst>
              <a:ext uri="{FF2B5EF4-FFF2-40B4-BE49-F238E27FC236}">
                <a16:creationId xmlns:a16="http://schemas.microsoft.com/office/drawing/2014/main" id="{0C48CE1C-0A93-455B-824C-63E111DB2C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54661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0180-2C18-4943-A097-6922BFFDF43C}"/>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2E9E4B77-27A0-413C-86B0-99EE85E6238A}"/>
              </a:ext>
            </a:extLst>
          </p:cNvPr>
          <p:cNvGraphicFramePr>
            <a:graphicFrameLocks noGrp="1"/>
          </p:cNvGraphicFramePr>
          <p:nvPr>
            <p:ph type="tbl" sz="quarter" idx="13"/>
            <p:extLst>
              <p:ext uri="{D42A27DB-BD31-4B8C-83A1-F6EECF244321}">
                <p14:modId xmlns:p14="http://schemas.microsoft.com/office/powerpoint/2010/main" val="707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92769689"/>
                    </a:ext>
                  </a:extLst>
                </a:gridCol>
                <a:gridCol w="905256">
                  <a:extLst>
                    <a:ext uri="{9D8B030D-6E8A-4147-A177-3AD203B41FA5}">
                      <a16:colId xmlns:a16="http://schemas.microsoft.com/office/drawing/2014/main" val="3869907016"/>
                    </a:ext>
                  </a:extLst>
                </a:gridCol>
                <a:gridCol w="905256">
                  <a:extLst>
                    <a:ext uri="{9D8B030D-6E8A-4147-A177-3AD203B41FA5}">
                      <a16:colId xmlns:a16="http://schemas.microsoft.com/office/drawing/2014/main" val="3995087135"/>
                    </a:ext>
                  </a:extLst>
                </a:gridCol>
                <a:gridCol w="905256">
                  <a:extLst>
                    <a:ext uri="{9D8B030D-6E8A-4147-A177-3AD203B41FA5}">
                      <a16:colId xmlns:a16="http://schemas.microsoft.com/office/drawing/2014/main" val="3182160524"/>
                    </a:ext>
                  </a:extLst>
                </a:gridCol>
                <a:gridCol w="905256">
                  <a:extLst>
                    <a:ext uri="{9D8B030D-6E8A-4147-A177-3AD203B41FA5}">
                      <a16:colId xmlns:a16="http://schemas.microsoft.com/office/drawing/2014/main" val="524645042"/>
                    </a:ext>
                  </a:extLst>
                </a:gridCol>
                <a:gridCol w="905256">
                  <a:extLst>
                    <a:ext uri="{9D8B030D-6E8A-4147-A177-3AD203B41FA5}">
                      <a16:colId xmlns:a16="http://schemas.microsoft.com/office/drawing/2014/main" val="1613386227"/>
                    </a:ext>
                  </a:extLst>
                </a:gridCol>
                <a:gridCol w="905256">
                  <a:extLst>
                    <a:ext uri="{9D8B030D-6E8A-4147-A177-3AD203B41FA5}">
                      <a16:colId xmlns:a16="http://schemas.microsoft.com/office/drawing/2014/main" val="3046167883"/>
                    </a:ext>
                  </a:extLst>
                </a:gridCol>
                <a:gridCol w="905256">
                  <a:extLst>
                    <a:ext uri="{9D8B030D-6E8A-4147-A177-3AD203B41FA5}">
                      <a16:colId xmlns:a16="http://schemas.microsoft.com/office/drawing/2014/main" val="373000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4033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1017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1258439589"/>
                  </a:ext>
                </a:extLst>
              </a:tr>
            </a:tbl>
          </a:graphicData>
        </a:graphic>
      </p:graphicFrame>
      <p:sp>
        <p:nvSpPr>
          <p:cNvPr id="4" name="Text Placeholder 3">
            <a:extLst>
              <a:ext uri="{FF2B5EF4-FFF2-40B4-BE49-F238E27FC236}">
                <a16:creationId xmlns:a16="http://schemas.microsoft.com/office/drawing/2014/main" id="{CBB27FBF-3FEF-4BC2-8CE1-640B8F20DA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66429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2EA5-8774-47FD-8F10-3080A14B1BD4}"/>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1B733572-6544-4F93-8096-3D5A9E034619}"/>
              </a:ext>
            </a:extLst>
          </p:cNvPr>
          <p:cNvGraphicFramePr>
            <a:graphicFrameLocks noGrp="1"/>
          </p:cNvGraphicFramePr>
          <p:nvPr>
            <p:ph type="tbl" sz="quarter" idx="13"/>
            <p:extLst>
              <p:ext uri="{D42A27DB-BD31-4B8C-83A1-F6EECF244321}">
                <p14:modId xmlns:p14="http://schemas.microsoft.com/office/powerpoint/2010/main" val="69190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7976529"/>
                    </a:ext>
                  </a:extLst>
                </a:gridCol>
                <a:gridCol w="905256">
                  <a:extLst>
                    <a:ext uri="{9D8B030D-6E8A-4147-A177-3AD203B41FA5}">
                      <a16:colId xmlns:a16="http://schemas.microsoft.com/office/drawing/2014/main" val="993865273"/>
                    </a:ext>
                  </a:extLst>
                </a:gridCol>
                <a:gridCol w="905256">
                  <a:extLst>
                    <a:ext uri="{9D8B030D-6E8A-4147-A177-3AD203B41FA5}">
                      <a16:colId xmlns:a16="http://schemas.microsoft.com/office/drawing/2014/main" val="3117814374"/>
                    </a:ext>
                  </a:extLst>
                </a:gridCol>
                <a:gridCol w="905256">
                  <a:extLst>
                    <a:ext uri="{9D8B030D-6E8A-4147-A177-3AD203B41FA5}">
                      <a16:colId xmlns:a16="http://schemas.microsoft.com/office/drawing/2014/main" val="902612914"/>
                    </a:ext>
                  </a:extLst>
                </a:gridCol>
                <a:gridCol w="905256">
                  <a:extLst>
                    <a:ext uri="{9D8B030D-6E8A-4147-A177-3AD203B41FA5}">
                      <a16:colId xmlns:a16="http://schemas.microsoft.com/office/drawing/2014/main" val="3156632308"/>
                    </a:ext>
                  </a:extLst>
                </a:gridCol>
                <a:gridCol w="905256">
                  <a:extLst>
                    <a:ext uri="{9D8B030D-6E8A-4147-A177-3AD203B41FA5}">
                      <a16:colId xmlns:a16="http://schemas.microsoft.com/office/drawing/2014/main" val="1878172641"/>
                    </a:ext>
                  </a:extLst>
                </a:gridCol>
                <a:gridCol w="905256">
                  <a:extLst>
                    <a:ext uri="{9D8B030D-6E8A-4147-A177-3AD203B41FA5}">
                      <a16:colId xmlns:a16="http://schemas.microsoft.com/office/drawing/2014/main" val="4220073143"/>
                    </a:ext>
                  </a:extLst>
                </a:gridCol>
                <a:gridCol w="905256">
                  <a:extLst>
                    <a:ext uri="{9D8B030D-6E8A-4147-A177-3AD203B41FA5}">
                      <a16:colId xmlns:a16="http://schemas.microsoft.com/office/drawing/2014/main" val="3668309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2050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789125731"/>
                  </a:ext>
                </a:extLst>
              </a:tr>
            </a:tbl>
          </a:graphicData>
        </a:graphic>
      </p:graphicFrame>
      <p:sp>
        <p:nvSpPr>
          <p:cNvPr id="4" name="Text Placeholder 3">
            <a:extLst>
              <a:ext uri="{FF2B5EF4-FFF2-40B4-BE49-F238E27FC236}">
                <a16:creationId xmlns:a16="http://schemas.microsoft.com/office/drawing/2014/main" id="{69A1F1F0-9A65-412C-BC12-676AE166927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96161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2AB00-C920-42F0-9384-BFB026D1684B}"/>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BA741232-91F7-46AD-AD4B-C668E2CD095A}"/>
              </a:ext>
            </a:extLst>
          </p:cNvPr>
          <p:cNvGraphicFramePr>
            <a:graphicFrameLocks noGrp="1"/>
          </p:cNvGraphicFramePr>
          <p:nvPr>
            <p:ph type="tbl" sz="quarter" idx="13"/>
            <p:extLst>
              <p:ext uri="{D42A27DB-BD31-4B8C-83A1-F6EECF244321}">
                <p14:modId xmlns:p14="http://schemas.microsoft.com/office/powerpoint/2010/main" val="113917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338639"/>
                    </a:ext>
                  </a:extLst>
                </a:gridCol>
                <a:gridCol w="905256">
                  <a:extLst>
                    <a:ext uri="{9D8B030D-6E8A-4147-A177-3AD203B41FA5}">
                      <a16:colId xmlns:a16="http://schemas.microsoft.com/office/drawing/2014/main" val="2186344978"/>
                    </a:ext>
                  </a:extLst>
                </a:gridCol>
                <a:gridCol w="905256">
                  <a:extLst>
                    <a:ext uri="{9D8B030D-6E8A-4147-A177-3AD203B41FA5}">
                      <a16:colId xmlns:a16="http://schemas.microsoft.com/office/drawing/2014/main" val="717734068"/>
                    </a:ext>
                  </a:extLst>
                </a:gridCol>
                <a:gridCol w="905256">
                  <a:extLst>
                    <a:ext uri="{9D8B030D-6E8A-4147-A177-3AD203B41FA5}">
                      <a16:colId xmlns:a16="http://schemas.microsoft.com/office/drawing/2014/main" val="2250209837"/>
                    </a:ext>
                  </a:extLst>
                </a:gridCol>
                <a:gridCol w="905256">
                  <a:extLst>
                    <a:ext uri="{9D8B030D-6E8A-4147-A177-3AD203B41FA5}">
                      <a16:colId xmlns:a16="http://schemas.microsoft.com/office/drawing/2014/main" val="1035313268"/>
                    </a:ext>
                  </a:extLst>
                </a:gridCol>
                <a:gridCol w="905256">
                  <a:extLst>
                    <a:ext uri="{9D8B030D-6E8A-4147-A177-3AD203B41FA5}">
                      <a16:colId xmlns:a16="http://schemas.microsoft.com/office/drawing/2014/main" val="3462920043"/>
                    </a:ext>
                  </a:extLst>
                </a:gridCol>
                <a:gridCol w="905256">
                  <a:extLst>
                    <a:ext uri="{9D8B030D-6E8A-4147-A177-3AD203B41FA5}">
                      <a16:colId xmlns:a16="http://schemas.microsoft.com/office/drawing/2014/main" val="688239609"/>
                    </a:ext>
                  </a:extLst>
                </a:gridCol>
                <a:gridCol w="905256">
                  <a:extLst>
                    <a:ext uri="{9D8B030D-6E8A-4147-A177-3AD203B41FA5}">
                      <a16:colId xmlns:a16="http://schemas.microsoft.com/office/drawing/2014/main" val="255344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302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03562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879466957"/>
                  </a:ext>
                </a:extLst>
              </a:tr>
            </a:tbl>
          </a:graphicData>
        </a:graphic>
      </p:graphicFrame>
      <p:sp>
        <p:nvSpPr>
          <p:cNvPr id="4" name="Text Placeholder 3">
            <a:extLst>
              <a:ext uri="{FF2B5EF4-FFF2-40B4-BE49-F238E27FC236}">
                <a16:creationId xmlns:a16="http://schemas.microsoft.com/office/drawing/2014/main" id="{07EFDA7C-EF23-4060-9E51-EBBCA9DB209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39280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8A99-5BEF-483D-BDCE-498503E29332}"/>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ABB33933-41E8-487C-89F4-9F56EC54E8E3}"/>
              </a:ext>
            </a:extLst>
          </p:cNvPr>
          <p:cNvGraphicFramePr>
            <a:graphicFrameLocks noGrp="1"/>
          </p:cNvGraphicFramePr>
          <p:nvPr>
            <p:ph type="tbl" sz="quarter" idx="13"/>
            <p:extLst>
              <p:ext uri="{D42A27DB-BD31-4B8C-83A1-F6EECF244321}">
                <p14:modId xmlns:p14="http://schemas.microsoft.com/office/powerpoint/2010/main" val="103964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4290705"/>
                    </a:ext>
                  </a:extLst>
                </a:gridCol>
                <a:gridCol w="905256">
                  <a:extLst>
                    <a:ext uri="{9D8B030D-6E8A-4147-A177-3AD203B41FA5}">
                      <a16:colId xmlns:a16="http://schemas.microsoft.com/office/drawing/2014/main" val="485102831"/>
                    </a:ext>
                  </a:extLst>
                </a:gridCol>
                <a:gridCol w="905256">
                  <a:extLst>
                    <a:ext uri="{9D8B030D-6E8A-4147-A177-3AD203B41FA5}">
                      <a16:colId xmlns:a16="http://schemas.microsoft.com/office/drawing/2014/main" val="594717056"/>
                    </a:ext>
                  </a:extLst>
                </a:gridCol>
                <a:gridCol w="905256">
                  <a:extLst>
                    <a:ext uri="{9D8B030D-6E8A-4147-A177-3AD203B41FA5}">
                      <a16:colId xmlns:a16="http://schemas.microsoft.com/office/drawing/2014/main" val="3169701773"/>
                    </a:ext>
                  </a:extLst>
                </a:gridCol>
                <a:gridCol w="905256">
                  <a:extLst>
                    <a:ext uri="{9D8B030D-6E8A-4147-A177-3AD203B41FA5}">
                      <a16:colId xmlns:a16="http://schemas.microsoft.com/office/drawing/2014/main" val="3874905696"/>
                    </a:ext>
                  </a:extLst>
                </a:gridCol>
                <a:gridCol w="905256">
                  <a:extLst>
                    <a:ext uri="{9D8B030D-6E8A-4147-A177-3AD203B41FA5}">
                      <a16:colId xmlns:a16="http://schemas.microsoft.com/office/drawing/2014/main" val="2543621183"/>
                    </a:ext>
                  </a:extLst>
                </a:gridCol>
                <a:gridCol w="905256">
                  <a:extLst>
                    <a:ext uri="{9D8B030D-6E8A-4147-A177-3AD203B41FA5}">
                      <a16:colId xmlns:a16="http://schemas.microsoft.com/office/drawing/2014/main" val="3578900921"/>
                    </a:ext>
                  </a:extLst>
                </a:gridCol>
                <a:gridCol w="905256">
                  <a:extLst>
                    <a:ext uri="{9D8B030D-6E8A-4147-A177-3AD203B41FA5}">
                      <a16:colId xmlns:a16="http://schemas.microsoft.com/office/drawing/2014/main" val="443845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4516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48389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665055380"/>
                  </a:ext>
                </a:extLst>
              </a:tr>
            </a:tbl>
          </a:graphicData>
        </a:graphic>
      </p:graphicFrame>
      <p:sp>
        <p:nvSpPr>
          <p:cNvPr id="4" name="Text Placeholder 3">
            <a:extLst>
              <a:ext uri="{FF2B5EF4-FFF2-40B4-BE49-F238E27FC236}">
                <a16:creationId xmlns:a16="http://schemas.microsoft.com/office/drawing/2014/main" id="{768A7B6B-DEFB-4D69-8E42-769A2C8AD7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1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C136-4481-4EF1-BA58-9BBAF7B7AB83}"/>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0C61AC19-FFA1-4EB8-8DC9-A42D918F8484}"/>
              </a:ext>
            </a:extLst>
          </p:cNvPr>
          <p:cNvGraphicFramePr>
            <a:graphicFrameLocks noGrp="1"/>
          </p:cNvGraphicFramePr>
          <p:nvPr>
            <p:ph type="tbl" sz="quarter" idx="13"/>
            <p:extLst>
              <p:ext uri="{D42A27DB-BD31-4B8C-83A1-F6EECF244321}">
                <p14:modId xmlns:p14="http://schemas.microsoft.com/office/powerpoint/2010/main" val="11006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3811064"/>
                    </a:ext>
                  </a:extLst>
                </a:gridCol>
                <a:gridCol w="905256">
                  <a:extLst>
                    <a:ext uri="{9D8B030D-6E8A-4147-A177-3AD203B41FA5}">
                      <a16:colId xmlns:a16="http://schemas.microsoft.com/office/drawing/2014/main" val="3691689162"/>
                    </a:ext>
                  </a:extLst>
                </a:gridCol>
                <a:gridCol w="905256">
                  <a:extLst>
                    <a:ext uri="{9D8B030D-6E8A-4147-A177-3AD203B41FA5}">
                      <a16:colId xmlns:a16="http://schemas.microsoft.com/office/drawing/2014/main" val="1131767411"/>
                    </a:ext>
                  </a:extLst>
                </a:gridCol>
                <a:gridCol w="905256">
                  <a:extLst>
                    <a:ext uri="{9D8B030D-6E8A-4147-A177-3AD203B41FA5}">
                      <a16:colId xmlns:a16="http://schemas.microsoft.com/office/drawing/2014/main" val="3554146002"/>
                    </a:ext>
                  </a:extLst>
                </a:gridCol>
                <a:gridCol w="905256">
                  <a:extLst>
                    <a:ext uri="{9D8B030D-6E8A-4147-A177-3AD203B41FA5}">
                      <a16:colId xmlns:a16="http://schemas.microsoft.com/office/drawing/2014/main" val="2337365766"/>
                    </a:ext>
                  </a:extLst>
                </a:gridCol>
                <a:gridCol w="905256">
                  <a:extLst>
                    <a:ext uri="{9D8B030D-6E8A-4147-A177-3AD203B41FA5}">
                      <a16:colId xmlns:a16="http://schemas.microsoft.com/office/drawing/2014/main" val="2230998960"/>
                    </a:ext>
                  </a:extLst>
                </a:gridCol>
                <a:gridCol w="905256">
                  <a:extLst>
                    <a:ext uri="{9D8B030D-6E8A-4147-A177-3AD203B41FA5}">
                      <a16:colId xmlns:a16="http://schemas.microsoft.com/office/drawing/2014/main" val="3562537945"/>
                    </a:ext>
                  </a:extLst>
                </a:gridCol>
                <a:gridCol w="905256">
                  <a:extLst>
                    <a:ext uri="{9D8B030D-6E8A-4147-A177-3AD203B41FA5}">
                      <a16:colId xmlns:a16="http://schemas.microsoft.com/office/drawing/2014/main" val="11172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8784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52301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120283569"/>
                  </a:ext>
                </a:extLst>
              </a:tr>
            </a:tbl>
          </a:graphicData>
        </a:graphic>
      </p:graphicFrame>
      <p:sp>
        <p:nvSpPr>
          <p:cNvPr id="4" name="Text Placeholder 3">
            <a:extLst>
              <a:ext uri="{FF2B5EF4-FFF2-40B4-BE49-F238E27FC236}">
                <a16:creationId xmlns:a16="http://schemas.microsoft.com/office/drawing/2014/main" id="{B94960A7-8FBA-4150-AA3A-A5CF3909D0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21002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1FCD-6BD0-4EF6-B61F-12912EB87E1E}"/>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97761B1B-D0D8-447E-9F1B-3F99EDECA8FC}"/>
              </a:ext>
            </a:extLst>
          </p:cNvPr>
          <p:cNvGraphicFramePr>
            <a:graphicFrameLocks noGrp="1"/>
          </p:cNvGraphicFramePr>
          <p:nvPr>
            <p:ph type="tbl" sz="quarter" idx="13"/>
            <p:extLst>
              <p:ext uri="{D42A27DB-BD31-4B8C-83A1-F6EECF244321}">
                <p14:modId xmlns:p14="http://schemas.microsoft.com/office/powerpoint/2010/main" val="114054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0477967"/>
                    </a:ext>
                  </a:extLst>
                </a:gridCol>
                <a:gridCol w="905256">
                  <a:extLst>
                    <a:ext uri="{9D8B030D-6E8A-4147-A177-3AD203B41FA5}">
                      <a16:colId xmlns:a16="http://schemas.microsoft.com/office/drawing/2014/main" val="553759547"/>
                    </a:ext>
                  </a:extLst>
                </a:gridCol>
                <a:gridCol w="905256">
                  <a:extLst>
                    <a:ext uri="{9D8B030D-6E8A-4147-A177-3AD203B41FA5}">
                      <a16:colId xmlns:a16="http://schemas.microsoft.com/office/drawing/2014/main" val="3331656617"/>
                    </a:ext>
                  </a:extLst>
                </a:gridCol>
                <a:gridCol w="905256">
                  <a:extLst>
                    <a:ext uri="{9D8B030D-6E8A-4147-A177-3AD203B41FA5}">
                      <a16:colId xmlns:a16="http://schemas.microsoft.com/office/drawing/2014/main" val="725935657"/>
                    </a:ext>
                  </a:extLst>
                </a:gridCol>
                <a:gridCol w="905256">
                  <a:extLst>
                    <a:ext uri="{9D8B030D-6E8A-4147-A177-3AD203B41FA5}">
                      <a16:colId xmlns:a16="http://schemas.microsoft.com/office/drawing/2014/main" val="78965439"/>
                    </a:ext>
                  </a:extLst>
                </a:gridCol>
                <a:gridCol w="905256">
                  <a:extLst>
                    <a:ext uri="{9D8B030D-6E8A-4147-A177-3AD203B41FA5}">
                      <a16:colId xmlns:a16="http://schemas.microsoft.com/office/drawing/2014/main" val="2788641298"/>
                    </a:ext>
                  </a:extLst>
                </a:gridCol>
                <a:gridCol w="905256">
                  <a:extLst>
                    <a:ext uri="{9D8B030D-6E8A-4147-A177-3AD203B41FA5}">
                      <a16:colId xmlns:a16="http://schemas.microsoft.com/office/drawing/2014/main" val="3404899776"/>
                    </a:ext>
                  </a:extLst>
                </a:gridCol>
                <a:gridCol w="905256">
                  <a:extLst>
                    <a:ext uri="{9D8B030D-6E8A-4147-A177-3AD203B41FA5}">
                      <a16:colId xmlns:a16="http://schemas.microsoft.com/office/drawing/2014/main" val="35303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851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28631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126070950"/>
                  </a:ext>
                </a:extLst>
              </a:tr>
            </a:tbl>
          </a:graphicData>
        </a:graphic>
      </p:graphicFrame>
      <p:sp>
        <p:nvSpPr>
          <p:cNvPr id="4" name="Text Placeholder 3">
            <a:extLst>
              <a:ext uri="{FF2B5EF4-FFF2-40B4-BE49-F238E27FC236}">
                <a16:creationId xmlns:a16="http://schemas.microsoft.com/office/drawing/2014/main" id="{167043A7-254F-4216-A467-1A7BDF3DA79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11070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D2E8-952D-46FC-A4E3-FD72939D8B0F}"/>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A6404736-4144-47F9-973C-26BA7A18CB90}"/>
              </a:ext>
            </a:extLst>
          </p:cNvPr>
          <p:cNvGraphicFramePr>
            <a:graphicFrameLocks noGrp="1"/>
          </p:cNvGraphicFramePr>
          <p:nvPr>
            <p:ph type="tbl" sz="quarter" idx="13"/>
            <p:extLst>
              <p:ext uri="{D42A27DB-BD31-4B8C-83A1-F6EECF244321}">
                <p14:modId xmlns:p14="http://schemas.microsoft.com/office/powerpoint/2010/main" val="172537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3887058"/>
                    </a:ext>
                  </a:extLst>
                </a:gridCol>
                <a:gridCol w="905256">
                  <a:extLst>
                    <a:ext uri="{9D8B030D-6E8A-4147-A177-3AD203B41FA5}">
                      <a16:colId xmlns:a16="http://schemas.microsoft.com/office/drawing/2014/main" val="552940787"/>
                    </a:ext>
                  </a:extLst>
                </a:gridCol>
                <a:gridCol w="905256">
                  <a:extLst>
                    <a:ext uri="{9D8B030D-6E8A-4147-A177-3AD203B41FA5}">
                      <a16:colId xmlns:a16="http://schemas.microsoft.com/office/drawing/2014/main" val="3520279682"/>
                    </a:ext>
                  </a:extLst>
                </a:gridCol>
                <a:gridCol w="905256">
                  <a:extLst>
                    <a:ext uri="{9D8B030D-6E8A-4147-A177-3AD203B41FA5}">
                      <a16:colId xmlns:a16="http://schemas.microsoft.com/office/drawing/2014/main" val="2216889042"/>
                    </a:ext>
                  </a:extLst>
                </a:gridCol>
                <a:gridCol w="905256">
                  <a:extLst>
                    <a:ext uri="{9D8B030D-6E8A-4147-A177-3AD203B41FA5}">
                      <a16:colId xmlns:a16="http://schemas.microsoft.com/office/drawing/2014/main" val="2582452342"/>
                    </a:ext>
                  </a:extLst>
                </a:gridCol>
                <a:gridCol w="905256">
                  <a:extLst>
                    <a:ext uri="{9D8B030D-6E8A-4147-A177-3AD203B41FA5}">
                      <a16:colId xmlns:a16="http://schemas.microsoft.com/office/drawing/2014/main" val="3176146188"/>
                    </a:ext>
                  </a:extLst>
                </a:gridCol>
                <a:gridCol w="905256">
                  <a:extLst>
                    <a:ext uri="{9D8B030D-6E8A-4147-A177-3AD203B41FA5}">
                      <a16:colId xmlns:a16="http://schemas.microsoft.com/office/drawing/2014/main" val="3258088568"/>
                    </a:ext>
                  </a:extLst>
                </a:gridCol>
                <a:gridCol w="905256">
                  <a:extLst>
                    <a:ext uri="{9D8B030D-6E8A-4147-A177-3AD203B41FA5}">
                      <a16:colId xmlns:a16="http://schemas.microsoft.com/office/drawing/2014/main" val="189875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1090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106843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603555379"/>
                  </a:ext>
                </a:extLst>
              </a:tr>
            </a:tbl>
          </a:graphicData>
        </a:graphic>
      </p:graphicFrame>
      <p:sp>
        <p:nvSpPr>
          <p:cNvPr id="4" name="Text Placeholder 3">
            <a:extLst>
              <a:ext uri="{FF2B5EF4-FFF2-40B4-BE49-F238E27FC236}">
                <a16:creationId xmlns:a16="http://schemas.microsoft.com/office/drawing/2014/main" id="{7693E411-0B11-43AB-9CA0-D325DCEE10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6774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CC76-44A8-453A-889E-6F89A2A2A8DE}"/>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390F174E-D47D-4F99-8FF1-614380486C12}"/>
              </a:ext>
            </a:extLst>
          </p:cNvPr>
          <p:cNvGraphicFramePr>
            <a:graphicFrameLocks noGrp="1"/>
          </p:cNvGraphicFramePr>
          <p:nvPr>
            <p:ph type="tbl" sz="quarter" idx="13"/>
            <p:extLst>
              <p:ext uri="{D42A27DB-BD31-4B8C-83A1-F6EECF244321}">
                <p14:modId xmlns:p14="http://schemas.microsoft.com/office/powerpoint/2010/main" val="426349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5027748"/>
                    </a:ext>
                  </a:extLst>
                </a:gridCol>
                <a:gridCol w="905256">
                  <a:extLst>
                    <a:ext uri="{9D8B030D-6E8A-4147-A177-3AD203B41FA5}">
                      <a16:colId xmlns:a16="http://schemas.microsoft.com/office/drawing/2014/main" val="4008135755"/>
                    </a:ext>
                  </a:extLst>
                </a:gridCol>
                <a:gridCol w="905256">
                  <a:extLst>
                    <a:ext uri="{9D8B030D-6E8A-4147-A177-3AD203B41FA5}">
                      <a16:colId xmlns:a16="http://schemas.microsoft.com/office/drawing/2014/main" val="4293243763"/>
                    </a:ext>
                  </a:extLst>
                </a:gridCol>
                <a:gridCol w="905256">
                  <a:extLst>
                    <a:ext uri="{9D8B030D-6E8A-4147-A177-3AD203B41FA5}">
                      <a16:colId xmlns:a16="http://schemas.microsoft.com/office/drawing/2014/main" val="504126698"/>
                    </a:ext>
                  </a:extLst>
                </a:gridCol>
                <a:gridCol w="905256">
                  <a:extLst>
                    <a:ext uri="{9D8B030D-6E8A-4147-A177-3AD203B41FA5}">
                      <a16:colId xmlns:a16="http://schemas.microsoft.com/office/drawing/2014/main" val="1477001581"/>
                    </a:ext>
                  </a:extLst>
                </a:gridCol>
                <a:gridCol w="905256">
                  <a:extLst>
                    <a:ext uri="{9D8B030D-6E8A-4147-A177-3AD203B41FA5}">
                      <a16:colId xmlns:a16="http://schemas.microsoft.com/office/drawing/2014/main" val="3860090126"/>
                    </a:ext>
                  </a:extLst>
                </a:gridCol>
                <a:gridCol w="905256">
                  <a:extLst>
                    <a:ext uri="{9D8B030D-6E8A-4147-A177-3AD203B41FA5}">
                      <a16:colId xmlns:a16="http://schemas.microsoft.com/office/drawing/2014/main" val="954462894"/>
                    </a:ext>
                  </a:extLst>
                </a:gridCol>
                <a:gridCol w="905256">
                  <a:extLst>
                    <a:ext uri="{9D8B030D-6E8A-4147-A177-3AD203B41FA5}">
                      <a16:colId xmlns:a16="http://schemas.microsoft.com/office/drawing/2014/main" val="314695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7120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4123673636"/>
                  </a:ext>
                </a:extLst>
              </a:tr>
            </a:tbl>
          </a:graphicData>
        </a:graphic>
      </p:graphicFrame>
      <p:sp>
        <p:nvSpPr>
          <p:cNvPr id="4" name="Text Placeholder 3">
            <a:extLst>
              <a:ext uri="{FF2B5EF4-FFF2-40B4-BE49-F238E27FC236}">
                <a16:creationId xmlns:a16="http://schemas.microsoft.com/office/drawing/2014/main" id="{2DC472CA-43D5-4013-876E-28EA2BA1A3E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29063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8D68A-6EF8-4148-88B1-C108BAC424B5}"/>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1ABB0349-0222-472F-8034-532CEEC02950}"/>
              </a:ext>
            </a:extLst>
          </p:cNvPr>
          <p:cNvGraphicFramePr>
            <a:graphicFrameLocks noGrp="1"/>
          </p:cNvGraphicFramePr>
          <p:nvPr>
            <p:ph type="tbl" sz="quarter" idx="13"/>
            <p:extLst>
              <p:ext uri="{D42A27DB-BD31-4B8C-83A1-F6EECF244321}">
                <p14:modId xmlns:p14="http://schemas.microsoft.com/office/powerpoint/2010/main" val="233923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8179133"/>
                    </a:ext>
                  </a:extLst>
                </a:gridCol>
                <a:gridCol w="905256">
                  <a:extLst>
                    <a:ext uri="{9D8B030D-6E8A-4147-A177-3AD203B41FA5}">
                      <a16:colId xmlns:a16="http://schemas.microsoft.com/office/drawing/2014/main" val="2253085838"/>
                    </a:ext>
                  </a:extLst>
                </a:gridCol>
                <a:gridCol w="905256">
                  <a:extLst>
                    <a:ext uri="{9D8B030D-6E8A-4147-A177-3AD203B41FA5}">
                      <a16:colId xmlns:a16="http://schemas.microsoft.com/office/drawing/2014/main" val="1800559442"/>
                    </a:ext>
                  </a:extLst>
                </a:gridCol>
                <a:gridCol w="905256">
                  <a:extLst>
                    <a:ext uri="{9D8B030D-6E8A-4147-A177-3AD203B41FA5}">
                      <a16:colId xmlns:a16="http://schemas.microsoft.com/office/drawing/2014/main" val="2667957548"/>
                    </a:ext>
                  </a:extLst>
                </a:gridCol>
                <a:gridCol w="905256">
                  <a:extLst>
                    <a:ext uri="{9D8B030D-6E8A-4147-A177-3AD203B41FA5}">
                      <a16:colId xmlns:a16="http://schemas.microsoft.com/office/drawing/2014/main" val="2022456600"/>
                    </a:ext>
                  </a:extLst>
                </a:gridCol>
                <a:gridCol w="905256">
                  <a:extLst>
                    <a:ext uri="{9D8B030D-6E8A-4147-A177-3AD203B41FA5}">
                      <a16:colId xmlns:a16="http://schemas.microsoft.com/office/drawing/2014/main" val="828273293"/>
                    </a:ext>
                  </a:extLst>
                </a:gridCol>
                <a:gridCol w="905256">
                  <a:extLst>
                    <a:ext uri="{9D8B030D-6E8A-4147-A177-3AD203B41FA5}">
                      <a16:colId xmlns:a16="http://schemas.microsoft.com/office/drawing/2014/main" val="2404943118"/>
                    </a:ext>
                  </a:extLst>
                </a:gridCol>
                <a:gridCol w="905256">
                  <a:extLst>
                    <a:ext uri="{9D8B030D-6E8A-4147-A177-3AD203B41FA5}">
                      <a16:colId xmlns:a16="http://schemas.microsoft.com/office/drawing/2014/main" val="3345969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1106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927365916"/>
                  </a:ext>
                </a:extLst>
              </a:tr>
            </a:tbl>
          </a:graphicData>
        </a:graphic>
      </p:graphicFrame>
      <p:sp>
        <p:nvSpPr>
          <p:cNvPr id="4" name="Text Placeholder 3">
            <a:extLst>
              <a:ext uri="{FF2B5EF4-FFF2-40B4-BE49-F238E27FC236}">
                <a16:creationId xmlns:a16="http://schemas.microsoft.com/office/drawing/2014/main" id="{1F0B15CF-D337-4705-9406-F7A461C06EF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16102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79721-9BAC-4362-97F1-C81BF387C117}"/>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0376B6C2-785B-41FF-AFFA-555AB7EB9EB1}"/>
              </a:ext>
            </a:extLst>
          </p:cNvPr>
          <p:cNvGraphicFramePr>
            <a:graphicFrameLocks noGrp="1"/>
          </p:cNvGraphicFramePr>
          <p:nvPr>
            <p:ph type="tbl" sz="quarter" idx="13"/>
            <p:extLst>
              <p:ext uri="{D42A27DB-BD31-4B8C-83A1-F6EECF244321}">
                <p14:modId xmlns:p14="http://schemas.microsoft.com/office/powerpoint/2010/main" val="142001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8649097"/>
                    </a:ext>
                  </a:extLst>
                </a:gridCol>
                <a:gridCol w="905256">
                  <a:extLst>
                    <a:ext uri="{9D8B030D-6E8A-4147-A177-3AD203B41FA5}">
                      <a16:colId xmlns:a16="http://schemas.microsoft.com/office/drawing/2014/main" val="3467609012"/>
                    </a:ext>
                  </a:extLst>
                </a:gridCol>
                <a:gridCol w="905256">
                  <a:extLst>
                    <a:ext uri="{9D8B030D-6E8A-4147-A177-3AD203B41FA5}">
                      <a16:colId xmlns:a16="http://schemas.microsoft.com/office/drawing/2014/main" val="1095883620"/>
                    </a:ext>
                  </a:extLst>
                </a:gridCol>
                <a:gridCol w="905256">
                  <a:extLst>
                    <a:ext uri="{9D8B030D-6E8A-4147-A177-3AD203B41FA5}">
                      <a16:colId xmlns:a16="http://schemas.microsoft.com/office/drawing/2014/main" val="938829134"/>
                    </a:ext>
                  </a:extLst>
                </a:gridCol>
                <a:gridCol w="905256">
                  <a:extLst>
                    <a:ext uri="{9D8B030D-6E8A-4147-A177-3AD203B41FA5}">
                      <a16:colId xmlns:a16="http://schemas.microsoft.com/office/drawing/2014/main" val="3181444253"/>
                    </a:ext>
                  </a:extLst>
                </a:gridCol>
                <a:gridCol w="905256">
                  <a:extLst>
                    <a:ext uri="{9D8B030D-6E8A-4147-A177-3AD203B41FA5}">
                      <a16:colId xmlns:a16="http://schemas.microsoft.com/office/drawing/2014/main" val="516267571"/>
                    </a:ext>
                  </a:extLst>
                </a:gridCol>
                <a:gridCol w="905256">
                  <a:extLst>
                    <a:ext uri="{9D8B030D-6E8A-4147-A177-3AD203B41FA5}">
                      <a16:colId xmlns:a16="http://schemas.microsoft.com/office/drawing/2014/main" val="1557701137"/>
                    </a:ext>
                  </a:extLst>
                </a:gridCol>
                <a:gridCol w="905256">
                  <a:extLst>
                    <a:ext uri="{9D8B030D-6E8A-4147-A177-3AD203B41FA5}">
                      <a16:colId xmlns:a16="http://schemas.microsoft.com/office/drawing/2014/main" val="26836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0354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97088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850070748"/>
                  </a:ext>
                </a:extLst>
              </a:tr>
            </a:tbl>
          </a:graphicData>
        </a:graphic>
      </p:graphicFrame>
      <p:sp>
        <p:nvSpPr>
          <p:cNvPr id="4" name="Text Placeholder 3">
            <a:extLst>
              <a:ext uri="{FF2B5EF4-FFF2-40B4-BE49-F238E27FC236}">
                <a16:creationId xmlns:a16="http://schemas.microsoft.com/office/drawing/2014/main" id="{9FB9101B-5423-4AD0-B1D3-7962F69CEF5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09579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29A7-71A7-42E5-B0D2-20B4CF2C754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90C97DD3-50D2-4942-A164-346EF9282A38}"/>
              </a:ext>
            </a:extLst>
          </p:cNvPr>
          <p:cNvGraphicFramePr>
            <a:graphicFrameLocks noGrp="1"/>
          </p:cNvGraphicFramePr>
          <p:nvPr>
            <p:ph type="tbl" sz="quarter" idx="13"/>
            <p:extLst>
              <p:ext uri="{D42A27DB-BD31-4B8C-83A1-F6EECF244321}">
                <p14:modId xmlns:p14="http://schemas.microsoft.com/office/powerpoint/2010/main" val="139250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29771112"/>
                    </a:ext>
                  </a:extLst>
                </a:gridCol>
                <a:gridCol w="1481327">
                  <a:extLst>
                    <a:ext uri="{9D8B030D-6E8A-4147-A177-3AD203B41FA5}">
                      <a16:colId xmlns:a16="http://schemas.microsoft.com/office/drawing/2014/main" val="3774679617"/>
                    </a:ext>
                  </a:extLst>
                </a:gridCol>
                <a:gridCol w="658368">
                  <a:extLst>
                    <a:ext uri="{9D8B030D-6E8A-4147-A177-3AD203B41FA5}">
                      <a16:colId xmlns:a16="http://schemas.microsoft.com/office/drawing/2014/main" val="490539443"/>
                    </a:ext>
                  </a:extLst>
                </a:gridCol>
                <a:gridCol w="658368">
                  <a:extLst>
                    <a:ext uri="{9D8B030D-6E8A-4147-A177-3AD203B41FA5}">
                      <a16:colId xmlns:a16="http://schemas.microsoft.com/office/drawing/2014/main" val="2334090542"/>
                    </a:ext>
                  </a:extLst>
                </a:gridCol>
                <a:gridCol w="658368">
                  <a:extLst>
                    <a:ext uri="{9D8B030D-6E8A-4147-A177-3AD203B41FA5}">
                      <a16:colId xmlns:a16="http://schemas.microsoft.com/office/drawing/2014/main" val="3078432779"/>
                    </a:ext>
                  </a:extLst>
                </a:gridCol>
                <a:gridCol w="658368">
                  <a:extLst>
                    <a:ext uri="{9D8B030D-6E8A-4147-A177-3AD203B41FA5}">
                      <a16:colId xmlns:a16="http://schemas.microsoft.com/office/drawing/2014/main" val="1282176855"/>
                    </a:ext>
                  </a:extLst>
                </a:gridCol>
                <a:gridCol w="658368">
                  <a:extLst>
                    <a:ext uri="{9D8B030D-6E8A-4147-A177-3AD203B41FA5}">
                      <a16:colId xmlns:a16="http://schemas.microsoft.com/office/drawing/2014/main" val="3023383672"/>
                    </a:ext>
                  </a:extLst>
                </a:gridCol>
                <a:gridCol w="658368">
                  <a:extLst>
                    <a:ext uri="{9D8B030D-6E8A-4147-A177-3AD203B41FA5}">
                      <a16:colId xmlns:a16="http://schemas.microsoft.com/office/drawing/2014/main" val="167872531"/>
                    </a:ext>
                  </a:extLst>
                </a:gridCol>
                <a:gridCol w="658368">
                  <a:extLst>
                    <a:ext uri="{9D8B030D-6E8A-4147-A177-3AD203B41FA5}">
                      <a16:colId xmlns:a16="http://schemas.microsoft.com/office/drawing/2014/main" val="3803770915"/>
                    </a:ext>
                  </a:extLst>
                </a:gridCol>
                <a:gridCol w="658368">
                  <a:extLst>
                    <a:ext uri="{9D8B030D-6E8A-4147-A177-3AD203B41FA5}">
                      <a16:colId xmlns:a16="http://schemas.microsoft.com/office/drawing/2014/main" val="750877149"/>
                    </a:ext>
                  </a:extLst>
                </a:gridCol>
                <a:gridCol w="658368">
                  <a:extLst>
                    <a:ext uri="{9D8B030D-6E8A-4147-A177-3AD203B41FA5}">
                      <a16:colId xmlns:a16="http://schemas.microsoft.com/office/drawing/2014/main" val="2608381067"/>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4123613298"/>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2242853763"/>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978906222"/>
                  </a:ext>
                </a:extLst>
              </a:tr>
            </a:tbl>
          </a:graphicData>
        </a:graphic>
      </p:graphicFrame>
      <p:sp>
        <p:nvSpPr>
          <p:cNvPr id="4" name="Text Placeholder 3">
            <a:extLst>
              <a:ext uri="{FF2B5EF4-FFF2-40B4-BE49-F238E27FC236}">
                <a16:creationId xmlns:a16="http://schemas.microsoft.com/office/drawing/2014/main" id="{FB410BE9-24A8-4617-8C83-B67C788F1A5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7921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AAD55-6955-4EC9-8E64-D8BA6A53A7CF}"/>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8186D5A9-B8E7-46DA-8AE0-355EAE746789}"/>
              </a:ext>
            </a:extLst>
          </p:cNvPr>
          <p:cNvGraphicFramePr>
            <a:graphicFrameLocks noGrp="1"/>
          </p:cNvGraphicFramePr>
          <p:nvPr>
            <p:ph type="tbl" sz="quarter" idx="13"/>
            <p:extLst>
              <p:ext uri="{D42A27DB-BD31-4B8C-83A1-F6EECF244321}">
                <p14:modId xmlns:p14="http://schemas.microsoft.com/office/powerpoint/2010/main" val="424606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14501655"/>
                    </a:ext>
                  </a:extLst>
                </a:gridCol>
                <a:gridCol w="1645920">
                  <a:extLst>
                    <a:ext uri="{9D8B030D-6E8A-4147-A177-3AD203B41FA5}">
                      <a16:colId xmlns:a16="http://schemas.microsoft.com/office/drawing/2014/main" val="1160598049"/>
                    </a:ext>
                  </a:extLst>
                </a:gridCol>
                <a:gridCol w="1645920">
                  <a:extLst>
                    <a:ext uri="{9D8B030D-6E8A-4147-A177-3AD203B41FA5}">
                      <a16:colId xmlns:a16="http://schemas.microsoft.com/office/drawing/2014/main" val="4201516267"/>
                    </a:ext>
                  </a:extLst>
                </a:gridCol>
                <a:gridCol w="1645920">
                  <a:extLst>
                    <a:ext uri="{9D8B030D-6E8A-4147-A177-3AD203B41FA5}">
                      <a16:colId xmlns:a16="http://schemas.microsoft.com/office/drawing/2014/main" val="801704163"/>
                    </a:ext>
                  </a:extLst>
                </a:gridCol>
                <a:gridCol w="1645920">
                  <a:extLst>
                    <a:ext uri="{9D8B030D-6E8A-4147-A177-3AD203B41FA5}">
                      <a16:colId xmlns:a16="http://schemas.microsoft.com/office/drawing/2014/main" val="1507570467"/>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287107567"/>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2821513989"/>
                  </a:ext>
                </a:extLst>
              </a:tr>
            </a:tbl>
          </a:graphicData>
        </a:graphic>
      </p:graphicFrame>
      <p:sp>
        <p:nvSpPr>
          <p:cNvPr id="4" name="Text Placeholder 3">
            <a:extLst>
              <a:ext uri="{FF2B5EF4-FFF2-40B4-BE49-F238E27FC236}">
                <a16:creationId xmlns:a16="http://schemas.microsoft.com/office/drawing/2014/main" id="{CA3F6F02-91DB-4648-A160-36E5C1509F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34504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93866-B309-4140-8262-C05187FF26A6}"/>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6CEEE839-8432-4588-B015-25D5A642DEC1}"/>
              </a:ext>
            </a:extLst>
          </p:cNvPr>
          <p:cNvGraphicFramePr>
            <a:graphicFrameLocks noGrp="1"/>
          </p:cNvGraphicFramePr>
          <p:nvPr>
            <p:ph type="chart" sz="quarter" idx="13"/>
            <p:extLst>
              <p:ext uri="{D42A27DB-BD31-4B8C-83A1-F6EECF244321}">
                <p14:modId xmlns:p14="http://schemas.microsoft.com/office/powerpoint/2010/main" val="2181877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F02AA-4DBD-4881-A48D-6E0AA2EB29C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684AA99-4F1C-4E16-81F8-F4A946BEA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225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FF615-C366-4BEF-81D7-7CA1775E2FBB}"/>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9DF8FC37-AC04-4C62-AA9F-7006EAEF1D8B}"/>
              </a:ext>
            </a:extLst>
          </p:cNvPr>
          <p:cNvGraphicFramePr>
            <a:graphicFrameLocks noGrp="1"/>
          </p:cNvGraphicFramePr>
          <p:nvPr>
            <p:ph type="chart" sz="quarter" idx="13"/>
            <p:extLst>
              <p:ext uri="{D42A27DB-BD31-4B8C-83A1-F6EECF244321}">
                <p14:modId xmlns:p14="http://schemas.microsoft.com/office/powerpoint/2010/main" val="1789548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0E5D1-1AD6-4259-8566-EF068B8B3F6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316A63F-60D3-4F8A-B41D-6F052347D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361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6ACA-3D82-4A74-92BD-5F0342EE0F8C}"/>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D0AA06EE-8FB2-4981-97C7-F06E06EEBF3E}"/>
              </a:ext>
            </a:extLst>
          </p:cNvPr>
          <p:cNvGraphicFramePr>
            <a:graphicFrameLocks noGrp="1"/>
          </p:cNvGraphicFramePr>
          <p:nvPr>
            <p:ph type="chart" sz="quarter" idx="13"/>
            <p:extLst>
              <p:ext uri="{D42A27DB-BD31-4B8C-83A1-F6EECF244321}">
                <p14:modId xmlns:p14="http://schemas.microsoft.com/office/powerpoint/2010/main" val="3774466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97870-5335-4682-A42B-E2EA57FDC99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967B26D-D1AF-49B7-BFB7-C937410EA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6219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05F7E-EB47-4430-9FBB-83CE7A907D7F}"/>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FDF18830-3A0B-4D43-9E61-CC2FE4656344}"/>
              </a:ext>
            </a:extLst>
          </p:cNvPr>
          <p:cNvGraphicFramePr>
            <a:graphicFrameLocks noGrp="1"/>
          </p:cNvGraphicFramePr>
          <p:nvPr>
            <p:ph type="chart" sz="quarter" idx="13"/>
            <p:extLst>
              <p:ext uri="{D42A27DB-BD31-4B8C-83A1-F6EECF244321}">
                <p14:modId xmlns:p14="http://schemas.microsoft.com/office/powerpoint/2010/main" val="342371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70EDCF-4334-417D-80F6-3C620B08D57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6647E0D-8ABC-4984-90A6-57431022D8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2005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16158-43EE-4E0E-A574-8722A02E3FD4}"/>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5F5A0879-F279-40B7-8F3D-88122A4DF6CE}"/>
              </a:ext>
            </a:extLst>
          </p:cNvPr>
          <p:cNvGraphicFramePr>
            <a:graphicFrameLocks noGrp="1"/>
          </p:cNvGraphicFramePr>
          <p:nvPr>
            <p:ph type="chart" sz="quarter" idx="13"/>
            <p:extLst>
              <p:ext uri="{D42A27DB-BD31-4B8C-83A1-F6EECF244321}">
                <p14:modId xmlns:p14="http://schemas.microsoft.com/office/powerpoint/2010/main" val="3114969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679996-617C-4553-8FA2-D21A9B17ABA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DC2B6FA-3207-4498-969A-4E340AE0E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050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D601D-AE35-4EA1-B474-4D4FA6462FA6}"/>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4467E91A-3094-459B-8E5C-B10385BA109B}"/>
              </a:ext>
            </a:extLst>
          </p:cNvPr>
          <p:cNvGraphicFramePr>
            <a:graphicFrameLocks noGrp="1"/>
          </p:cNvGraphicFramePr>
          <p:nvPr>
            <p:ph type="chart" sz="quarter" idx="13"/>
            <p:extLst>
              <p:ext uri="{D42A27DB-BD31-4B8C-83A1-F6EECF244321}">
                <p14:modId xmlns:p14="http://schemas.microsoft.com/office/powerpoint/2010/main" val="1316384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1AA57-6CFE-4BD3-8E85-D8102AAF083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F7D4B0A-A78A-43CB-8843-4AE429051B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936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506C5-CBC6-44EE-8C3F-E1F69E1DE46A}"/>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D357FA6-1DCF-458E-9145-ACF59FF6A096}"/>
              </a:ext>
            </a:extLst>
          </p:cNvPr>
          <p:cNvGraphicFramePr>
            <a:graphicFrameLocks noGrp="1"/>
          </p:cNvGraphicFramePr>
          <p:nvPr>
            <p:ph type="chart" sz="quarter" idx="13"/>
            <p:extLst>
              <p:ext uri="{D42A27DB-BD31-4B8C-83A1-F6EECF244321}">
                <p14:modId xmlns:p14="http://schemas.microsoft.com/office/powerpoint/2010/main" val="440063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02F6C-C29D-4B17-9735-BC2B5D0E75D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53CE3FB-728F-4994-86A3-A76F72800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045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1EF6-8A02-434E-8C42-40D87AC85147}"/>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211D241D-7D5B-4EE0-8949-BF2FB0F6D08A}"/>
              </a:ext>
            </a:extLst>
          </p:cNvPr>
          <p:cNvGraphicFramePr>
            <a:graphicFrameLocks noGrp="1"/>
          </p:cNvGraphicFramePr>
          <p:nvPr>
            <p:ph type="tbl" sz="quarter" idx="13"/>
            <p:extLst>
              <p:ext uri="{D42A27DB-BD31-4B8C-83A1-F6EECF244321}">
                <p14:modId xmlns:p14="http://schemas.microsoft.com/office/powerpoint/2010/main" val="169600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92201472"/>
                    </a:ext>
                  </a:extLst>
                </a:gridCol>
                <a:gridCol w="740664">
                  <a:extLst>
                    <a:ext uri="{9D8B030D-6E8A-4147-A177-3AD203B41FA5}">
                      <a16:colId xmlns:a16="http://schemas.microsoft.com/office/drawing/2014/main" val="1368446821"/>
                    </a:ext>
                  </a:extLst>
                </a:gridCol>
                <a:gridCol w="740664">
                  <a:extLst>
                    <a:ext uri="{9D8B030D-6E8A-4147-A177-3AD203B41FA5}">
                      <a16:colId xmlns:a16="http://schemas.microsoft.com/office/drawing/2014/main" val="2888887276"/>
                    </a:ext>
                  </a:extLst>
                </a:gridCol>
                <a:gridCol w="740664">
                  <a:extLst>
                    <a:ext uri="{9D8B030D-6E8A-4147-A177-3AD203B41FA5}">
                      <a16:colId xmlns:a16="http://schemas.microsoft.com/office/drawing/2014/main" val="2049927608"/>
                    </a:ext>
                  </a:extLst>
                </a:gridCol>
                <a:gridCol w="740664">
                  <a:extLst>
                    <a:ext uri="{9D8B030D-6E8A-4147-A177-3AD203B41FA5}">
                      <a16:colId xmlns:a16="http://schemas.microsoft.com/office/drawing/2014/main" val="1469916937"/>
                    </a:ext>
                  </a:extLst>
                </a:gridCol>
                <a:gridCol w="740664">
                  <a:extLst>
                    <a:ext uri="{9D8B030D-6E8A-4147-A177-3AD203B41FA5}">
                      <a16:colId xmlns:a16="http://schemas.microsoft.com/office/drawing/2014/main" val="266117810"/>
                    </a:ext>
                  </a:extLst>
                </a:gridCol>
                <a:gridCol w="740664">
                  <a:extLst>
                    <a:ext uri="{9D8B030D-6E8A-4147-A177-3AD203B41FA5}">
                      <a16:colId xmlns:a16="http://schemas.microsoft.com/office/drawing/2014/main" val="1586009627"/>
                    </a:ext>
                  </a:extLst>
                </a:gridCol>
                <a:gridCol w="740664">
                  <a:extLst>
                    <a:ext uri="{9D8B030D-6E8A-4147-A177-3AD203B41FA5}">
                      <a16:colId xmlns:a16="http://schemas.microsoft.com/office/drawing/2014/main" val="211546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4329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58404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380479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1267736457"/>
                  </a:ext>
                </a:extLst>
              </a:tr>
            </a:tbl>
          </a:graphicData>
        </a:graphic>
      </p:graphicFrame>
      <p:sp>
        <p:nvSpPr>
          <p:cNvPr id="4" name="Text Placeholder 3">
            <a:extLst>
              <a:ext uri="{FF2B5EF4-FFF2-40B4-BE49-F238E27FC236}">
                <a16:creationId xmlns:a16="http://schemas.microsoft.com/office/drawing/2014/main" id="{9EBBE72B-96AA-4078-A0CC-C1D9E06009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56007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1F86C-B480-4E49-9A01-C378355D0354}"/>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0E7B65F2-B72B-477A-AF0F-61F761F77F18}"/>
              </a:ext>
            </a:extLst>
          </p:cNvPr>
          <p:cNvGraphicFramePr>
            <a:graphicFrameLocks noGrp="1"/>
          </p:cNvGraphicFramePr>
          <p:nvPr>
            <p:ph type="tbl" sz="quarter" idx="13"/>
            <p:extLst>
              <p:ext uri="{D42A27DB-BD31-4B8C-83A1-F6EECF244321}">
                <p14:modId xmlns:p14="http://schemas.microsoft.com/office/powerpoint/2010/main" val="366353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98242727"/>
                    </a:ext>
                  </a:extLst>
                </a:gridCol>
                <a:gridCol w="740664">
                  <a:extLst>
                    <a:ext uri="{9D8B030D-6E8A-4147-A177-3AD203B41FA5}">
                      <a16:colId xmlns:a16="http://schemas.microsoft.com/office/drawing/2014/main" val="2697767376"/>
                    </a:ext>
                  </a:extLst>
                </a:gridCol>
                <a:gridCol w="740664">
                  <a:extLst>
                    <a:ext uri="{9D8B030D-6E8A-4147-A177-3AD203B41FA5}">
                      <a16:colId xmlns:a16="http://schemas.microsoft.com/office/drawing/2014/main" val="973953246"/>
                    </a:ext>
                  </a:extLst>
                </a:gridCol>
                <a:gridCol w="740664">
                  <a:extLst>
                    <a:ext uri="{9D8B030D-6E8A-4147-A177-3AD203B41FA5}">
                      <a16:colId xmlns:a16="http://schemas.microsoft.com/office/drawing/2014/main" val="531218037"/>
                    </a:ext>
                  </a:extLst>
                </a:gridCol>
                <a:gridCol w="740664">
                  <a:extLst>
                    <a:ext uri="{9D8B030D-6E8A-4147-A177-3AD203B41FA5}">
                      <a16:colId xmlns:a16="http://schemas.microsoft.com/office/drawing/2014/main" val="2738024677"/>
                    </a:ext>
                  </a:extLst>
                </a:gridCol>
                <a:gridCol w="740664">
                  <a:extLst>
                    <a:ext uri="{9D8B030D-6E8A-4147-A177-3AD203B41FA5}">
                      <a16:colId xmlns:a16="http://schemas.microsoft.com/office/drawing/2014/main" val="387758066"/>
                    </a:ext>
                  </a:extLst>
                </a:gridCol>
                <a:gridCol w="740664">
                  <a:extLst>
                    <a:ext uri="{9D8B030D-6E8A-4147-A177-3AD203B41FA5}">
                      <a16:colId xmlns:a16="http://schemas.microsoft.com/office/drawing/2014/main" val="3386165455"/>
                    </a:ext>
                  </a:extLst>
                </a:gridCol>
                <a:gridCol w="740664">
                  <a:extLst>
                    <a:ext uri="{9D8B030D-6E8A-4147-A177-3AD203B41FA5}">
                      <a16:colId xmlns:a16="http://schemas.microsoft.com/office/drawing/2014/main" val="160790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9248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109253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4233131423"/>
                  </a:ext>
                </a:extLst>
              </a:tr>
            </a:tbl>
          </a:graphicData>
        </a:graphic>
      </p:graphicFrame>
      <p:sp>
        <p:nvSpPr>
          <p:cNvPr id="4" name="Text Placeholder 3">
            <a:extLst>
              <a:ext uri="{FF2B5EF4-FFF2-40B4-BE49-F238E27FC236}">
                <a16:creationId xmlns:a16="http://schemas.microsoft.com/office/drawing/2014/main" id="{24256068-EFE1-403A-A7A4-C98E09D970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48037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109E-0EB5-4B24-8D7F-962E2CE6216F}"/>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3EAD7E50-3CBE-4FD9-9E67-C03FDC868E95}"/>
              </a:ext>
            </a:extLst>
          </p:cNvPr>
          <p:cNvGraphicFramePr>
            <a:graphicFrameLocks noGrp="1"/>
          </p:cNvGraphicFramePr>
          <p:nvPr>
            <p:ph type="tbl" sz="quarter" idx="13"/>
            <p:extLst>
              <p:ext uri="{D42A27DB-BD31-4B8C-83A1-F6EECF244321}">
                <p14:modId xmlns:p14="http://schemas.microsoft.com/office/powerpoint/2010/main" val="252260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15228137"/>
                    </a:ext>
                  </a:extLst>
                </a:gridCol>
                <a:gridCol w="740664">
                  <a:extLst>
                    <a:ext uri="{9D8B030D-6E8A-4147-A177-3AD203B41FA5}">
                      <a16:colId xmlns:a16="http://schemas.microsoft.com/office/drawing/2014/main" val="2324927530"/>
                    </a:ext>
                  </a:extLst>
                </a:gridCol>
                <a:gridCol w="740664">
                  <a:extLst>
                    <a:ext uri="{9D8B030D-6E8A-4147-A177-3AD203B41FA5}">
                      <a16:colId xmlns:a16="http://schemas.microsoft.com/office/drawing/2014/main" val="392176951"/>
                    </a:ext>
                  </a:extLst>
                </a:gridCol>
                <a:gridCol w="740664">
                  <a:extLst>
                    <a:ext uri="{9D8B030D-6E8A-4147-A177-3AD203B41FA5}">
                      <a16:colId xmlns:a16="http://schemas.microsoft.com/office/drawing/2014/main" val="1383872129"/>
                    </a:ext>
                  </a:extLst>
                </a:gridCol>
                <a:gridCol w="740664">
                  <a:extLst>
                    <a:ext uri="{9D8B030D-6E8A-4147-A177-3AD203B41FA5}">
                      <a16:colId xmlns:a16="http://schemas.microsoft.com/office/drawing/2014/main" val="3788800508"/>
                    </a:ext>
                  </a:extLst>
                </a:gridCol>
                <a:gridCol w="740664">
                  <a:extLst>
                    <a:ext uri="{9D8B030D-6E8A-4147-A177-3AD203B41FA5}">
                      <a16:colId xmlns:a16="http://schemas.microsoft.com/office/drawing/2014/main" val="1031019300"/>
                    </a:ext>
                  </a:extLst>
                </a:gridCol>
                <a:gridCol w="740664">
                  <a:extLst>
                    <a:ext uri="{9D8B030D-6E8A-4147-A177-3AD203B41FA5}">
                      <a16:colId xmlns:a16="http://schemas.microsoft.com/office/drawing/2014/main" val="1964400916"/>
                    </a:ext>
                  </a:extLst>
                </a:gridCol>
                <a:gridCol w="740664">
                  <a:extLst>
                    <a:ext uri="{9D8B030D-6E8A-4147-A177-3AD203B41FA5}">
                      <a16:colId xmlns:a16="http://schemas.microsoft.com/office/drawing/2014/main" val="42463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6154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5950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866836073"/>
                  </a:ext>
                </a:extLst>
              </a:tr>
            </a:tbl>
          </a:graphicData>
        </a:graphic>
      </p:graphicFrame>
      <p:sp>
        <p:nvSpPr>
          <p:cNvPr id="4" name="Text Placeholder 3">
            <a:extLst>
              <a:ext uri="{FF2B5EF4-FFF2-40B4-BE49-F238E27FC236}">
                <a16:creationId xmlns:a16="http://schemas.microsoft.com/office/drawing/2014/main" id="{161C2C98-C630-4DC0-953B-FA35A5DF473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84461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9CD9-4DD9-4D1A-8CE2-817475243EB7}"/>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463EA461-0A88-4E6C-ADF9-D239CF945E87}"/>
              </a:ext>
            </a:extLst>
          </p:cNvPr>
          <p:cNvGraphicFramePr>
            <a:graphicFrameLocks noGrp="1"/>
          </p:cNvGraphicFramePr>
          <p:nvPr>
            <p:ph type="tbl" sz="quarter" idx="13"/>
            <p:extLst>
              <p:ext uri="{D42A27DB-BD31-4B8C-83A1-F6EECF244321}">
                <p14:modId xmlns:p14="http://schemas.microsoft.com/office/powerpoint/2010/main" val="321876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91610925"/>
                    </a:ext>
                  </a:extLst>
                </a:gridCol>
                <a:gridCol w="740664">
                  <a:extLst>
                    <a:ext uri="{9D8B030D-6E8A-4147-A177-3AD203B41FA5}">
                      <a16:colId xmlns:a16="http://schemas.microsoft.com/office/drawing/2014/main" val="1343548785"/>
                    </a:ext>
                  </a:extLst>
                </a:gridCol>
                <a:gridCol w="740664">
                  <a:extLst>
                    <a:ext uri="{9D8B030D-6E8A-4147-A177-3AD203B41FA5}">
                      <a16:colId xmlns:a16="http://schemas.microsoft.com/office/drawing/2014/main" val="3759165108"/>
                    </a:ext>
                  </a:extLst>
                </a:gridCol>
                <a:gridCol w="740664">
                  <a:extLst>
                    <a:ext uri="{9D8B030D-6E8A-4147-A177-3AD203B41FA5}">
                      <a16:colId xmlns:a16="http://schemas.microsoft.com/office/drawing/2014/main" val="4118565704"/>
                    </a:ext>
                  </a:extLst>
                </a:gridCol>
                <a:gridCol w="740664">
                  <a:extLst>
                    <a:ext uri="{9D8B030D-6E8A-4147-A177-3AD203B41FA5}">
                      <a16:colId xmlns:a16="http://schemas.microsoft.com/office/drawing/2014/main" val="4083997628"/>
                    </a:ext>
                  </a:extLst>
                </a:gridCol>
                <a:gridCol w="740664">
                  <a:extLst>
                    <a:ext uri="{9D8B030D-6E8A-4147-A177-3AD203B41FA5}">
                      <a16:colId xmlns:a16="http://schemas.microsoft.com/office/drawing/2014/main" val="1641561754"/>
                    </a:ext>
                  </a:extLst>
                </a:gridCol>
                <a:gridCol w="740664">
                  <a:extLst>
                    <a:ext uri="{9D8B030D-6E8A-4147-A177-3AD203B41FA5}">
                      <a16:colId xmlns:a16="http://schemas.microsoft.com/office/drawing/2014/main" val="1478307905"/>
                    </a:ext>
                  </a:extLst>
                </a:gridCol>
                <a:gridCol w="740664">
                  <a:extLst>
                    <a:ext uri="{9D8B030D-6E8A-4147-A177-3AD203B41FA5}">
                      <a16:colId xmlns:a16="http://schemas.microsoft.com/office/drawing/2014/main" val="225604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4881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250574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28096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3119562090"/>
                  </a:ext>
                </a:extLst>
              </a:tr>
            </a:tbl>
          </a:graphicData>
        </a:graphic>
      </p:graphicFrame>
      <p:sp>
        <p:nvSpPr>
          <p:cNvPr id="4" name="Text Placeholder 3">
            <a:extLst>
              <a:ext uri="{FF2B5EF4-FFF2-40B4-BE49-F238E27FC236}">
                <a16:creationId xmlns:a16="http://schemas.microsoft.com/office/drawing/2014/main" id="{EFB5093E-3311-4149-B9BE-4358C4BC71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25138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6A0F-B46A-4B91-83C5-BEE1244811D2}"/>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D08F1AB0-A65F-43F7-8C2C-BBD4B587A327}"/>
              </a:ext>
            </a:extLst>
          </p:cNvPr>
          <p:cNvGraphicFramePr>
            <a:graphicFrameLocks noGrp="1"/>
          </p:cNvGraphicFramePr>
          <p:nvPr>
            <p:ph type="tbl" sz="quarter" idx="13"/>
            <p:extLst>
              <p:ext uri="{D42A27DB-BD31-4B8C-83A1-F6EECF244321}">
                <p14:modId xmlns:p14="http://schemas.microsoft.com/office/powerpoint/2010/main" val="308820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03089528"/>
                    </a:ext>
                  </a:extLst>
                </a:gridCol>
                <a:gridCol w="740664">
                  <a:extLst>
                    <a:ext uri="{9D8B030D-6E8A-4147-A177-3AD203B41FA5}">
                      <a16:colId xmlns:a16="http://schemas.microsoft.com/office/drawing/2014/main" val="2149045149"/>
                    </a:ext>
                  </a:extLst>
                </a:gridCol>
                <a:gridCol w="740664">
                  <a:extLst>
                    <a:ext uri="{9D8B030D-6E8A-4147-A177-3AD203B41FA5}">
                      <a16:colId xmlns:a16="http://schemas.microsoft.com/office/drawing/2014/main" val="2036331396"/>
                    </a:ext>
                  </a:extLst>
                </a:gridCol>
                <a:gridCol w="740664">
                  <a:extLst>
                    <a:ext uri="{9D8B030D-6E8A-4147-A177-3AD203B41FA5}">
                      <a16:colId xmlns:a16="http://schemas.microsoft.com/office/drawing/2014/main" val="3026347604"/>
                    </a:ext>
                  </a:extLst>
                </a:gridCol>
                <a:gridCol w="740664">
                  <a:extLst>
                    <a:ext uri="{9D8B030D-6E8A-4147-A177-3AD203B41FA5}">
                      <a16:colId xmlns:a16="http://schemas.microsoft.com/office/drawing/2014/main" val="1920994112"/>
                    </a:ext>
                  </a:extLst>
                </a:gridCol>
                <a:gridCol w="740664">
                  <a:extLst>
                    <a:ext uri="{9D8B030D-6E8A-4147-A177-3AD203B41FA5}">
                      <a16:colId xmlns:a16="http://schemas.microsoft.com/office/drawing/2014/main" val="2436674331"/>
                    </a:ext>
                  </a:extLst>
                </a:gridCol>
                <a:gridCol w="740664">
                  <a:extLst>
                    <a:ext uri="{9D8B030D-6E8A-4147-A177-3AD203B41FA5}">
                      <a16:colId xmlns:a16="http://schemas.microsoft.com/office/drawing/2014/main" val="1459921646"/>
                    </a:ext>
                  </a:extLst>
                </a:gridCol>
                <a:gridCol w="740664">
                  <a:extLst>
                    <a:ext uri="{9D8B030D-6E8A-4147-A177-3AD203B41FA5}">
                      <a16:colId xmlns:a16="http://schemas.microsoft.com/office/drawing/2014/main" val="100322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4464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229945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60233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407592038"/>
                  </a:ext>
                </a:extLst>
              </a:tr>
            </a:tbl>
          </a:graphicData>
        </a:graphic>
      </p:graphicFrame>
      <p:sp>
        <p:nvSpPr>
          <p:cNvPr id="4" name="Text Placeholder 3">
            <a:extLst>
              <a:ext uri="{FF2B5EF4-FFF2-40B4-BE49-F238E27FC236}">
                <a16:creationId xmlns:a16="http://schemas.microsoft.com/office/drawing/2014/main" id="{8F756957-131D-4C79-A23A-8A6A6CA778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99333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0C6AB-510C-4E4E-A9D3-6C4B3137919D}"/>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6B41E652-F05F-4E5D-B86C-9DE0ED8001B2}"/>
              </a:ext>
            </a:extLst>
          </p:cNvPr>
          <p:cNvGraphicFramePr>
            <a:graphicFrameLocks noGrp="1"/>
          </p:cNvGraphicFramePr>
          <p:nvPr>
            <p:ph type="tbl" sz="quarter" idx="13"/>
            <p:extLst>
              <p:ext uri="{D42A27DB-BD31-4B8C-83A1-F6EECF244321}">
                <p14:modId xmlns:p14="http://schemas.microsoft.com/office/powerpoint/2010/main" val="402090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59125044"/>
                    </a:ext>
                  </a:extLst>
                </a:gridCol>
                <a:gridCol w="740664">
                  <a:extLst>
                    <a:ext uri="{9D8B030D-6E8A-4147-A177-3AD203B41FA5}">
                      <a16:colId xmlns:a16="http://schemas.microsoft.com/office/drawing/2014/main" val="1988732744"/>
                    </a:ext>
                  </a:extLst>
                </a:gridCol>
                <a:gridCol w="740664">
                  <a:extLst>
                    <a:ext uri="{9D8B030D-6E8A-4147-A177-3AD203B41FA5}">
                      <a16:colId xmlns:a16="http://schemas.microsoft.com/office/drawing/2014/main" val="2742466230"/>
                    </a:ext>
                  </a:extLst>
                </a:gridCol>
                <a:gridCol w="740664">
                  <a:extLst>
                    <a:ext uri="{9D8B030D-6E8A-4147-A177-3AD203B41FA5}">
                      <a16:colId xmlns:a16="http://schemas.microsoft.com/office/drawing/2014/main" val="3849621808"/>
                    </a:ext>
                  </a:extLst>
                </a:gridCol>
                <a:gridCol w="740664">
                  <a:extLst>
                    <a:ext uri="{9D8B030D-6E8A-4147-A177-3AD203B41FA5}">
                      <a16:colId xmlns:a16="http://schemas.microsoft.com/office/drawing/2014/main" val="2607078678"/>
                    </a:ext>
                  </a:extLst>
                </a:gridCol>
                <a:gridCol w="740664">
                  <a:extLst>
                    <a:ext uri="{9D8B030D-6E8A-4147-A177-3AD203B41FA5}">
                      <a16:colId xmlns:a16="http://schemas.microsoft.com/office/drawing/2014/main" val="2429023618"/>
                    </a:ext>
                  </a:extLst>
                </a:gridCol>
                <a:gridCol w="740664">
                  <a:extLst>
                    <a:ext uri="{9D8B030D-6E8A-4147-A177-3AD203B41FA5}">
                      <a16:colId xmlns:a16="http://schemas.microsoft.com/office/drawing/2014/main" val="4180399240"/>
                    </a:ext>
                  </a:extLst>
                </a:gridCol>
                <a:gridCol w="740664">
                  <a:extLst>
                    <a:ext uri="{9D8B030D-6E8A-4147-A177-3AD203B41FA5}">
                      <a16:colId xmlns:a16="http://schemas.microsoft.com/office/drawing/2014/main" val="1266512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3793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1776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419953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302248274"/>
                  </a:ext>
                </a:extLst>
              </a:tr>
            </a:tbl>
          </a:graphicData>
        </a:graphic>
      </p:graphicFrame>
      <p:sp>
        <p:nvSpPr>
          <p:cNvPr id="4" name="Text Placeholder 3">
            <a:extLst>
              <a:ext uri="{FF2B5EF4-FFF2-40B4-BE49-F238E27FC236}">
                <a16:creationId xmlns:a16="http://schemas.microsoft.com/office/drawing/2014/main" id="{09AD0D67-D723-49C0-9727-A81D13D8943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4247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98AF-49E3-42E1-94CB-29564A40EC7E}"/>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C1DC0FE6-909F-411A-A51F-C31764A65920}"/>
              </a:ext>
            </a:extLst>
          </p:cNvPr>
          <p:cNvGraphicFramePr>
            <a:graphicFrameLocks noGrp="1"/>
          </p:cNvGraphicFramePr>
          <p:nvPr>
            <p:ph type="tbl" sz="quarter" idx="13"/>
            <p:extLst>
              <p:ext uri="{D42A27DB-BD31-4B8C-83A1-F6EECF244321}">
                <p14:modId xmlns:p14="http://schemas.microsoft.com/office/powerpoint/2010/main" val="96415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05670559"/>
                    </a:ext>
                  </a:extLst>
                </a:gridCol>
                <a:gridCol w="740664">
                  <a:extLst>
                    <a:ext uri="{9D8B030D-6E8A-4147-A177-3AD203B41FA5}">
                      <a16:colId xmlns:a16="http://schemas.microsoft.com/office/drawing/2014/main" val="3988803385"/>
                    </a:ext>
                  </a:extLst>
                </a:gridCol>
                <a:gridCol w="740664">
                  <a:extLst>
                    <a:ext uri="{9D8B030D-6E8A-4147-A177-3AD203B41FA5}">
                      <a16:colId xmlns:a16="http://schemas.microsoft.com/office/drawing/2014/main" val="2017448055"/>
                    </a:ext>
                  </a:extLst>
                </a:gridCol>
                <a:gridCol w="740664">
                  <a:extLst>
                    <a:ext uri="{9D8B030D-6E8A-4147-A177-3AD203B41FA5}">
                      <a16:colId xmlns:a16="http://schemas.microsoft.com/office/drawing/2014/main" val="2854300670"/>
                    </a:ext>
                  </a:extLst>
                </a:gridCol>
                <a:gridCol w="740664">
                  <a:extLst>
                    <a:ext uri="{9D8B030D-6E8A-4147-A177-3AD203B41FA5}">
                      <a16:colId xmlns:a16="http://schemas.microsoft.com/office/drawing/2014/main" val="2426708178"/>
                    </a:ext>
                  </a:extLst>
                </a:gridCol>
                <a:gridCol w="740664">
                  <a:extLst>
                    <a:ext uri="{9D8B030D-6E8A-4147-A177-3AD203B41FA5}">
                      <a16:colId xmlns:a16="http://schemas.microsoft.com/office/drawing/2014/main" val="1826732019"/>
                    </a:ext>
                  </a:extLst>
                </a:gridCol>
                <a:gridCol w="740664">
                  <a:extLst>
                    <a:ext uri="{9D8B030D-6E8A-4147-A177-3AD203B41FA5}">
                      <a16:colId xmlns:a16="http://schemas.microsoft.com/office/drawing/2014/main" val="1432308"/>
                    </a:ext>
                  </a:extLst>
                </a:gridCol>
                <a:gridCol w="740664">
                  <a:extLst>
                    <a:ext uri="{9D8B030D-6E8A-4147-A177-3AD203B41FA5}">
                      <a16:colId xmlns:a16="http://schemas.microsoft.com/office/drawing/2014/main" val="126678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8300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364785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21693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3826594461"/>
                  </a:ext>
                </a:extLst>
              </a:tr>
            </a:tbl>
          </a:graphicData>
        </a:graphic>
      </p:graphicFrame>
      <p:sp>
        <p:nvSpPr>
          <p:cNvPr id="4" name="Text Placeholder 3">
            <a:extLst>
              <a:ext uri="{FF2B5EF4-FFF2-40B4-BE49-F238E27FC236}">
                <a16:creationId xmlns:a16="http://schemas.microsoft.com/office/drawing/2014/main" id="{90E2B9A9-0817-4DD4-8E03-ED28481FC8C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376758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1DB4-DD50-40C9-80A1-2A80E631C24E}"/>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C927DEBC-BC90-4CB0-8722-0A979FF1400B}"/>
              </a:ext>
            </a:extLst>
          </p:cNvPr>
          <p:cNvGraphicFramePr>
            <a:graphicFrameLocks noGrp="1"/>
          </p:cNvGraphicFramePr>
          <p:nvPr>
            <p:ph type="tbl" sz="quarter" idx="13"/>
            <p:extLst>
              <p:ext uri="{D42A27DB-BD31-4B8C-83A1-F6EECF244321}">
                <p14:modId xmlns:p14="http://schemas.microsoft.com/office/powerpoint/2010/main" val="122995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90003492"/>
                    </a:ext>
                  </a:extLst>
                </a:gridCol>
                <a:gridCol w="740664">
                  <a:extLst>
                    <a:ext uri="{9D8B030D-6E8A-4147-A177-3AD203B41FA5}">
                      <a16:colId xmlns:a16="http://schemas.microsoft.com/office/drawing/2014/main" val="1411654079"/>
                    </a:ext>
                  </a:extLst>
                </a:gridCol>
                <a:gridCol w="740664">
                  <a:extLst>
                    <a:ext uri="{9D8B030D-6E8A-4147-A177-3AD203B41FA5}">
                      <a16:colId xmlns:a16="http://schemas.microsoft.com/office/drawing/2014/main" val="3109268366"/>
                    </a:ext>
                  </a:extLst>
                </a:gridCol>
                <a:gridCol w="740664">
                  <a:extLst>
                    <a:ext uri="{9D8B030D-6E8A-4147-A177-3AD203B41FA5}">
                      <a16:colId xmlns:a16="http://schemas.microsoft.com/office/drawing/2014/main" val="2525215090"/>
                    </a:ext>
                  </a:extLst>
                </a:gridCol>
                <a:gridCol w="740664">
                  <a:extLst>
                    <a:ext uri="{9D8B030D-6E8A-4147-A177-3AD203B41FA5}">
                      <a16:colId xmlns:a16="http://schemas.microsoft.com/office/drawing/2014/main" val="4082055712"/>
                    </a:ext>
                  </a:extLst>
                </a:gridCol>
                <a:gridCol w="740664">
                  <a:extLst>
                    <a:ext uri="{9D8B030D-6E8A-4147-A177-3AD203B41FA5}">
                      <a16:colId xmlns:a16="http://schemas.microsoft.com/office/drawing/2014/main" val="2598157307"/>
                    </a:ext>
                  </a:extLst>
                </a:gridCol>
                <a:gridCol w="740664">
                  <a:extLst>
                    <a:ext uri="{9D8B030D-6E8A-4147-A177-3AD203B41FA5}">
                      <a16:colId xmlns:a16="http://schemas.microsoft.com/office/drawing/2014/main" val="2859376893"/>
                    </a:ext>
                  </a:extLst>
                </a:gridCol>
                <a:gridCol w="740664">
                  <a:extLst>
                    <a:ext uri="{9D8B030D-6E8A-4147-A177-3AD203B41FA5}">
                      <a16:colId xmlns:a16="http://schemas.microsoft.com/office/drawing/2014/main" val="309852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0429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89488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748277224"/>
                  </a:ext>
                </a:extLst>
              </a:tr>
            </a:tbl>
          </a:graphicData>
        </a:graphic>
      </p:graphicFrame>
      <p:sp>
        <p:nvSpPr>
          <p:cNvPr id="4" name="Text Placeholder 3">
            <a:extLst>
              <a:ext uri="{FF2B5EF4-FFF2-40B4-BE49-F238E27FC236}">
                <a16:creationId xmlns:a16="http://schemas.microsoft.com/office/drawing/2014/main" id="{6DE45562-C805-4114-BA68-F18B0A65CC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3371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DE22-4433-43F1-89B5-814E0F9261F9}"/>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5785F891-384B-4308-9837-98B74B6E75BB}"/>
              </a:ext>
            </a:extLst>
          </p:cNvPr>
          <p:cNvGraphicFramePr>
            <a:graphicFrameLocks noGrp="1"/>
          </p:cNvGraphicFramePr>
          <p:nvPr>
            <p:ph type="tbl" sz="quarter" idx="13"/>
            <p:extLst>
              <p:ext uri="{D42A27DB-BD31-4B8C-83A1-F6EECF244321}">
                <p14:modId xmlns:p14="http://schemas.microsoft.com/office/powerpoint/2010/main" val="299281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1422131"/>
                    </a:ext>
                  </a:extLst>
                </a:gridCol>
                <a:gridCol w="987552">
                  <a:extLst>
                    <a:ext uri="{9D8B030D-6E8A-4147-A177-3AD203B41FA5}">
                      <a16:colId xmlns:a16="http://schemas.microsoft.com/office/drawing/2014/main" val="3100387005"/>
                    </a:ext>
                  </a:extLst>
                </a:gridCol>
                <a:gridCol w="987552">
                  <a:extLst>
                    <a:ext uri="{9D8B030D-6E8A-4147-A177-3AD203B41FA5}">
                      <a16:colId xmlns:a16="http://schemas.microsoft.com/office/drawing/2014/main" val="1124631847"/>
                    </a:ext>
                  </a:extLst>
                </a:gridCol>
                <a:gridCol w="987552">
                  <a:extLst>
                    <a:ext uri="{9D8B030D-6E8A-4147-A177-3AD203B41FA5}">
                      <a16:colId xmlns:a16="http://schemas.microsoft.com/office/drawing/2014/main" val="1885385102"/>
                    </a:ext>
                  </a:extLst>
                </a:gridCol>
                <a:gridCol w="987552">
                  <a:extLst>
                    <a:ext uri="{9D8B030D-6E8A-4147-A177-3AD203B41FA5}">
                      <a16:colId xmlns:a16="http://schemas.microsoft.com/office/drawing/2014/main" val="3197905582"/>
                    </a:ext>
                  </a:extLst>
                </a:gridCol>
                <a:gridCol w="987552">
                  <a:extLst>
                    <a:ext uri="{9D8B030D-6E8A-4147-A177-3AD203B41FA5}">
                      <a16:colId xmlns:a16="http://schemas.microsoft.com/office/drawing/2014/main" val="1533201902"/>
                    </a:ext>
                  </a:extLst>
                </a:gridCol>
                <a:gridCol w="987552">
                  <a:extLst>
                    <a:ext uri="{9D8B030D-6E8A-4147-A177-3AD203B41FA5}">
                      <a16:colId xmlns:a16="http://schemas.microsoft.com/office/drawing/2014/main" val="360261400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689618975"/>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845837821"/>
                  </a:ext>
                </a:extLst>
              </a:tr>
            </a:tbl>
          </a:graphicData>
        </a:graphic>
      </p:graphicFrame>
      <p:sp>
        <p:nvSpPr>
          <p:cNvPr id="4" name="Text Placeholder 3">
            <a:extLst>
              <a:ext uri="{FF2B5EF4-FFF2-40B4-BE49-F238E27FC236}">
                <a16:creationId xmlns:a16="http://schemas.microsoft.com/office/drawing/2014/main" id="{BC8A663D-6B32-4992-AA59-80BC94BE413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80553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9512B-AC89-4554-BCDB-613EA42654BF}"/>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B2C75112-985B-42F7-B9F0-7ADDEF9B4207}"/>
              </a:ext>
            </a:extLst>
          </p:cNvPr>
          <p:cNvGraphicFramePr>
            <a:graphicFrameLocks noGrp="1"/>
          </p:cNvGraphicFramePr>
          <p:nvPr>
            <p:ph type="tbl" sz="quarter" idx="13"/>
            <p:extLst>
              <p:ext uri="{D42A27DB-BD31-4B8C-83A1-F6EECF244321}">
                <p14:modId xmlns:p14="http://schemas.microsoft.com/office/powerpoint/2010/main" val="352421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50580320"/>
                    </a:ext>
                  </a:extLst>
                </a:gridCol>
                <a:gridCol w="987552">
                  <a:extLst>
                    <a:ext uri="{9D8B030D-6E8A-4147-A177-3AD203B41FA5}">
                      <a16:colId xmlns:a16="http://schemas.microsoft.com/office/drawing/2014/main" val="1999247635"/>
                    </a:ext>
                  </a:extLst>
                </a:gridCol>
                <a:gridCol w="987552">
                  <a:extLst>
                    <a:ext uri="{9D8B030D-6E8A-4147-A177-3AD203B41FA5}">
                      <a16:colId xmlns:a16="http://schemas.microsoft.com/office/drawing/2014/main" val="3875310891"/>
                    </a:ext>
                  </a:extLst>
                </a:gridCol>
                <a:gridCol w="987552">
                  <a:extLst>
                    <a:ext uri="{9D8B030D-6E8A-4147-A177-3AD203B41FA5}">
                      <a16:colId xmlns:a16="http://schemas.microsoft.com/office/drawing/2014/main" val="4015215514"/>
                    </a:ext>
                  </a:extLst>
                </a:gridCol>
                <a:gridCol w="987552">
                  <a:extLst>
                    <a:ext uri="{9D8B030D-6E8A-4147-A177-3AD203B41FA5}">
                      <a16:colId xmlns:a16="http://schemas.microsoft.com/office/drawing/2014/main" val="1018953551"/>
                    </a:ext>
                  </a:extLst>
                </a:gridCol>
                <a:gridCol w="987552">
                  <a:extLst>
                    <a:ext uri="{9D8B030D-6E8A-4147-A177-3AD203B41FA5}">
                      <a16:colId xmlns:a16="http://schemas.microsoft.com/office/drawing/2014/main" val="275625944"/>
                    </a:ext>
                  </a:extLst>
                </a:gridCol>
                <a:gridCol w="658368">
                  <a:extLst>
                    <a:ext uri="{9D8B030D-6E8A-4147-A177-3AD203B41FA5}">
                      <a16:colId xmlns:a16="http://schemas.microsoft.com/office/drawing/2014/main" val="405905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07324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39854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024430919"/>
                  </a:ext>
                </a:extLst>
              </a:tr>
            </a:tbl>
          </a:graphicData>
        </a:graphic>
      </p:graphicFrame>
      <p:sp>
        <p:nvSpPr>
          <p:cNvPr id="4" name="Text Placeholder 3">
            <a:extLst>
              <a:ext uri="{FF2B5EF4-FFF2-40B4-BE49-F238E27FC236}">
                <a16:creationId xmlns:a16="http://schemas.microsoft.com/office/drawing/2014/main" id="{0CE4AA39-4BDB-4F1F-878B-8CB2BEFBE2D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20401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D479-A2AC-43EA-9B81-BDE2A22EA456}"/>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0ACE3D76-F049-4964-91DE-FB9B72168844}"/>
              </a:ext>
            </a:extLst>
          </p:cNvPr>
          <p:cNvGraphicFramePr>
            <a:graphicFrameLocks noGrp="1"/>
          </p:cNvGraphicFramePr>
          <p:nvPr>
            <p:ph type="tbl" sz="quarter" idx="13"/>
            <p:extLst>
              <p:ext uri="{D42A27DB-BD31-4B8C-83A1-F6EECF244321}">
                <p14:modId xmlns:p14="http://schemas.microsoft.com/office/powerpoint/2010/main" val="103630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63148009"/>
                    </a:ext>
                  </a:extLst>
                </a:gridCol>
                <a:gridCol w="987552">
                  <a:extLst>
                    <a:ext uri="{9D8B030D-6E8A-4147-A177-3AD203B41FA5}">
                      <a16:colId xmlns:a16="http://schemas.microsoft.com/office/drawing/2014/main" val="4042997738"/>
                    </a:ext>
                  </a:extLst>
                </a:gridCol>
                <a:gridCol w="987552">
                  <a:extLst>
                    <a:ext uri="{9D8B030D-6E8A-4147-A177-3AD203B41FA5}">
                      <a16:colId xmlns:a16="http://schemas.microsoft.com/office/drawing/2014/main" val="1724987590"/>
                    </a:ext>
                  </a:extLst>
                </a:gridCol>
                <a:gridCol w="987552">
                  <a:extLst>
                    <a:ext uri="{9D8B030D-6E8A-4147-A177-3AD203B41FA5}">
                      <a16:colId xmlns:a16="http://schemas.microsoft.com/office/drawing/2014/main" val="1972079520"/>
                    </a:ext>
                  </a:extLst>
                </a:gridCol>
                <a:gridCol w="987552">
                  <a:extLst>
                    <a:ext uri="{9D8B030D-6E8A-4147-A177-3AD203B41FA5}">
                      <a16:colId xmlns:a16="http://schemas.microsoft.com/office/drawing/2014/main" val="798986941"/>
                    </a:ext>
                  </a:extLst>
                </a:gridCol>
                <a:gridCol w="987552">
                  <a:extLst>
                    <a:ext uri="{9D8B030D-6E8A-4147-A177-3AD203B41FA5}">
                      <a16:colId xmlns:a16="http://schemas.microsoft.com/office/drawing/2014/main" val="2612969054"/>
                    </a:ext>
                  </a:extLst>
                </a:gridCol>
                <a:gridCol w="658368">
                  <a:extLst>
                    <a:ext uri="{9D8B030D-6E8A-4147-A177-3AD203B41FA5}">
                      <a16:colId xmlns:a16="http://schemas.microsoft.com/office/drawing/2014/main" val="69338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8230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310326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2619460"/>
                  </a:ext>
                </a:extLst>
              </a:tr>
            </a:tbl>
          </a:graphicData>
        </a:graphic>
      </p:graphicFrame>
      <p:sp>
        <p:nvSpPr>
          <p:cNvPr id="4" name="Text Placeholder 3">
            <a:extLst>
              <a:ext uri="{FF2B5EF4-FFF2-40B4-BE49-F238E27FC236}">
                <a16:creationId xmlns:a16="http://schemas.microsoft.com/office/drawing/2014/main" id="{443D4300-5C3E-4802-A893-ABA21FF576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62042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11791-BBFF-4614-957E-D48190179751}"/>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D5281044-4F21-470F-8948-984F1D970F06}"/>
              </a:ext>
            </a:extLst>
          </p:cNvPr>
          <p:cNvGraphicFramePr>
            <a:graphicFrameLocks noGrp="1"/>
          </p:cNvGraphicFramePr>
          <p:nvPr>
            <p:ph type="tbl" sz="quarter" idx="13"/>
            <p:extLst>
              <p:ext uri="{D42A27DB-BD31-4B8C-83A1-F6EECF244321}">
                <p14:modId xmlns:p14="http://schemas.microsoft.com/office/powerpoint/2010/main" val="155929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66374641"/>
                    </a:ext>
                  </a:extLst>
                </a:gridCol>
                <a:gridCol w="987552">
                  <a:extLst>
                    <a:ext uri="{9D8B030D-6E8A-4147-A177-3AD203B41FA5}">
                      <a16:colId xmlns:a16="http://schemas.microsoft.com/office/drawing/2014/main" val="1472031275"/>
                    </a:ext>
                  </a:extLst>
                </a:gridCol>
                <a:gridCol w="987552">
                  <a:extLst>
                    <a:ext uri="{9D8B030D-6E8A-4147-A177-3AD203B41FA5}">
                      <a16:colId xmlns:a16="http://schemas.microsoft.com/office/drawing/2014/main" val="338163536"/>
                    </a:ext>
                  </a:extLst>
                </a:gridCol>
                <a:gridCol w="987552">
                  <a:extLst>
                    <a:ext uri="{9D8B030D-6E8A-4147-A177-3AD203B41FA5}">
                      <a16:colId xmlns:a16="http://schemas.microsoft.com/office/drawing/2014/main" val="695576004"/>
                    </a:ext>
                  </a:extLst>
                </a:gridCol>
                <a:gridCol w="987552">
                  <a:extLst>
                    <a:ext uri="{9D8B030D-6E8A-4147-A177-3AD203B41FA5}">
                      <a16:colId xmlns:a16="http://schemas.microsoft.com/office/drawing/2014/main" val="1040197415"/>
                    </a:ext>
                  </a:extLst>
                </a:gridCol>
                <a:gridCol w="987552">
                  <a:extLst>
                    <a:ext uri="{9D8B030D-6E8A-4147-A177-3AD203B41FA5}">
                      <a16:colId xmlns:a16="http://schemas.microsoft.com/office/drawing/2014/main" val="2280281191"/>
                    </a:ext>
                  </a:extLst>
                </a:gridCol>
                <a:gridCol w="658368">
                  <a:extLst>
                    <a:ext uri="{9D8B030D-6E8A-4147-A177-3AD203B41FA5}">
                      <a16:colId xmlns:a16="http://schemas.microsoft.com/office/drawing/2014/main" val="73980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50078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2987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0437256"/>
                  </a:ext>
                </a:extLst>
              </a:tr>
            </a:tbl>
          </a:graphicData>
        </a:graphic>
      </p:graphicFrame>
      <p:sp>
        <p:nvSpPr>
          <p:cNvPr id="4" name="Text Placeholder 3">
            <a:extLst>
              <a:ext uri="{FF2B5EF4-FFF2-40B4-BE49-F238E27FC236}">
                <a16:creationId xmlns:a16="http://schemas.microsoft.com/office/drawing/2014/main" id="{8ABE1B1C-560F-4DA8-A766-39357C716A4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36030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8427-927A-41FE-9C5A-C6833178E6E6}"/>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7282AA93-40FD-497D-BC7C-9800C4D12643}"/>
              </a:ext>
            </a:extLst>
          </p:cNvPr>
          <p:cNvGraphicFramePr>
            <a:graphicFrameLocks noGrp="1"/>
          </p:cNvGraphicFramePr>
          <p:nvPr>
            <p:ph type="tbl" sz="quarter" idx="13"/>
            <p:extLst>
              <p:ext uri="{D42A27DB-BD31-4B8C-83A1-F6EECF244321}">
                <p14:modId xmlns:p14="http://schemas.microsoft.com/office/powerpoint/2010/main" val="274232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72707195"/>
                    </a:ext>
                  </a:extLst>
                </a:gridCol>
                <a:gridCol w="987552">
                  <a:extLst>
                    <a:ext uri="{9D8B030D-6E8A-4147-A177-3AD203B41FA5}">
                      <a16:colId xmlns:a16="http://schemas.microsoft.com/office/drawing/2014/main" val="483277217"/>
                    </a:ext>
                  </a:extLst>
                </a:gridCol>
                <a:gridCol w="987552">
                  <a:extLst>
                    <a:ext uri="{9D8B030D-6E8A-4147-A177-3AD203B41FA5}">
                      <a16:colId xmlns:a16="http://schemas.microsoft.com/office/drawing/2014/main" val="1953584976"/>
                    </a:ext>
                  </a:extLst>
                </a:gridCol>
                <a:gridCol w="987552">
                  <a:extLst>
                    <a:ext uri="{9D8B030D-6E8A-4147-A177-3AD203B41FA5}">
                      <a16:colId xmlns:a16="http://schemas.microsoft.com/office/drawing/2014/main" val="3450445635"/>
                    </a:ext>
                  </a:extLst>
                </a:gridCol>
                <a:gridCol w="987552">
                  <a:extLst>
                    <a:ext uri="{9D8B030D-6E8A-4147-A177-3AD203B41FA5}">
                      <a16:colId xmlns:a16="http://schemas.microsoft.com/office/drawing/2014/main" val="2050411567"/>
                    </a:ext>
                  </a:extLst>
                </a:gridCol>
                <a:gridCol w="987552">
                  <a:extLst>
                    <a:ext uri="{9D8B030D-6E8A-4147-A177-3AD203B41FA5}">
                      <a16:colId xmlns:a16="http://schemas.microsoft.com/office/drawing/2014/main" val="2295808785"/>
                    </a:ext>
                  </a:extLst>
                </a:gridCol>
                <a:gridCol w="658368">
                  <a:extLst>
                    <a:ext uri="{9D8B030D-6E8A-4147-A177-3AD203B41FA5}">
                      <a16:colId xmlns:a16="http://schemas.microsoft.com/office/drawing/2014/main" val="11337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6440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002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55761578"/>
                  </a:ext>
                </a:extLst>
              </a:tr>
            </a:tbl>
          </a:graphicData>
        </a:graphic>
      </p:graphicFrame>
      <p:sp>
        <p:nvSpPr>
          <p:cNvPr id="4" name="Text Placeholder 3">
            <a:extLst>
              <a:ext uri="{FF2B5EF4-FFF2-40B4-BE49-F238E27FC236}">
                <a16:creationId xmlns:a16="http://schemas.microsoft.com/office/drawing/2014/main" id="{166FE586-B740-4CCD-9254-0608531886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19763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8690-8175-41E9-B4BC-F29D1C073E06}"/>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BF878CA6-0089-4159-8AAA-6005520CE59F}"/>
              </a:ext>
            </a:extLst>
          </p:cNvPr>
          <p:cNvGraphicFramePr>
            <a:graphicFrameLocks noGrp="1"/>
          </p:cNvGraphicFramePr>
          <p:nvPr>
            <p:ph type="tbl" sz="quarter" idx="13"/>
            <p:extLst>
              <p:ext uri="{D42A27DB-BD31-4B8C-83A1-F6EECF244321}">
                <p14:modId xmlns:p14="http://schemas.microsoft.com/office/powerpoint/2010/main" val="332688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67886731"/>
                    </a:ext>
                  </a:extLst>
                </a:gridCol>
                <a:gridCol w="987552">
                  <a:extLst>
                    <a:ext uri="{9D8B030D-6E8A-4147-A177-3AD203B41FA5}">
                      <a16:colId xmlns:a16="http://schemas.microsoft.com/office/drawing/2014/main" val="4294391330"/>
                    </a:ext>
                  </a:extLst>
                </a:gridCol>
                <a:gridCol w="987552">
                  <a:extLst>
                    <a:ext uri="{9D8B030D-6E8A-4147-A177-3AD203B41FA5}">
                      <a16:colId xmlns:a16="http://schemas.microsoft.com/office/drawing/2014/main" val="3711746797"/>
                    </a:ext>
                  </a:extLst>
                </a:gridCol>
                <a:gridCol w="987552">
                  <a:extLst>
                    <a:ext uri="{9D8B030D-6E8A-4147-A177-3AD203B41FA5}">
                      <a16:colId xmlns:a16="http://schemas.microsoft.com/office/drawing/2014/main" val="3236308397"/>
                    </a:ext>
                  </a:extLst>
                </a:gridCol>
                <a:gridCol w="987552">
                  <a:extLst>
                    <a:ext uri="{9D8B030D-6E8A-4147-A177-3AD203B41FA5}">
                      <a16:colId xmlns:a16="http://schemas.microsoft.com/office/drawing/2014/main" val="1929516721"/>
                    </a:ext>
                  </a:extLst>
                </a:gridCol>
                <a:gridCol w="987552">
                  <a:extLst>
                    <a:ext uri="{9D8B030D-6E8A-4147-A177-3AD203B41FA5}">
                      <a16:colId xmlns:a16="http://schemas.microsoft.com/office/drawing/2014/main" val="3251646621"/>
                    </a:ext>
                  </a:extLst>
                </a:gridCol>
                <a:gridCol w="658368">
                  <a:extLst>
                    <a:ext uri="{9D8B030D-6E8A-4147-A177-3AD203B41FA5}">
                      <a16:colId xmlns:a16="http://schemas.microsoft.com/office/drawing/2014/main" val="328341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98575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8700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1318144"/>
                  </a:ext>
                </a:extLst>
              </a:tr>
            </a:tbl>
          </a:graphicData>
        </a:graphic>
      </p:graphicFrame>
      <p:sp>
        <p:nvSpPr>
          <p:cNvPr id="4" name="Text Placeholder 3">
            <a:extLst>
              <a:ext uri="{FF2B5EF4-FFF2-40B4-BE49-F238E27FC236}">
                <a16:creationId xmlns:a16="http://schemas.microsoft.com/office/drawing/2014/main" id="{130E6406-FD7A-4D16-9464-4A3C6AB643A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688215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5261-0270-409F-A45F-1785C45D1057}"/>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3AB4CFC3-7867-4239-B367-4FD9F5CF77E9}"/>
              </a:ext>
            </a:extLst>
          </p:cNvPr>
          <p:cNvGraphicFramePr>
            <a:graphicFrameLocks noGrp="1"/>
          </p:cNvGraphicFramePr>
          <p:nvPr>
            <p:ph type="tbl" sz="quarter" idx="13"/>
            <p:extLst>
              <p:ext uri="{D42A27DB-BD31-4B8C-83A1-F6EECF244321}">
                <p14:modId xmlns:p14="http://schemas.microsoft.com/office/powerpoint/2010/main" val="181366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7864775"/>
                    </a:ext>
                  </a:extLst>
                </a:gridCol>
                <a:gridCol w="987552">
                  <a:extLst>
                    <a:ext uri="{9D8B030D-6E8A-4147-A177-3AD203B41FA5}">
                      <a16:colId xmlns:a16="http://schemas.microsoft.com/office/drawing/2014/main" val="3243747573"/>
                    </a:ext>
                  </a:extLst>
                </a:gridCol>
                <a:gridCol w="987552">
                  <a:extLst>
                    <a:ext uri="{9D8B030D-6E8A-4147-A177-3AD203B41FA5}">
                      <a16:colId xmlns:a16="http://schemas.microsoft.com/office/drawing/2014/main" val="3750142250"/>
                    </a:ext>
                  </a:extLst>
                </a:gridCol>
                <a:gridCol w="987552">
                  <a:extLst>
                    <a:ext uri="{9D8B030D-6E8A-4147-A177-3AD203B41FA5}">
                      <a16:colId xmlns:a16="http://schemas.microsoft.com/office/drawing/2014/main" val="2013388376"/>
                    </a:ext>
                  </a:extLst>
                </a:gridCol>
                <a:gridCol w="987552">
                  <a:extLst>
                    <a:ext uri="{9D8B030D-6E8A-4147-A177-3AD203B41FA5}">
                      <a16:colId xmlns:a16="http://schemas.microsoft.com/office/drawing/2014/main" val="2265756108"/>
                    </a:ext>
                  </a:extLst>
                </a:gridCol>
                <a:gridCol w="987552">
                  <a:extLst>
                    <a:ext uri="{9D8B030D-6E8A-4147-A177-3AD203B41FA5}">
                      <a16:colId xmlns:a16="http://schemas.microsoft.com/office/drawing/2014/main" val="1485081858"/>
                    </a:ext>
                  </a:extLst>
                </a:gridCol>
                <a:gridCol w="658368">
                  <a:extLst>
                    <a:ext uri="{9D8B030D-6E8A-4147-A177-3AD203B41FA5}">
                      <a16:colId xmlns:a16="http://schemas.microsoft.com/office/drawing/2014/main" val="266586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62770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5060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1900595"/>
                  </a:ext>
                </a:extLst>
              </a:tr>
            </a:tbl>
          </a:graphicData>
        </a:graphic>
      </p:graphicFrame>
      <p:sp>
        <p:nvSpPr>
          <p:cNvPr id="4" name="Text Placeholder 3">
            <a:extLst>
              <a:ext uri="{FF2B5EF4-FFF2-40B4-BE49-F238E27FC236}">
                <a16:creationId xmlns:a16="http://schemas.microsoft.com/office/drawing/2014/main" id="{0034F62C-B706-4CB0-930E-46D2FA3E42D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96084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301A7-A123-40A3-902B-313F4730FF12}"/>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0295CAE3-16E3-495A-8D8A-2709D0FB2B67}"/>
              </a:ext>
            </a:extLst>
          </p:cNvPr>
          <p:cNvGraphicFramePr>
            <a:graphicFrameLocks noGrp="1"/>
          </p:cNvGraphicFramePr>
          <p:nvPr>
            <p:ph type="tbl" sz="quarter" idx="13"/>
            <p:extLst>
              <p:ext uri="{D42A27DB-BD31-4B8C-83A1-F6EECF244321}">
                <p14:modId xmlns:p14="http://schemas.microsoft.com/office/powerpoint/2010/main" val="145618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50227583"/>
                    </a:ext>
                  </a:extLst>
                </a:gridCol>
                <a:gridCol w="905256">
                  <a:extLst>
                    <a:ext uri="{9D8B030D-6E8A-4147-A177-3AD203B41FA5}">
                      <a16:colId xmlns:a16="http://schemas.microsoft.com/office/drawing/2014/main" val="4180632251"/>
                    </a:ext>
                  </a:extLst>
                </a:gridCol>
                <a:gridCol w="905256">
                  <a:extLst>
                    <a:ext uri="{9D8B030D-6E8A-4147-A177-3AD203B41FA5}">
                      <a16:colId xmlns:a16="http://schemas.microsoft.com/office/drawing/2014/main" val="3350692173"/>
                    </a:ext>
                  </a:extLst>
                </a:gridCol>
                <a:gridCol w="905256">
                  <a:extLst>
                    <a:ext uri="{9D8B030D-6E8A-4147-A177-3AD203B41FA5}">
                      <a16:colId xmlns:a16="http://schemas.microsoft.com/office/drawing/2014/main" val="2934032365"/>
                    </a:ext>
                  </a:extLst>
                </a:gridCol>
                <a:gridCol w="905256">
                  <a:extLst>
                    <a:ext uri="{9D8B030D-6E8A-4147-A177-3AD203B41FA5}">
                      <a16:colId xmlns:a16="http://schemas.microsoft.com/office/drawing/2014/main" val="2207661591"/>
                    </a:ext>
                  </a:extLst>
                </a:gridCol>
                <a:gridCol w="905256">
                  <a:extLst>
                    <a:ext uri="{9D8B030D-6E8A-4147-A177-3AD203B41FA5}">
                      <a16:colId xmlns:a16="http://schemas.microsoft.com/office/drawing/2014/main" val="2255870905"/>
                    </a:ext>
                  </a:extLst>
                </a:gridCol>
                <a:gridCol w="905256">
                  <a:extLst>
                    <a:ext uri="{9D8B030D-6E8A-4147-A177-3AD203B41FA5}">
                      <a16:colId xmlns:a16="http://schemas.microsoft.com/office/drawing/2014/main" val="2268200085"/>
                    </a:ext>
                  </a:extLst>
                </a:gridCol>
                <a:gridCol w="905256">
                  <a:extLst>
                    <a:ext uri="{9D8B030D-6E8A-4147-A177-3AD203B41FA5}">
                      <a16:colId xmlns:a16="http://schemas.microsoft.com/office/drawing/2014/main" val="4137968086"/>
                    </a:ext>
                  </a:extLst>
                </a:gridCol>
                <a:gridCol w="905256">
                  <a:extLst>
                    <a:ext uri="{9D8B030D-6E8A-4147-A177-3AD203B41FA5}">
                      <a16:colId xmlns:a16="http://schemas.microsoft.com/office/drawing/2014/main" val="3293953882"/>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131201732"/>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12229682"/>
                  </a:ext>
                </a:extLst>
              </a:tr>
            </a:tbl>
          </a:graphicData>
        </a:graphic>
      </p:graphicFrame>
      <p:sp>
        <p:nvSpPr>
          <p:cNvPr id="4" name="Text Placeholder 3">
            <a:extLst>
              <a:ext uri="{FF2B5EF4-FFF2-40B4-BE49-F238E27FC236}">
                <a16:creationId xmlns:a16="http://schemas.microsoft.com/office/drawing/2014/main" id="{49D7EF31-A4D1-4478-8634-4922653DEE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741128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F7E54-7F77-4B9D-B561-D0BFE204F3EC}"/>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69252ED6-96DC-4E5B-9DA3-9594371E2D67}"/>
              </a:ext>
            </a:extLst>
          </p:cNvPr>
          <p:cNvGraphicFramePr>
            <a:graphicFrameLocks noGrp="1"/>
          </p:cNvGraphicFramePr>
          <p:nvPr>
            <p:ph type="chart" sz="quarter" idx="13"/>
            <p:extLst>
              <p:ext uri="{D42A27DB-BD31-4B8C-83A1-F6EECF244321}">
                <p14:modId xmlns:p14="http://schemas.microsoft.com/office/powerpoint/2010/main" val="3802276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D5B79-A2A4-4349-A2C1-B9589B69CA5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67F28EC-62E4-45DB-A1F9-C09C45DC9A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526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7038-E750-4F27-BA9A-7A6F970C16A1}"/>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7D2FDBF1-2631-420A-9D0B-BF3281AEB859}"/>
              </a:ext>
            </a:extLst>
          </p:cNvPr>
          <p:cNvGraphicFramePr>
            <a:graphicFrameLocks noGrp="1"/>
          </p:cNvGraphicFramePr>
          <p:nvPr>
            <p:ph type="chart" sz="quarter" idx="13"/>
            <p:extLst>
              <p:ext uri="{D42A27DB-BD31-4B8C-83A1-F6EECF244321}">
                <p14:modId xmlns:p14="http://schemas.microsoft.com/office/powerpoint/2010/main" val="717460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A47956-D12C-4832-955D-1932065375D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9FEE67D-172B-44E3-A836-BCB1FFBBF1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674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81E5-4FB0-4FB8-9A1C-E15A8DA74154}"/>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8FB759C9-3B39-4E3F-9924-725318B424BE}"/>
              </a:ext>
            </a:extLst>
          </p:cNvPr>
          <p:cNvGraphicFramePr>
            <a:graphicFrameLocks noGrp="1"/>
          </p:cNvGraphicFramePr>
          <p:nvPr>
            <p:ph type="chart" sz="quarter" idx="13"/>
            <p:extLst>
              <p:ext uri="{D42A27DB-BD31-4B8C-83A1-F6EECF244321}">
                <p14:modId xmlns:p14="http://schemas.microsoft.com/office/powerpoint/2010/main" val="270640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DF56D-232A-4823-A73C-E34E2EEE7B8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A018F35-4F3D-4CFF-9FBE-780381CA6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819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A761-5558-4628-A9D3-4416D0E51D4D}"/>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E9B2F27F-DD62-4B3C-BFD5-E52637087CCC}"/>
              </a:ext>
            </a:extLst>
          </p:cNvPr>
          <p:cNvGraphicFramePr>
            <a:graphicFrameLocks noGrp="1"/>
          </p:cNvGraphicFramePr>
          <p:nvPr>
            <p:ph type="chart" sz="quarter" idx="13"/>
            <p:extLst>
              <p:ext uri="{D42A27DB-BD31-4B8C-83A1-F6EECF244321}">
                <p14:modId xmlns:p14="http://schemas.microsoft.com/office/powerpoint/2010/main" val="1384567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2A36E-B546-4FC0-ACE9-EFB15BA8089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F70C115-B84D-4902-8E40-7461D4108C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843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CAEB7-27A2-4F0A-950F-C153A9E634DD}"/>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4A79FFC2-698A-4C93-83B0-CD20E9CF2306}"/>
              </a:ext>
            </a:extLst>
          </p:cNvPr>
          <p:cNvGraphicFramePr>
            <a:graphicFrameLocks noGrp="1"/>
          </p:cNvGraphicFramePr>
          <p:nvPr>
            <p:ph type="chart" sz="quarter" idx="13"/>
            <p:extLst>
              <p:ext uri="{D42A27DB-BD31-4B8C-83A1-F6EECF244321}">
                <p14:modId xmlns:p14="http://schemas.microsoft.com/office/powerpoint/2010/main" val="1050240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7593E-9785-4FA9-8525-D9BB36C6856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5D786F3-CBD1-476E-99CC-B47CBFA9CF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98435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31F92-70C3-426B-A334-2DFDCE09D21D}"/>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DC35BD88-1CE5-4B58-9F0A-D6D25F895291}"/>
              </a:ext>
            </a:extLst>
          </p:cNvPr>
          <p:cNvGraphicFramePr>
            <a:graphicFrameLocks noGrp="1"/>
          </p:cNvGraphicFramePr>
          <p:nvPr>
            <p:ph type="chart" sz="quarter" idx="13"/>
            <p:extLst>
              <p:ext uri="{D42A27DB-BD31-4B8C-83A1-F6EECF244321}">
                <p14:modId xmlns:p14="http://schemas.microsoft.com/office/powerpoint/2010/main" val="2684445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D308BE-C66F-441D-8AB8-01464494A25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70346AA-F727-46D4-981E-10084EA771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89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4BCEE-39CB-4F68-9544-4E411CBC57CC}"/>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A10122D3-6538-4C16-BC5C-AE02E6F0CE5B}"/>
              </a:ext>
            </a:extLst>
          </p:cNvPr>
          <p:cNvGraphicFramePr>
            <a:graphicFrameLocks noGrp="1"/>
          </p:cNvGraphicFramePr>
          <p:nvPr>
            <p:ph type="tbl" sz="quarter" idx="13"/>
            <p:extLst>
              <p:ext uri="{D42A27DB-BD31-4B8C-83A1-F6EECF244321}">
                <p14:modId xmlns:p14="http://schemas.microsoft.com/office/powerpoint/2010/main" val="80875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80969752"/>
                    </a:ext>
                  </a:extLst>
                </a:gridCol>
                <a:gridCol w="987552">
                  <a:extLst>
                    <a:ext uri="{9D8B030D-6E8A-4147-A177-3AD203B41FA5}">
                      <a16:colId xmlns:a16="http://schemas.microsoft.com/office/drawing/2014/main" val="1896604046"/>
                    </a:ext>
                  </a:extLst>
                </a:gridCol>
                <a:gridCol w="987552">
                  <a:extLst>
                    <a:ext uri="{9D8B030D-6E8A-4147-A177-3AD203B41FA5}">
                      <a16:colId xmlns:a16="http://schemas.microsoft.com/office/drawing/2014/main" val="192453367"/>
                    </a:ext>
                  </a:extLst>
                </a:gridCol>
                <a:gridCol w="987552">
                  <a:extLst>
                    <a:ext uri="{9D8B030D-6E8A-4147-A177-3AD203B41FA5}">
                      <a16:colId xmlns:a16="http://schemas.microsoft.com/office/drawing/2014/main" val="824737784"/>
                    </a:ext>
                  </a:extLst>
                </a:gridCol>
                <a:gridCol w="987552">
                  <a:extLst>
                    <a:ext uri="{9D8B030D-6E8A-4147-A177-3AD203B41FA5}">
                      <a16:colId xmlns:a16="http://schemas.microsoft.com/office/drawing/2014/main" val="1910325750"/>
                    </a:ext>
                  </a:extLst>
                </a:gridCol>
                <a:gridCol w="987552">
                  <a:extLst>
                    <a:ext uri="{9D8B030D-6E8A-4147-A177-3AD203B41FA5}">
                      <a16:colId xmlns:a16="http://schemas.microsoft.com/office/drawing/2014/main" val="1296530727"/>
                    </a:ext>
                  </a:extLst>
                </a:gridCol>
                <a:gridCol w="987552">
                  <a:extLst>
                    <a:ext uri="{9D8B030D-6E8A-4147-A177-3AD203B41FA5}">
                      <a16:colId xmlns:a16="http://schemas.microsoft.com/office/drawing/2014/main" val="676673120"/>
                    </a:ext>
                  </a:extLst>
                </a:gridCol>
                <a:gridCol w="987552">
                  <a:extLst>
                    <a:ext uri="{9D8B030D-6E8A-4147-A177-3AD203B41FA5}">
                      <a16:colId xmlns:a16="http://schemas.microsoft.com/office/drawing/2014/main" val="29911851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105886305"/>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629323461"/>
                  </a:ext>
                </a:extLst>
              </a:tr>
            </a:tbl>
          </a:graphicData>
        </a:graphic>
      </p:graphicFrame>
      <p:sp>
        <p:nvSpPr>
          <p:cNvPr id="4" name="Text Placeholder 3">
            <a:extLst>
              <a:ext uri="{FF2B5EF4-FFF2-40B4-BE49-F238E27FC236}">
                <a16:creationId xmlns:a16="http://schemas.microsoft.com/office/drawing/2014/main" id="{B7A4B2B2-6B23-4308-95AD-62B07C4184D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21130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FE879-E76D-47A6-B84E-930C56B095B2}"/>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2E292C53-5158-4C1E-8937-572F240854F8}"/>
              </a:ext>
            </a:extLst>
          </p:cNvPr>
          <p:cNvGraphicFramePr>
            <a:graphicFrameLocks noGrp="1"/>
          </p:cNvGraphicFramePr>
          <p:nvPr>
            <p:ph type="tbl" sz="quarter" idx="13"/>
            <p:extLst>
              <p:ext uri="{D42A27DB-BD31-4B8C-83A1-F6EECF244321}">
                <p14:modId xmlns:p14="http://schemas.microsoft.com/office/powerpoint/2010/main" val="296926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0842751"/>
                    </a:ext>
                  </a:extLst>
                </a:gridCol>
                <a:gridCol w="905256">
                  <a:extLst>
                    <a:ext uri="{9D8B030D-6E8A-4147-A177-3AD203B41FA5}">
                      <a16:colId xmlns:a16="http://schemas.microsoft.com/office/drawing/2014/main" val="1638801364"/>
                    </a:ext>
                  </a:extLst>
                </a:gridCol>
                <a:gridCol w="905256">
                  <a:extLst>
                    <a:ext uri="{9D8B030D-6E8A-4147-A177-3AD203B41FA5}">
                      <a16:colId xmlns:a16="http://schemas.microsoft.com/office/drawing/2014/main" val="31197332"/>
                    </a:ext>
                  </a:extLst>
                </a:gridCol>
                <a:gridCol w="905256">
                  <a:extLst>
                    <a:ext uri="{9D8B030D-6E8A-4147-A177-3AD203B41FA5}">
                      <a16:colId xmlns:a16="http://schemas.microsoft.com/office/drawing/2014/main" val="1807889717"/>
                    </a:ext>
                  </a:extLst>
                </a:gridCol>
                <a:gridCol w="905256">
                  <a:extLst>
                    <a:ext uri="{9D8B030D-6E8A-4147-A177-3AD203B41FA5}">
                      <a16:colId xmlns:a16="http://schemas.microsoft.com/office/drawing/2014/main" val="3432785432"/>
                    </a:ext>
                  </a:extLst>
                </a:gridCol>
                <a:gridCol w="905256">
                  <a:extLst>
                    <a:ext uri="{9D8B030D-6E8A-4147-A177-3AD203B41FA5}">
                      <a16:colId xmlns:a16="http://schemas.microsoft.com/office/drawing/2014/main" val="1037376276"/>
                    </a:ext>
                  </a:extLst>
                </a:gridCol>
                <a:gridCol w="905256">
                  <a:extLst>
                    <a:ext uri="{9D8B030D-6E8A-4147-A177-3AD203B41FA5}">
                      <a16:colId xmlns:a16="http://schemas.microsoft.com/office/drawing/2014/main" val="2652131959"/>
                    </a:ext>
                  </a:extLst>
                </a:gridCol>
                <a:gridCol w="905256">
                  <a:extLst>
                    <a:ext uri="{9D8B030D-6E8A-4147-A177-3AD203B41FA5}">
                      <a16:colId xmlns:a16="http://schemas.microsoft.com/office/drawing/2014/main" val="1582540851"/>
                    </a:ext>
                  </a:extLst>
                </a:gridCol>
                <a:gridCol w="905256">
                  <a:extLst>
                    <a:ext uri="{9D8B030D-6E8A-4147-A177-3AD203B41FA5}">
                      <a16:colId xmlns:a16="http://schemas.microsoft.com/office/drawing/2014/main" val="3992476146"/>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1211048125"/>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3687782331"/>
                  </a:ext>
                </a:extLst>
              </a:tr>
            </a:tbl>
          </a:graphicData>
        </a:graphic>
      </p:graphicFrame>
      <p:sp>
        <p:nvSpPr>
          <p:cNvPr id="4" name="Text Placeholder 3">
            <a:extLst>
              <a:ext uri="{FF2B5EF4-FFF2-40B4-BE49-F238E27FC236}">
                <a16:creationId xmlns:a16="http://schemas.microsoft.com/office/drawing/2014/main" id="{DE6FC144-6B60-41B8-BE69-EF5BB466D95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298598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DB485-733B-461D-8841-3913C58D7228}"/>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F77EF76B-AFB3-4E01-A9BD-FE7697D9C909}"/>
              </a:ext>
            </a:extLst>
          </p:cNvPr>
          <p:cNvGraphicFramePr>
            <a:graphicFrameLocks noGrp="1"/>
          </p:cNvGraphicFramePr>
          <p:nvPr>
            <p:ph type="tbl" sz="quarter" idx="13"/>
            <p:extLst>
              <p:ext uri="{D42A27DB-BD31-4B8C-83A1-F6EECF244321}">
                <p14:modId xmlns:p14="http://schemas.microsoft.com/office/powerpoint/2010/main" val="182034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79772237"/>
                    </a:ext>
                  </a:extLst>
                </a:gridCol>
                <a:gridCol w="822960">
                  <a:extLst>
                    <a:ext uri="{9D8B030D-6E8A-4147-A177-3AD203B41FA5}">
                      <a16:colId xmlns:a16="http://schemas.microsoft.com/office/drawing/2014/main" val="2071324980"/>
                    </a:ext>
                  </a:extLst>
                </a:gridCol>
                <a:gridCol w="822960">
                  <a:extLst>
                    <a:ext uri="{9D8B030D-6E8A-4147-A177-3AD203B41FA5}">
                      <a16:colId xmlns:a16="http://schemas.microsoft.com/office/drawing/2014/main" val="3982398985"/>
                    </a:ext>
                  </a:extLst>
                </a:gridCol>
                <a:gridCol w="822960">
                  <a:extLst>
                    <a:ext uri="{9D8B030D-6E8A-4147-A177-3AD203B41FA5}">
                      <a16:colId xmlns:a16="http://schemas.microsoft.com/office/drawing/2014/main" val="295439"/>
                    </a:ext>
                  </a:extLst>
                </a:gridCol>
                <a:gridCol w="822960">
                  <a:extLst>
                    <a:ext uri="{9D8B030D-6E8A-4147-A177-3AD203B41FA5}">
                      <a16:colId xmlns:a16="http://schemas.microsoft.com/office/drawing/2014/main" val="3806918286"/>
                    </a:ext>
                  </a:extLst>
                </a:gridCol>
                <a:gridCol w="822960">
                  <a:extLst>
                    <a:ext uri="{9D8B030D-6E8A-4147-A177-3AD203B41FA5}">
                      <a16:colId xmlns:a16="http://schemas.microsoft.com/office/drawing/2014/main" val="4254893299"/>
                    </a:ext>
                  </a:extLst>
                </a:gridCol>
                <a:gridCol w="822960">
                  <a:extLst>
                    <a:ext uri="{9D8B030D-6E8A-4147-A177-3AD203B41FA5}">
                      <a16:colId xmlns:a16="http://schemas.microsoft.com/office/drawing/2014/main" val="3912451378"/>
                    </a:ext>
                  </a:extLst>
                </a:gridCol>
                <a:gridCol w="822960">
                  <a:extLst>
                    <a:ext uri="{9D8B030D-6E8A-4147-A177-3AD203B41FA5}">
                      <a16:colId xmlns:a16="http://schemas.microsoft.com/office/drawing/2014/main" val="2410808312"/>
                    </a:ext>
                  </a:extLst>
                </a:gridCol>
                <a:gridCol w="822960">
                  <a:extLst>
                    <a:ext uri="{9D8B030D-6E8A-4147-A177-3AD203B41FA5}">
                      <a16:colId xmlns:a16="http://schemas.microsoft.com/office/drawing/2014/main" val="3268848648"/>
                    </a:ext>
                  </a:extLst>
                </a:gridCol>
                <a:gridCol w="822960">
                  <a:extLst>
                    <a:ext uri="{9D8B030D-6E8A-4147-A177-3AD203B41FA5}">
                      <a16:colId xmlns:a16="http://schemas.microsoft.com/office/drawing/2014/main" val="393192937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429750630"/>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904483587"/>
                  </a:ext>
                </a:extLst>
              </a:tr>
            </a:tbl>
          </a:graphicData>
        </a:graphic>
      </p:graphicFrame>
      <p:sp>
        <p:nvSpPr>
          <p:cNvPr id="4" name="Text Placeholder 3">
            <a:extLst>
              <a:ext uri="{FF2B5EF4-FFF2-40B4-BE49-F238E27FC236}">
                <a16:creationId xmlns:a16="http://schemas.microsoft.com/office/drawing/2014/main" id="{8FBAC37E-9458-47D5-BA5B-512D3FADF6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327850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B9BB-B67D-4FA4-9AC5-1439CE2E9DC7}"/>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17C91A3A-7E6F-4C28-8BD1-E6887F91AA44}"/>
              </a:ext>
            </a:extLst>
          </p:cNvPr>
          <p:cNvGraphicFramePr>
            <a:graphicFrameLocks noGrp="1"/>
          </p:cNvGraphicFramePr>
          <p:nvPr>
            <p:ph type="tbl" sz="quarter" idx="13"/>
            <p:extLst>
              <p:ext uri="{D42A27DB-BD31-4B8C-83A1-F6EECF244321}">
                <p14:modId xmlns:p14="http://schemas.microsoft.com/office/powerpoint/2010/main" val="325712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0521466"/>
                    </a:ext>
                  </a:extLst>
                </a:gridCol>
                <a:gridCol w="576072">
                  <a:extLst>
                    <a:ext uri="{9D8B030D-6E8A-4147-A177-3AD203B41FA5}">
                      <a16:colId xmlns:a16="http://schemas.microsoft.com/office/drawing/2014/main" val="780335764"/>
                    </a:ext>
                  </a:extLst>
                </a:gridCol>
                <a:gridCol w="576072">
                  <a:extLst>
                    <a:ext uri="{9D8B030D-6E8A-4147-A177-3AD203B41FA5}">
                      <a16:colId xmlns:a16="http://schemas.microsoft.com/office/drawing/2014/main" val="3855769690"/>
                    </a:ext>
                  </a:extLst>
                </a:gridCol>
                <a:gridCol w="576072">
                  <a:extLst>
                    <a:ext uri="{9D8B030D-6E8A-4147-A177-3AD203B41FA5}">
                      <a16:colId xmlns:a16="http://schemas.microsoft.com/office/drawing/2014/main" val="3849525033"/>
                    </a:ext>
                  </a:extLst>
                </a:gridCol>
                <a:gridCol w="576072">
                  <a:extLst>
                    <a:ext uri="{9D8B030D-6E8A-4147-A177-3AD203B41FA5}">
                      <a16:colId xmlns:a16="http://schemas.microsoft.com/office/drawing/2014/main" val="2096549690"/>
                    </a:ext>
                  </a:extLst>
                </a:gridCol>
                <a:gridCol w="576072">
                  <a:extLst>
                    <a:ext uri="{9D8B030D-6E8A-4147-A177-3AD203B41FA5}">
                      <a16:colId xmlns:a16="http://schemas.microsoft.com/office/drawing/2014/main" val="630462151"/>
                    </a:ext>
                  </a:extLst>
                </a:gridCol>
                <a:gridCol w="576072">
                  <a:extLst>
                    <a:ext uri="{9D8B030D-6E8A-4147-A177-3AD203B41FA5}">
                      <a16:colId xmlns:a16="http://schemas.microsoft.com/office/drawing/2014/main" val="3656255614"/>
                    </a:ext>
                  </a:extLst>
                </a:gridCol>
                <a:gridCol w="822960">
                  <a:extLst>
                    <a:ext uri="{9D8B030D-6E8A-4147-A177-3AD203B41FA5}">
                      <a16:colId xmlns:a16="http://schemas.microsoft.com/office/drawing/2014/main" val="1195753507"/>
                    </a:ext>
                  </a:extLst>
                </a:gridCol>
                <a:gridCol w="576072">
                  <a:extLst>
                    <a:ext uri="{9D8B030D-6E8A-4147-A177-3AD203B41FA5}">
                      <a16:colId xmlns:a16="http://schemas.microsoft.com/office/drawing/2014/main" val="3437661224"/>
                    </a:ext>
                  </a:extLst>
                </a:gridCol>
                <a:gridCol w="576072">
                  <a:extLst>
                    <a:ext uri="{9D8B030D-6E8A-4147-A177-3AD203B41FA5}">
                      <a16:colId xmlns:a16="http://schemas.microsoft.com/office/drawing/2014/main" val="694978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8183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912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308272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59240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2325902118"/>
                  </a:ext>
                </a:extLst>
              </a:tr>
            </a:tbl>
          </a:graphicData>
        </a:graphic>
      </p:graphicFrame>
      <p:sp>
        <p:nvSpPr>
          <p:cNvPr id="4" name="Text Placeholder 3">
            <a:extLst>
              <a:ext uri="{FF2B5EF4-FFF2-40B4-BE49-F238E27FC236}">
                <a16:creationId xmlns:a16="http://schemas.microsoft.com/office/drawing/2014/main" id="{FAADDAAB-076E-4FCC-AEE4-D30B27BBFDA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27638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D2D8-E085-4793-8024-1FFFD05586E4}"/>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4BFA5BD4-572D-4F9D-9132-D229EEB42B9B}"/>
              </a:ext>
            </a:extLst>
          </p:cNvPr>
          <p:cNvGraphicFramePr>
            <a:graphicFrameLocks noGrp="1"/>
          </p:cNvGraphicFramePr>
          <p:nvPr>
            <p:ph type="tbl" sz="quarter" idx="13"/>
            <p:extLst>
              <p:ext uri="{D42A27DB-BD31-4B8C-83A1-F6EECF244321}">
                <p14:modId xmlns:p14="http://schemas.microsoft.com/office/powerpoint/2010/main" val="2585318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7237743"/>
                    </a:ext>
                  </a:extLst>
                </a:gridCol>
                <a:gridCol w="576072">
                  <a:extLst>
                    <a:ext uri="{9D8B030D-6E8A-4147-A177-3AD203B41FA5}">
                      <a16:colId xmlns:a16="http://schemas.microsoft.com/office/drawing/2014/main" val="3526527822"/>
                    </a:ext>
                  </a:extLst>
                </a:gridCol>
                <a:gridCol w="576072">
                  <a:extLst>
                    <a:ext uri="{9D8B030D-6E8A-4147-A177-3AD203B41FA5}">
                      <a16:colId xmlns:a16="http://schemas.microsoft.com/office/drawing/2014/main" val="3764464994"/>
                    </a:ext>
                  </a:extLst>
                </a:gridCol>
                <a:gridCol w="576072">
                  <a:extLst>
                    <a:ext uri="{9D8B030D-6E8A-4147-A177-3AD203B41FA5}">
                      <a16:colId xmlns:a16="http://schemas.microsoft.com/office/drawing/2014/main" val="1927798133"/>
                    </a:ext>
                  </a:extLst>
                </a:gridCol>
                <a:gridCol w="576072">
                  <a:extLst>
                    <a:ext uri="{9D8B030D-6E8A-4147-A177-3AD203B41FA5}">
                      <a16:colId xmlns:a16="http://schemas.microsoft.com/office/drawing/2014/main" val="1256376532"/>
                    </a:ext>
                  </a:extLst>
                </a:gridCol>
                <a:gridCol w="576072">
                  <a:extLst>
                    <a:ext uri="{9D8B030D-6E8A-4147-A177-3AD203B41FA5}">
                      <a16:colId xmlns:a16="http://schemas.microsoft.com/office/drawing/2014/main" val="1578914880"/>
                    </a:ext>
                  </a:extLst>
                </a:gridCol>
                <a:gridCol w="576072">
                  <a:extLst>
                    <a:ext uri="{9D8B030D-6E8A-4147-A177-3AD203B41FA5}">
                      <a16:colId xmlns:a16="http://schemas.microsoft.com/office/drawing/2014/main" val="3682393677"/>
                    </a:ext>
                  </a:extLst>
                </a:gridCol>
                <a:gridCol w="822960">
                  <a:extLst>
                    <a:ext uri="{9D8B030D-6E8A-4147-A177-3AD203B41FA5}">
                      <a16:colId xmlns:a16="http://schemas.microsoft.com/office/drawing/2014/main" val="521081027"/>
                    </a:ext>
                  </a:extLst>
                </a:gridCol>
                <a:gridCol w="576072">
                  <a:extLst>
                    <a:ext uri="{9D8B030D-6E8A-4147-A177-3AD203B41FA5}">
                      <a16:colId xmlns:a16="http://schemas.microsoft.com/office/drawing/2014/main" val="1661392654"/>
                    </a:ext>
                  </a:extLst>
                </a:gridCol>
                <a:gridCol w="576072">
                  <a:extLst>
                    <a:ext uri="{9D8B030D-6E8A-4147-A177-3AD203B41FA5}">
                      <a16:colId xmlns:a16="http://schemas.microsoft.com/office/drawing/2014/main" val="752226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2047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155731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73364714"/>
                  </a:ext>
                </a:extLst>
              </a:tr>
            </a:tbl>
          </a:graphicData>
        </a:graphic>
      </p:graphicFrame>
      <p:sp>
        <p:nvSpPr>
          <p:cNvPr id="4" name="Text Placeholder 3">
            <a:extLst>
              <a:ext uri="{FF2B5EF4-FFF2-40B4-BE49-F238E27FC236}">
                <a16:creationId xmlns:a16="http://schemas.microsoft.com/office/drawing/2014/main" id="{87CBAA3F-6902-4008-82D2-969668722C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235293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C8D64-774B-48A7-BD5B-AF4E7D0BC5F0}"/>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DDEB9AA4-59CF-4C65-8E7D-2AA839A94131}"/>
              </a:ext>
            </a:extLst>
          </p:cNvPr>
          <p:cNvGraphicFramePr>
            <a:graphicFrameLocks noGrp="1"/>
          </p:cNvGraphicFramePr>
          <p:nvPr>
            <p:ph type="tbl" sz="quarter" idx="13"/>
            <p:extLst>
              <p:ext uri="{D42A27DB-BD31-4B8C-83A1-F6EECF244321}">
                <p14:modId xmlns:p14="http://schemas.microsoft.com/office/powerpoint/2010/main" val="2377562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9637714"/>
                    </a:ext>
                  </a:extLst>
                </a:gridCol>
                <a:gridCol w="576072">
                  <a:extLst>
                    <a:ext uri="{9D8B030D-6E8A-4147-A177-3AD203B41FA5}">
                      <a16:colId xmlns:a16="http://schemas.microsoft.com/office/drawing/2014/main" val="2701447412"/>
                    </a:ext>
                  </a:extLst>
                </a:gridCol>
                <a:gridCol w="576072">
                  <a:extLst>
                    <a:ext uri="{9D8B030D-6E8A-4147-A177-3AD203B41FA5}">
                      <a16:colId xmlns:a16="http://schemas.microsoft.com/office/drawing/2014/main" val="2276895730"/>
                    </a:ext>
                  </a:extLst>
                </a:gridCol>
                <a:gridCol w="576072">
                  <a:extLst>
                    <a:ext uri="{9D8B030D-6E8A-4147-A177-3AD203B41FA5}">
                      <a16:colId xmlns:a16="http://schemas.microsoft.com/office/drawing/2014/main" val="2194796538"/>
                    </a:ext>
                  </a:extLst>
                </a:gridCol>
                <a:gridCol w="576072">
                  <a:extLst>
                    <a:ext uri="{9D8B030D-6E8A-4147-A177-3AD203B41FA5}">
                      <a16:colId xmlns:a16="http://schemas.microsoft.com/office/drawing/2014/main" val="1058509383"/>
                    </a:ext>
                  </a:extLst>
                </a:gridCol>
                <a:gridCol w="576072">
                  <a:extLst>
                    <a:ext uri="{9D8B030D-6E8A-4147-A177-3AD203B41FA5}">
                      <a16:colId xmlns:a16="http://schemas.microsoft.com/office/drawing/2014/main" val="2603875778"/>
                    </a:ext>
                  </a:extLst>
                </a:gridCol>
                <a:gridCol w="576072">
                  <a:extLst>
                    <a:ext uri="{9D8B030D-6E8A-4147-A177-3AD203B41FA5}">
                      <a16:colId xmlns:a16="http://schemas.microsoft.com/office/drawing/2014/main" val="263707872"/>
                    </a:ext>
                  </a:extLst>
                </a:gridCol>
                <a:gridCol w="822960">
                  <a:extLst>
                    <a:ext uri="{9D8B030D-6E8A-4147-A177-3AD203B41FA5}">
                      <a16:colId xmlns:a16="http://schemas.microsoft.com/office/drawing/2014/main" val="735416615"/>
                    </a:ext>
                  </a:extLst>
                </a:gridCol>
                <a:gridCol w="576072">
                  <a:extLst>
                    <a:ext uri="{9D8B030D-6E8A-4147-A177-3AD203B41FA5}">
                      <a16:colId xmlns:a16="http://schemas.microsoft.com/office/drawing/2014/main" val="3585312970"/>
                    </a:ext>
                  </a:extLst>
                </a:gridCol>
                <a:gridCol w="576072">
                  <a:extLst>
                    <a:ext uri="{9D8B030D-6E8A-4147-A177-3AD203B41FA5}">
                      <a16:colId xmlns:a16="http://schemas.microsoft.com/office/drawing/2014/main" val="45182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2562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144541303"/>
                  </a:ext>
                </a:extLst>
              </a:tr>
            </a:tbl>
          </a:graphicData>
        </a:graphic>
      </p:graphicFrame>
      <p:sp>
        <p:nvSpPr>
          <p:cNvPr id="4" name="Text Placeholder 3">
            <a:extLst>
              <a:ext uri="{FF2B5EF4-FFF2-40B4-BE49-F238E27FC236}">
                <a16:creationId xmlns:a16="http://schemas.microsoft.com/office/drawing/2014/main" id="{F111DFDC-F99C-41F9-9E09-E56A8E8F47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6001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E455E-C3F8-439C-88C5-43453DC1C3E9}"/>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1D348AB9-1558-473D-9A7C-DE8731CDDD31}"/>
              </a:ext>
            </a:extLst>
          </p:cNvPr>
          <p:cNvGraphicFramePr>
            <a:graphicFrameLocks noGrp="1"/>
          </p:cNvGraphicFramePr>
          <p:nvPr>
            <p:ph type="tbl" sz="quarter" idx="13"/>
            <p:extLst>
              <p:ext uri="{D42A27DB-BD31-4B8C-83A1-F6EECF244321}">
                <p14:modId xmlns:p14="http://schemas.microsoft.com/office/powerpoint/2010/main" val="168219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5510615"/>
                    </a:ext>
                  </a:extLst>
                </a:gridCol>
                <a:gridCol w="576072">
                  <a:extLst>
                    <a:ext uri="{9D8B030D-6E8A-4147-A177-3AD203B41FA5}">
                      <a16:colId xmlns:a16="http://schemas.microsoft.com/office/drawing/2014/main" val="3588205530"/>
                    </a:ext>
                  </a:extLst>
                </a:gridCol>
                <a:gridCol w="576072">
                  <a:extLst>
                    <a:ext uri="{9D8B030D-6E8A-4147-A177-3AD203B41FA5}">
                      <a16:colId xmlns:a16="http://schemas.microsoft.com/office/drawing/2014/main" val="1742013756"/>
                    </a:ext>
                  </a:extLst>
                </a:gridCol>
                <a:gridCol w="576072">
                  <a:extLst>
                    <a:ext uri="{9D8B030D-6E8A-4147-A177-3AD203B41FA5}">
                      <a16:colId xmlns:a16="http://schemas.microsoft.com/office/drawing/2014/main" val="3494280262"/>
                    </a:ext>
                  </a:extLst>
                </a:gridCol>
                <a:gridCol w="576072">
                  <a:extLst>
                    <a:ext uri="{9D8B030D-6E8A-4147-A177-3AD203B41FA5}">
                      <a16:colId xmlns:a16="http://schemas.microsoft.com/office/drawing/2014/main" val="3171177925"/>
                    </a:ext>
                  </a:extLst>
                </a:gridCol>
                <a:gridCol w="576072">
                  <a:extLst>
                    <a:ext uri="{9D8B030D-6E8A-4147-A177-3AD203B41FA5}">
                      <a16:colId xmlns:a16="http://schemas.microsoft.com/office/drawing/2014/main" val="1606359183"/>
                    </a:ext>
                  </a:extLst>
                </a:gridCol>
                <a:gridCol w="576072">
                  <a:extLst>
                    <a:ext uri="{9D8B030D-6E8A-4147-A177-3AD203B41FA5}">
                      <a16:colId xmlns:a16="http://schemas.microsoft.com/office/drawing/2014/main" val="3702720418"/>
                    </a:ext>
                  </a:extLst>
                </a:gridCol>
                <a:gridCol w="822960">
                  <a:extLst>
                    <a:ext uri="{9D8B030D-6E8A-4147-A177-3AD203B41FA5}">
                      <a16:colId xmlns:a16="http://schemas.microsoft.com/office/drawing/2014/main" val="3144425444"/>
                    </a:ext>
                  </a:extLst>
                </a:gridCol>
                <a:gridCol w="576072">
                  <a:extLst>
                    <a:ext uri="{9D8B030D-6E8A-4147-A177-3AD203B41FA5}">
                      <a16:colId xmlns:a16="http://schemas.microsoft.com/office/drawing/2014/main" val="1978694654"/>
                    </a:ext>
                  </a:extLst>
                </a:gridCol>
                <a:gridCol w="576072">
                  <a:extLst>
                    <a:ext uri="{9D8B030D-6E8A-4147-A177-3AD203B41FA5}">
                      <a16:colId xmlns:a16="http://schemas.microsoft.com/office/drawing/2014/main" val="243124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8604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305133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780412086"/>
                  </a:ext>
                </a:extLst>
              </a:tr>
            </a:tbl>
          </a:graphicData>
        </a:graphic>
      </p:graphicFrame>
      <p:sp>
        <p:nvSpPr>
          <p:cNvPr id="4" name="Text Placeholder 3">
            <a:extLst>
              <a:ext uri="{FF2B5EF4-FFF2-40B4-BE49-F238E27FC236}">
                <a16:creationId xmlns:a16="http://schemas.microsoft.com/office/drawing/2014/main" id="{D1DA6F61-3EB3-4208-A9AC-77F3A0324FA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58158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04376-B1C5-409E-9D93-6FA84388D125}"/>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FF30C54E-EC8E-4A4F-AEC6-2261389C966C}"/>
              </a:ext>
            </a:extLst>
          </p:cNvPr>
          <p:cNvGraphicFramePr>
            <a:graphicFrameLocks noGrp="1"/>
          </p:cNvGraphicFramePr>
          <p:nvPr>
            <p:ph type="tbl" sz="quarter" idx="13"/>
            <p:extLst>
              <p:ext uri="{D42A27DB-BD31-4B8C-83A1-F6EECF244321}">
                <p14:modId xmlns:p14="http://schemas.microsoft.com/office/powerpoint/2010/main" val="1911867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5861674"/>
                    </a:ext>
                  </a:extLst>
                </a:gridCol>
                <a:gridCol w="576072">
                  <a:extLst>
                    <a:ext uri="{9D8B030D-6E8A-4147-A177-3AD203B41FA5}">
                      <a16:colId xmlns:a16="http://schemas.microsoft.com/office/drawing/2014/main" val="1704255942"/>
                    </a:ext>
                  </a:extLst>
                </a:gridCol>
                <a:gridCol w="576072">
                  <a:extLst>
                    <a:ext uri="{9D8B030D-6E8A-4147-A177-3AD203B41FA5}">
                      <a16:colId xmlns:a16="http://schemas.microsoft.com/office/drawing/2014/main" val="3079576760"/>
                    </a:ext>
                  </a:extLst>
                </a:gridCol>
                <a:gridCol w="576072">
                  <a:extLst>
                    <a:ext uri="{9D8B030D-6E8A-4147-A177-3AD203B41FA5}">
                      <a16:colId xmlns:a16="http://schemas.microsoft.com/office/drawing/2014/main" val="551414650"/>
                    </a:ext>
                  </a:extLst>
                </a:gridCol>
                <a:gridCol w="576072">
                  <a:extLst>
                    <a:ext uri="{9D8B030D-6E8A-4147-A177-3AD203B41FA5}">
                      <a16:colId xmlns:a16="http://schemas.microsoft.com/office/drawing/2014/main" val="2406280798"/>
                    </a:ext>
                  </a:extLst>
                </a:gridCol>
                <a:gridCol w="576072">
                  <a:extLst>
                    <a:ext uri="{9D8B030D-6E8A-4147-A177-3AD203B41FA5}">
                      <a16:colId xmlns:a16="http://schemas.microsoft.com/office/drawing/2014/main" val="725275034"/>
                    </a:ext>
                  </a:extLst>
                </a:gridCol>
                <a:gridCol w="576072">
                  <a:extLst>
                    <a:ext uri="{9D8B030D-6E8A-4147-A177-3AD203B41FA5}">
                      <a16:colId xmlns:a16="http://schemas.microsoft.com/office/drawing/2014/main" val="1817543410"/>
                    </a:ext>
                  </a:extLst>
                </a:gridCol>
                <a:gridCol w="822960">
                  <a:extLst>
                    <a:ext uri="{9D8B030D-6E8A-4147-A177-3AD203B41FA5}">
                      <a16:colId xmlns:a16="http://schemas.microsoft.com/office/drawing/2014/main" val="1296239567"/>
                    </a:ext>
                  </a:extLst>
                </a:gridCol>
                <a:gridCol w="576072">
                  <a:extLst>
                    <a:ext uri="{9D8B030D-6E8A-4147-A177-3AD203B41FA5}">
                      <a16:colId xmlns:a16="http://schemas.microsoft.com/office/drawing/2014/main" val="260981842"/>
                    </a:ext>
                  </a:extLst>
                </a:gridCol>
                <a:gridCol w="576072">
                  <a:extLst>
                    <a:ext uri="{9D8B030D-6E8A-4147-A177-3AD203B41FA5}">
                      <a16:colId xmlns:a16="http://schemas.microsoft.com/office/drawing/2014/main" val="585361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2887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224956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2825579595"/>
                  </a:ext>
                </a:extLst>
              </a:tr>
            </a:tbl>
          </a:graphicData>
        </a:graphic>
      </p:graphicFrame>
      <p:sp>
        <p:nvSpPr>
          <p:cNvPr id="4" name="Text Placeholder 3">
            <a:extLst>
              <a:ext uri="{FF2B5EF4-FFF2-40B4-BE49-F238E27FC236}">
                <a16:creationId xmlns:a16="http://schemas.microsoft.com/office/drawing/2014/main" id="{3BEDE476-B492-4697-B6ED-B5A7632A99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60913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6A9D5-B232-4943-8B9C-C33CE3AB9445}"/>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40BBB2BE-118F-46B9-AB2C-D75A1C6E4B3A}"/>
              </a:ext>
            </a:extLst>
          </p:cNvPr>
          <p:cNvGraphicFramePr>
            <a:graphicFrameLocks noGrp="1"/>
          </p:cNvGraphicFramePr>
          <p:nvPr>
            <p:ph type="tbl" sz="quarter" idx="13"/>
            <p:extLst>
              <p:ext uri="{D42A27DB-BD31-4B8C-83A1-F6EECF244321}">
                <p14:modId xmlns:p14="http://schemas.microsoft.com/office/powerpoint/2010/main" val="101851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41026935"/>
                    </a:ext>
                  </a:extLst>
                </a:gridCol>
                <a:gridCol w="576072">
                  <a:extLst>
                    <a:ext uri="{9D8B030D-6E8A-4147-A177-3AD203B41FA5}">
                      <a16:colId xmlns:a16="http://schemas.microsoft.com/office/drawing/2014/main" val="3168401359"/>
                    </a:ext>
                  </a:extLst>
                </a:gridCol>
                <a:gridCol w="576072">
                  <a:extLst>
                    <a:ext uri="{9D8B030D-6E8A-4147-A177-3AD203B41FA5}">
                      <a16:colId xmlns:a16="http://schemas.microsoft.com/office/drawing/2014/main" val="2562198722"/>
                    </a:ext>
                  </a:extLst>
                </a:gridCol>
                <a:gridCol w="576072">
                  <a:extLst>
                    <a:ext uri="{9D8B030D-6E8A-4147-A177-3AD203B41FA5}">
                      <a16:colId xmlns:a16="http://schemas.microsoft.com/office/drawing/2014/main" val="3272675017"/>
                    </a:ext>
                  </a:extLst>
                </a:gridCol>
                <a:gridCol w="576072">
                  <a:extLst>
                    <a:ext uri="{9D8B030D-6E8A-4147-A177-3AD203B41FA5}">
                      <a16:colId xmlns:a16="http://schemas.microsoft.com/office/drawing/2014/main" val="1085584695"/>
                    </a:ext>
                  </a:extLst>
                </a:gridCol>
                <a:gridCol w="576072">
                  <a:extLst>
                    <a:ext uri="{9D8B030D-6E8A-4147-A177-3AD203B41FA5}">
                      <a16:colId xmlns:a16="http://schemas.microsoft.com/office/drawing/2014/main" val="2174336168"/>
                    </a:ext>
                  </a:extLst>
                </a:gridCol>
                <a:gridCol w="576072">
                  <a:extLst>
                    <a:ext uri="{9D8B030D-6E8A-4147-A177-3AD203B41FA5}">
                      <a16:colId xmlns:a16="http://schemas.microsoft.com/office/drawing/2014/main" val="4099619904"/>
                    </a:ext>
                  </a:extLst>
                </a:gridCol>
                <a:gridCol w="822960">
                  <a:extLst>
                    <a:ext uri="{9D8B030D-6E8A-4147-A177-3AD203B41FA5}">
                      <a16:colId xmlns:a16="http://schemas.microsoft.com/office/drawing/2014/main" val="621226102"/>
                    </a:ext>
                  </a:extLst>
                </a:gridCol>
                <a:gridCol w="576072">
                  <a:extLst>
                    <a:ext uri="{9D8B030D-6E8A-4147-A177-3AD203B41FA5}">
                      <a16:colId xmlns:a16="http://schemas.microsoft.com/office/drawing/2014/main" val="3053397378"/>
                    </a:ext>
                  </a:extLst>
                </a:gridCol>
                <a:gridCol w="576072">
                  <a:extLst>
                    <a:ext uri="{9D8B030D-6E8A-4147-A177-3AD203B41FA5}">
                      <a16:colId xmlns:a16="http://schemas.microsoft.com/office/drawing/2014/main" val="208693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2933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73972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638129202"/>
                  </a:ext>
                </a:extLst>
              </a:tr>
            </a:tbl>
          </a:graphicData>
        </a:graphic>
      </p:graphicFrame>
      <p:sp>
        <p:nvSpPr>
          <p:cNvPr id="4" name="Text Placeholder 3">
            <a:extLst>
              <a:ext uri="{FF2B5EF4-FFF2-40B4-BE49-F238E27FC236}">
                <a16:creationId xmlns:a16="http://schemas.microsoft.com/office/drawing/2014/main" id="{AEDAACF5-A2E6-4857-A496-88713BB6485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0271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274A-B60A-4231-863E-42369F36866A}"/>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B403E4E5-B6E3-4453-BEBA-E78771160F4E}"/>
              </a:ext>
            </a:extLst>
          </p:cNvPr>
          <p:cNvGraphicFramePr>
            <a:graphicFrameLocks noGrp="1"/>
          </p:cNvGraphicFramePr>
          <p:nvPr>
            <p:ph type="tbl" sz="quarter" idx="13"/>
            <p:extLst>
              <p:ext uri="{D42A27DB-BD31-4B8C-83A1-F6EECF244321}">
                <p14:modId xmlns:p14="http://schemas.microsoft.com/office/powerpoint/2010/main" val="3357352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334664"/>
                    </a:ext>
                  </a:extLst>
                </a:gridCol>
                <a:gridCol w="576072">
                  <a:extLst>
                    <a:ext uri="{9D8B030D-6E8A-4147-A177-3AD203B41FA5}">
                      <a16:colId xmlns:a16="http://schemas.microsoft.com/office/drawing/2014/main" val="4031394072"/>
                    </a:ext>
                  </a:extLst>
                </a:gridCol>
                <a:gridCol w="576072">
                  <a:extLst>
                    <a:ext uri="{9D8B030D-6E8A-4147-A177-3AD203B41FA5}">
                      <a16:colId xmlns:a16="http://schemas.microsoft.com/office/drawing/2014/main" val="1584171167"/>
                    </a:ext>
                  </a:extLst>
                </a:gridCol>
                <a:gridCol w="576072">
                  <a:extLst>
                    <a:ext uri="{9D8B030D-6E8A-4147-A177-3AD203B41FA5}">
                      <a16:colId xmlns:a16="http://schemas.microsoft.com/office/drawing/2014/main" val="243499145"/>
                    </a:ext>
                  </a:extLst>
                </a:gridCol>
                <a:gridCol w="576072">
                  <a:extLst>
                    <a:ext uri="{9D8B030D-6E8A-4147-A177-3AD203B41FA5}">
                      <a16:colId xmlns:a16="http://schemas.microsoft.com/office/drawing/2014/main" val="2340817574"/>
                    </a:ext>
                  </a:extLst>
                </a:gridCol>
                <a:gridCol w="576072">
                  <a:extLst>
                    <a:ext uri="{9D8B030D-6E8A-4147-A177-3AD203B41FA5}">
                      <a16:colId xmlns:a16="http://schemas.microsoft.com/office/drawing/2014/main" val="1362008998"/>
                    </a:ext>
                  </a:extLst>
                </a:gridCol>
                <a:gridCol w="576072">
                  <a:extLst>
                    <a:ext uri="{9D8B030D-6E8A-4147-A177-3AD203B41FA5}">
                      <a16:colId xmlns:a16="http://schemas.microsoft.com/office/drawing/2014/main" val="3245756341"/>
                    </a:ext>
                  </a:extLst>
                </a:gridCol>
                <a:gridCol w="822960">
                  <a:extLst>
                    <a:ext uri="{9D8B030D-6E8A-4147-A177-3AD203B41FA5}">
                      <a16:colId xmlns:a16="http://schemas.microsoft.com/office/drawing/2014/main" val="1807695831"/>
                    </a:ext>
                  </a:extLst>
                </a:gridCol>
                <a:gridCol w="576072">
                  <a:extLst>
                    <a:ext uri="{9D8B030D-6E8A-4147-A177-3AD203B41FA5}">
                      <a16:colId xmlns:a16="http://schemas.microsoft.com/office/drawing/2014/main" val="482270761"/>
                    </a:ext>
                  </a:extLst>
                </a:gridCol>
                <a:gridCol w="576072">
                  <a:extLst>
                    <a:ext uri="{9D8B030D-6E8A-4147-A177-3AD203B41FA5}">
                      <a16:colId xmlns:a16="http://schemas.microsoft.com/office/drawing/2014/main" val="2523318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0008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6741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304222539"/>
                  </a:ext>
                </a:extLst>
              </a:tr>
            </a:tbl>
          </a:graphicData>
        </a:graphic>
      </p:graphicFrame>
      <p:sp>
        <p:nvSpPr>
          <p:cNvPr id="4" name="Text Placeholder 3">
            <a:extLst>
              <a:ext uri="{FF2B5EF4-FFF2-40B4-BE49-F238E27FC236}">
                <a16:creationId xmlns:a16="http://schemas.microsoft.com/office/drawing/2014/main" id="{330A2F13-25AC-4FA7-A719-B96D23BBE2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23503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CCEED-4412-48DD-B27B-0DC1D405A37A}"/>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3E589967-2FCC-4149-97CB-914F42265DD4}"/>
              </a:ext>
            </a:extLst>
          </p:cNvPr>
          <p:cNvGraphicFramePr>
            <a:graphicFrameLocks noGrp="1"/>
          </p:cNvGraphicFramePr>
          <p:nvPr>
            <p:ph type="tbl" sz="quarter" idx="13"/>
            <p:extLst>
              <p:ext uri="{D42A27DB-BD31-4B8C-83A1-F6EECF244321}">
                <p14:modId xmlns:p14="http://schemas.microsoft.com/office/powerpoint/2010/main" val="158079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911585"/>
                    </a:ext>
                  </a:extLst>
                </a:gridCol>
                <a:gridCol w="576072">
                  <a:extLst>
                    <a:ext uri="{9D8B030D-6E8A-4147-A177-3AD203B41FA5}">
                      <a16:colId xmlns:a16="http://schemas.microsoft.com/office/drawing/2014/main" val="798738985"/>
                    </a:ext>
                  </a:extLst>
                </a:gridCol>
                <a:gridCol w="576072">
                  <a:extLst>
                    <a:ext uri="{9D8B030D-6E8A-4147-A177-3AD203B41FA5}">
                      <a16:colId xmlns:a16="http://schemas.microsoft.com/office/drawing/2014/main" val="2372505096"/>
                    </a:ext>
                  </a:extLst>
                </a:gridCol>
                <a:gridCol w="576072">
                  <a:extLst>
                    <a:ext uri="{9D8B030D-6E8A-4147-A177-3AD203B41FA5}">
                      <a16:colId xmlns:a16="http://schemas.microsoft.com/office/drawing/2014/main" val="2703359615"/>
                    </a:ext>
                  </a:extLst>
                </a:gridCol>
                <a:gridCol w="576072">
                  <a:extLst>
                    <a:ext uri="{9D8B030D-6E8A-4147-A177-3AD203B41FA5}">
                      <a16:colId xmlns:a16="http://schemas.microsoft.com/office/drawing/2014/main" val="665779067"/>
                    </a:ext>
                  </a:extLst>
                </a:gridCol>
                <a:gridCol w="576072">
                  <a:extLst>
                    <a:ext uri="{9D8B030D-6E8A-4147-A177-3AD203B41FA5}">
                      <a16:colId xmlns:a16="http://schemas.microsoft.com/office/drawing/2014/main" val="3454369849"/>
                    </a:ext>
                  </a:extLst>
                </a:gridCol>
                <a:gridCol w="576072">
                  <a:extLst>
                    <a:ext uri="{9D8B030D-6E8A-4147-A177-3AD203B41FA5}">
                      <a16:colId xmlns:a16="http://schemas.microsoft.com/office/drawing/2014/main" val="4122938033"/>
                    </a:ext>
                  </a:extLst>
                </a:gridCol>
                <a:gridCol w="822960">
                  <a:extLst>
                    <a:ext uri="{9D8B030D-6E8A-4147-A177-3AD203B41FA5}">
                      <a16:colId xmlns:a16="http://schemas.microsoft.com/office/drawing/2014/main" val="795042308"/>
                    </a:ext>
                  </a:extLst>
                </a:gridCol>
                <a:gridCol w="576072">
                  <a:extLst>
                    <a:ext uri="{9D8B030D-6E8A-4147-A177-3AD203B41FA5}">
                      <a16:colId xmlns:a16="http://schemas.microsoft.com/office/drawing/2014/main" val="1855296575"/>
                    </a:ext>
                  </a:extLst>
                </a:gridCol>
                <a:gridCol w="576072">
                  <a:extLst>
                    <a:ext uri="{9D8B030D-6E8A-4147-A177-3AD203B41FA5}">
                      <a16:colId xmlns:a16="http://schemas.microsoft.com/office/drawing/2014/main" val="308454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4022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4154662162"/>
                  </a:ext>
                </a:extLst>
              </a:tr>
            </a:tbl>
          </a:graphicData>
        </a:graphic>
      </p:graphicFrame>
      <p:sp>
        <p:nvSpPr>
          <p:cNvPr id="4" name="Text Placeholder 3">
            <a:extLst>
              <a:ext uri="{FF2B5EF4-FFF2-40B4-BE49-F238E27FC236}">
                <a16:creationId xmlns:a16="http://schemas.microsoft.com/office/drawing/2014/main" id="{DA9B19A8-2B43-4EDF-AFF7-8A53E062C19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952347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6C9CD-7F75-4121-8320-30342D781F3D}"/>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52C3F0E4-13A3-4DC2-83A6-F3F183D905A4}"/>
              </a:ext>
            </a:extLst>
          </p:cNvPr>
          <p:cNvGraphicFramePr>
            <a:graphicFrameLocks noGrp="1"/>
          </p:cNvGraphicFramePr>
          <p:nvPr>
            <p:ph type="tbl" sz="quarter" idx="13"/>
            <p:extLst>
              <p:ext uri="{D42A27DB-BD31-4B8C-83A1-F6EECF244321}">
                <p14:modId xmlns:p14="http://schemas.microsoft.com/office/powerpoint/2010/main" val="356226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80492466"/>
                    </a:ext>
                  </a:extLst>
                </a:gridCol>
                <a:gridCol w="576072">
                  <a:extLst>
                    <a:ext uri="{9D8B030D-6E8A-4147-A177-3AD203B41FA5}">
                      <a16:colId xmlns:a16="http://schemas.microsoft.com/office/drawing/2014/main" val="3682845562"/>
                    </a:ext>
                  </a:extLst>
                </a:gridCol>
                <a:gridCol w="576072">
                  <a:extLst>
                    <a:ext uri="{9D8B030D-6E8A-4147-A177-3AD203B41FA5}">
                      <a16:colId xmlns:a16="http://schemas.microsoft.com/office/drawing/2014/main" val="3047228133"/>
                    </a:ext>
                  </a:extLst>
                </a:gridCol>
                <a:gridCol w="576072">
                  <a:extLst>
                    <a:ext uri="{9D8B030D-6E8A-4147-A177-3AD203B41FA5}">
                      <a16:colId xmlns:a16="http://schemas.microsoft.com/office/drawing/2014/main" val="336617381"/>
                    </a:ext>
                  </a:extLst>
                </a:gridCol>
                <a:gridCol w="576072">
                  <a:extLst>
                    <a:ext uri="{9D8B030D-6E8A-4147-A177-3AD203B41FA5}">
                      <a16:colId xmlns:a16="http://schemas.microsoft.com/office/drawing/2014/main" val="4163669068"/>
                    </a:ext>
                  </a:extLst>
                </a:gridCol>
                <a:gridCol w="576072">
                  <a:extLst>
                    <a:ext uri="{9D8B030D-6E8A-4147-A177-3AD203B41FA5}">
                      <a16:colId xmlns:a16="http://schemas.microsoft.com/office/drawing/2014/main" val="1026413677"/>
                    </a:ext>
                  </a:extLst>
                </a:gridCol>
                <a:gridCol w="576072">
                  <a:extLst>
                    <a:ext uri="{9D8B030D-6E8A-4147-A177-3AD203B41FA5}">
                      <a16:colId xmlns:a16="http://schemas.microsoft.com/office/drawing/2014/main" val="2039795506"/>
                    </a:ext>
                  </a:extLst>
                </a:gridCol>
                <a:gridCol w="822960">
                  <a:extLst>
                    <a:ext uri="{9D8B030D-6E8A-4147-A177-3AD203B41FA5}">
                      <a16:colId xmlns:a16="http://schemas.microsoft.com/office/drawing/2014/main" val="1547171099"/>
                    </a:ext>
                  </a:extLst>
                </a:gridCol>
                <a:gridCol w="576072">
                  <a:extLst>
                    <a:ext uri="{9D8B030D-6E8A-4147-A177-3AD203B41FA5}">
                      <a16:colId xmlns:a16="http://schemas.microsoft.com/office/drawing/2014/main" val="1230683381"/>
                    </a:ext>
                  </a:extLst>
                </a:gridCol>
                <a:gridCol w="576072">
                  <a:extLst>
                    <a:ext uri="{9D8B030D-6E8A-4147-A177-3AD203B41FA5}">
                      <a16:colId xmlns:a16="http://schemas.microsoft.com/office/drawing/2014/main" val="68920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3136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1001888016"/>
                  </a:ext>
                </a:extLst>
              </a:tr>
            </a:tbl>
          </a:graphicData>
        </a:graphic>
      </p:graphicFrame>
      <p:sp>
        <p:nvSpPr>
          <p:cNvPr id="4" name="Text Placeholder 3">
            <a:extLst>
              <a:ext uri="{FF2B5EF4-FFF2-40B4-BE49-F238E27FC236}">
                <a16:creationId xmlns:a16="http://schemas.microsoft.com/office/drawing/2014/main" id="{7360476A-2336-485D-9DA6-3896F5B787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426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E1BA-928C-4E07-BF13-377FA243CAD1}"/>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22F394C6-2621-47E2-9932-F081081DE1BA}"/>
              </a:ext>
            </a:extLst>
          </p:cNvPr>
          <p:cNvGraphicFramePr>
            <a:graphicFrameLocks noGrp="1"/>
          </p:cNvGraphicFramePr>
          <p:nvPr>
            <p:ph type="tbl" sz="quarter" idx="13"/>
            <p:extLst>
              <p:ext uri="{D42A27DB-BD31-4B8C-83A1-F6EECF244321}">
                <p14:modId xmlns:p14="http://schemas.microsoft.com/office/powerpoint/2010/main" val="2648255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9554724"/>
                    </a:ext>
                  </a:extLst>
                </a:gridCol>
                <a:gridCol w="1645920">
                  <a:extLst>
                    <a:ext uri="{9D8B030D-6E8A-4147-A177-3AD203B41FA5}">
                      <a16:colId xmlns:a16="http://schemas.microsoft.com/office/drawing/2014/main" val="2438438494"/>
                    </a:ext>
                  </a:extLst>
                </a:gridCol>
                <a:gridCol w="1645920">
                  <a:extLst>
                    <a:ext uri="{9D8B030D-6E8A-4147-A177-3AD203B41FA5}">
                      <a16:colId xmlns:a16="http://schemas.microsoft.com/office/drawing/2014/main" val="2299245944"/>
                    </a:ext>
                  </a:extLst>
                </a:gridCol>
                <a:gridCol w="1645920">
                  <a:extLst>
                    <a:ext uri="{9D8B030D-6E8A-4147-A177-3AD203B41FA5}">
                      <a16:colId xmlns:a16="http://schemas.microsoft.com/office/drawing/2014/main" val="3530421089"/>
                    </a:ext>
                  </a:extLst>
                </a:gridCol>
                <a:gridCol w="1645920">
                  <a:extLst>
                    <a:ext uri="{9D8B030D-6E8A-4147-A177-3AD203B41FA5}">
                      <a16:colId xmlns:a16="http://schemas.microsoft.com/office/drawing/2014/main" val="3462220037"/>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1685821050"/>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2355386299"/>
                  </a:ext>
                </a:extLst>
              </a:tr>
            </a:tbl>
          </a:graphicData>
        </a:graphic>
      </p:graphicFrame>
      <p:sp>
        <p:nvSpPr>
          <p:cNvPr id="4" name="Text Placeholder 3">
            <a:extLst>
              <a:ext uri="{FF2B5EF4-FFF2-40B4-BE49-F238E27FC236}">
                <a16:creationId xmlns:a16="http://schemas.microsoft.com/office/drawing/2014/main" id="{68B3E388-4FF1-43CC-BF2E-79B738A3CE7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23197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304D-17D8-44F8-AD03-A58AB4EC6A85}"/>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4C761F29-AF4E-431C-8792-E43FF6606AC8}"/>
              </a:ext>
            </a:extLst>
          </p:cNvPr>
          <p:cNvGraphicFramePr>
            <a:graphicFrameLocks noGrp="1"/>
          </p:cNvGraphicFramePr>
          <p:nvPr>
            <p:ph type="tbl" sz="quarter" idx="13"/>
            <p:extLst>
              <p:ext uri="{D42A27DB-BD31-4B8C-83A1-F6EECF244321}">
                <p14:modId xmlns:p14="http://schemas.microsoft.com/office/powerpoint/2010/main" val="2140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5666600"/>
                    </a:ext>
                  </a:extLst>
                </a:gridCol>
                <a:gridCol w="822960">
                  <a:extLst>
                    <a:ext uri="{9D8B030D-6E8A-4147-A177-3AD203B41FA5}">
                      <a16:colId xmlns:a16="http://schemas.microsoft.com/office/drawing/2014/main" val="3261095719"/>
                    </a:ext>
                  </a:extLst>
                </a:gridCol>
                <a:gridCol w="822960">
                  <a:extLst>
                    <a:ext uri="{9D8B030D-6E8A-4147-A177-3AD203B41FA5}">
                      <a16:colId xmlns:a16="http://schemas.microsoft.com/office/drawing/2014/main" val="3564095134"/>
                    </a:ext>
                  </a:extLst>
                </a:gridCol>
                <a:gridCol w="822960">
                  <a:extLst>
                    <a:ext uri="{9D8B030D-6E8A-4147-A177-3AD203B41FA5}">
                      <a16:colId xmlns:a16="http://schemas.microsoft.com/office/drawing/2014/main" val="1640099096"/>
                    </a:ext>
                  </a:extLst>
                </a:gridCol>
                <a:gridCol w="822960">
                  <a:extLst>
                    <a:ext uri="{9D8B030D-6E8A-4147-A177-3AD203B41FA5}">
                      <a16:colId xmlns:a16="http://schemas.microsoft.com/office/drawing/2014/main" val="432931740"/>
                    </a:ext>
                  </a:extLst>
                </a:gridCol>
                <a:gridCol w="822960">
                  <a:extLst>
                    <a:ext uri="{9D8B030D-6E8A-4147-A177-3AD203B41FA5}">
                      <a16:colId xmlns:a16="http://schemas.microsoft.com/office/drawing/2014/main" val="1065566766"/>
                    </a:ext>
                  </a:extLst>
                </a:gridCol>
                <a:gridCol w="822960">
                  <a:extLst>
                    <a:ext uri="{9D8B030D-6E8A-4147-A177-3AD203B41FA5}">
                      <a16:colId xmlns:a16="http://schemas.microsoft.com/office/drawing/2014/main" val="3329900946"/>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382936420"/>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6719631"/>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75544659"/>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33501326"/>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96935258"/>
                  </a:ext>
                </a:extLst>
              </a:tr>
            </a:tbl>
          </a:graphicData>
        </a:graphic>
      </p:graphicFrame>
      <p:sp>
        <p:nvSpPr>
          <p:cNvPr id="4" name="Text Placeholder 3">
            <a:extLst>
              <a:ext uri="{FF2B5EF4-FFF2-40B4-BE49-F238E27FC236}">
                <a16:creationId xmlns:a16="http://schemas.microsoft.com/office/drawing/2014/main" id="{D1B9E918-E0F5-44B0-9A5E-E5025A05FD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70132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60</TotalTime>
  <Words>6512</Words>
  <Application>Microsoft Office PowerPoint</Application>
  <PresentationFormat>On-screen Show (4:3)</PresentationFormat>
  <Paragraphs>1533</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2</cp:revision>
  <dcterms:created xsi:type="dcterms:W3CDTF">2020-10-01T10:30:58Z</dcterms:created>
  <dcterms:modified xsi:type="dcterms:W3CDTF">2020-10-01T11:31:08Z</dcterms:modified>
</cp:coreProperties>
</file>