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7A22-4964-B309-66E1D32B9526}"/>
            </c:ext>
          </c:extLst>
        </c:ser>
        <c:dLbls>
          <c:showLegendKey val="0"/>
          <c:showVal val="0"/>
          <c:showCatName val="0"/>
          <c:showSerName val="0"/>
          <c:showPercent val="0"/>
          <c:showBubbleSize val="0"/>
        </c:dLbls>
        <c:smooth val="0"/>
        <c:axId val="58377440"/>
        <c:axId val="58380392"/>
      </c:lineChart>
      <c:dateAx>
        <c:axId val="5837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0392"/>
        <c:crosses val="autoZero"/>
        <c:auto val="1"/>
        <c:lblOffset val="100"/>
        <c:baseTimeUnit val="days"/>
      </c:dateAx>
      <c:valAx>
        <c:axId val="5838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7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9B68-4230-B82D-CFD1AC5295BB}"/>
            </c:ext>
          </c:extLst>
        </c:ser>
        <c:dLbls>
          <c:showLegendKey val="0"/>
          <c:showVal val="0"/>
          <c:showCatName val="0"/>
          <c:showSerName val="0"/>
          <c:showPercent val="0"/>
          <c:showBubbleSize val="0"/>
        </c:dLbls>
        <c:smooth val="0"/>
        <c:axId val="58381376"/>
        <c:axId val="58381704"/>
      </c:lineChart>
      <c:dateAx>
        <c:axId val="5838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1704"/>
        <c:crosses val="autoZero"/>
        <c:auto val="1"/>
        <c:lblOffset val="100"/>
        <c:baseTimeUnit val="days"/>
      </c:dateAx>
      <c:valAx>
        <c:axId val="5838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E227-4570-9A7A-D0AA35628514}"/>
            </c:ext>
          </c:extLst>
        </c:ser>
        <c:dLbls>
          <c:showLegendKey val="0"/>
          <c:showVal val="0"/>
          <c:showCatName val="0"/>
          <c:showSerName val="0"/>
          <c:showPercent val="0"/>
          <c:showBubbleSize val="0"/>
        </c:dLbls>
        <c:smooth val="0"/>
        <c:axId val="314768544"/>
        <c:axId val="314764608"/>
      </c:lineChart>
      <c:dateAx>
        <c:axId val="31476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64608"/>
        <c:crosses val="autoZero"/>
        <c:auto val="1"/>
        <c:lblOffset val="100"/>
        <c:baseTimeUnit val="days"/>
      </c:dateAx>
      <c:valAx>
        <c:axId val="31476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6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0388-4A95-A248-08AEB4177BB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CFDD-4353-9653-7667409A829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EC9B-4AAC-A80C-934FA4DA01FA}"/>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EC9B-4AAC-A80C-934FA4DA01FA}"/>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EC9B-4AAC-A80C-934FA4DA01FA}"/>
            </c:ext>
          </c:extLst>
        </c:ser>
        <c:dLbls>
          <c:showLegendKey val="0"/>
          <c:showVal val="0"/>
          <c:showCatName val="0"/>
          <c:showSerName val="0"/>
          <c:showPercent val="0"/>
          <c:showBubbleSize val="0"/>
        </c:dLbls>
        <c:gapWidth val="219"/>
        <c:overlap val="-27"/>
        <c:axId val="314762640"/>
        <c:axId val="314755096"/>
      </c:barChart>
      <c:catAx>
        <c:axId val="31476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5096"/>
        <c:crosses val="autoZero"/>
        <c:auto val="1"/>
        <c:lblAlgn val="ctr"/>
        <c:lblOffset val="100"/>
        <c:noMultiLvlLbl val="0"/>
      </c:catAx>
      <c:valAx>
        <c:axId val="31475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6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058B-433B-A51C-5B833EB7265F}"/>
            </c:ext>
          </c:extLst>
        </c:ser>
        <c:dLbls>
          <c:showLegendKey val="0"/>
          <c:showVal val="0"/>
          <c:showCatName val="0"/>
          <c:showSerName val="0"/>
          <c:showPercent val="0"/>
          <c:showBubbleSize val="0"/>
        </c:dLbls>
        <c:smooth val="0"/>
        <c:axId val="448163512"/>
        <c:axId val="448156296"/>
      </c:lineChart>
      <c:dateAx>
        <c:axId val="44816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56296"/>
        <c:crosses val="autoZero"/>
        <c:auto val="1"/>
        <c:lblOffset val="100"/>
        <c:baseTimeUnit val="days"/>
      </c:dateAx>
      <c:valAx>
        <c:axId val="44815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6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16AB-4641-97DB-E1BF74443263}"/>
            </c:ext>
          </c:extLst>
        </c:ser>
        <c:dLbls>
          <c:showLegendKey val="0"/>
          <c:showVal val="0"/>
          <c:showCatName val="0"/>
          <c:showSerName val="0"/>
          <c:showPercent val="0"/>
          <c:showBubbleSize val="0"/>
        </c:dLbls>
        <c:smooth val="0"/>
        <c:axId val="448165152"/>
        <c:axId val="448159904"/>
      </c:lineChart>
      <c:dateAx>
        <c:axId val="44816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59904"/>
        <c:crosses val="autoZero"/>
        <c:auto val="1"/>
        <c:lblOffset val="100"/>
        <c:baseTimeUnit val="days"/>
      </c:dateAx>
      <c:valAx>
        <c:axId val="44815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6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31E9-4BA2-8EEB-3488E30FAD57}"/>
            </c:ext>
          </c:extLst>
        </c:ser>
        <c:dLbls>
          <c:showLegendKey val="0"/>
          <c:showVal val="0"/>
          <c:showCatName val="0"/>
          <c:showSerName val="0"/>
          <c:showPercent val="0"/>
          <c:showBubbleSize val="0"/>
        </c:dLbls>
        <c:smooth val="0"/>
        <c:axId val="448167120"/>
        <c:axId val="448166792"/>
      </c:lineChart>
      <c:dateAx>
        <c:axId val="44816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66792"/>
        <c:crosses val="autoZero"/>
        <c:auto val="1"/>
        <c:lblOffset val="100"/>
        <c:baseTimeUnit val="days"/>
      </c:dateAx>
      <c:valAx>
        <c:axId val="44816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6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7A44-4D7C-A0E6-A95771E6439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7A44-4D7C-A0E6-A95771E64396}"/>
            </c:ext>
          </c:extLst>
        </c:ser>
        <c:dLbls>
          <c:showLegendKey val="0"/>
          <c:showVal val="0"/>
          <c:showCatName val="0"/>
          <c:showSerName val="0"/>
          <c:showPercent val="0"/>
          <c:showBubbleSize val="0"/>
        </c:dLbls>
        <c:gapWidth val="219"/>
        <c:overlap val="-27"/>
        <c:axId val="448104472"/>
        <c:axId val="448110048"/>
      </c:barChart>
      <c:catAx>
        <c:axId val="44810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10048"/>
        <c:crosses val="autoZero"/>
        <c:auto val="1"/>
        <c:lblAlgn val="ctr"/>
        <c:lblOffset val="100"/>
        <c:noMultiLvlLbl val="0"/>
      </c:catAx>
      <c:valAx>
        <c:axId val="44811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0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77AA-494F-95DC-767C25BD08B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A27D-40BF-A522-1F7300941F2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0914-4D28-A77D-E164CCD4F3D9}"/>
            </c:ext>
          </c:extLst>
        </c:ser>
        <c:dLbls>
          <c:showLegendKey val="0"/>
          <c:showVal val="0"/>
          <c:showCatName val="0"/>
          <c:showSerName val="0"/>
          <c:showPercent val="0"/>
          <c:showBubbleSize val="0"/>
        </c:dLbls>
        <c:gapWidth val="219"/>
        <c:overlap val="-27"/>
        <c:axId val="448121528"/>
        <c:axId val="448119560"/>
      </c:barChart>
      <c:catAx>
        <c:axId val="44812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19560"/>
        <c:crosses val="autoZero"/>
        <c:auto val="1"/>
        <c:lblAlgn val="ctr"/>
        <c:lblOffset val="100"/>
        <c:noMultiLvlLbl val="0"/>
      </c:catAx>
      <c:valAx>
        <c:axId val="44811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2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3D2-4656-96D6-C5040D8148BB}"/>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3D2-4656-96D6-C5040D8148BB}"/>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D3D2-4656-96D6-C5040D8148BB}"/>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D3D2-4656-96D6-C5040D8148BB}"/>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D3D2-4656-96D6-C5040D8148BB}"/>
            </c:ext>
          </c:extLst>
        </c:ser>
        <c:dLbls>
          <c:showLegendKey val="0"/>
          <c:showVal val="0"/>
          <c:showCatName val="0"/>
          <c:showSerName val="0"/>
          <c:showPercent val="0"/>
          <c:showBubbleSize val="0"/>
        </c:dLbls>
        <c:gapWidth val="150"/>
        <c:overlap val="100"/>
        <c:axId val="503170608"/>
        <c:axId val="503171264"/>
      </c:barChart>
      <c:catAx>
        <c:axId val="50317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71264"/>
        <c:crosses val="autoZero"/>
        <c:auto val="1"/>
        <c:lblAlgn val="ctr"/>
        <c:lblOffset val="100"/>
        <c:noMultiLvlLbl val="0"/>
      </c:catAx>
      <c:valAx>
        <c:axId val="503171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7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23B-4331-A639-36ECC9B17B36}"/>
            </c:ext>
          </c:extLst>
        </c:ser>
        <c:dLbls>
          <c:showLegendKey val="0"/>
          <c:showVal val="0"/>
          <c:showCatName val="0"/>
          <c:showSerName val="0"/>
          <c:showPercent val="0"/>
          <c:showBubbleSize val="0"/>
        </c:dLbls>
        <c:gapWidth val="219"/>
        <c:overlap val="-27"/>
        <c:axId val="503177496"/>
        <c:axId val="503177168"/>
      </c:barChart>
      <c:catAx>
        <c:axId val="50317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77168"/>
        <c:crosses val="autoZero"/>
        <c:auto val="1"/>
        <c:lblAlgn val="ctr"/>
        <c:lblOffset val="100"/>
        <c:noMultiLvlLbl val="0"/>
      </c:catAx>
      <c:valAx>
        <c:axId val="50317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7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72C-49C3-8F99-2127F91DF252}"/>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72C-49C3-8F99-2127F91DF252}"/>
            </c:ext>
          </c:extLst>
        </c:ser>
        <c:dLbls>
          <c:showLegendKey val="0"/>
          <c:showVal val="0"/>
          <c:showCatName val="0"/>
          <c:showSerName val="0"/>
          <c:showPercent val="0"/>
          <c:showBubbleSize val="0"/>
        </c:dLbls>
        <c:gapWidth val="219"/>
        <c:overlap val="-27"/>
        <c:axId val="503174216"/>
        <c:axId val="503179792"/>
      </c:barChart>
      <c:catAx>
        <c:axId val="50317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79792"/>
        <c:crosses val="autoZero"/>
        <c:auto val="1"/>
        <c:lblAlgn val="ctr"/>
        <c:lblOffset val="100"/>
        <c:noMultiLvlLbl val="0"/>
      </c:catAx>
      <c:valAx>
        <c:axId val="50317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7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AF4-459B-8586-31AAE08713BC}"/>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AF4-459B-8586-31AAE08713BC}"/>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5AF4-459B-8586-31AAE08713BC}"/>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5AF4-459B-8586-31AAE08713BC}"/>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5AF4-459B-8586-31AAE08713BC}"/>
            </c:ext>
          </c:extLst>
        </c:ser>
        <c:dLbls>
          <c:showLegendKey val="0"/>
          <c:showVal val="0"/>
          <c:showCatName val="0"/>
          <c:showSerName val="0"/>
          <c:showPercent val="0"/>
          <c:showBubbleSize val="0"/>
        </c:dLbls>
        <c:gapWidth val="150"/>
        <c:overlap val="100"/>
        <c:axId val="503183072"/>
        <c:axId val="503183400"/>
      </c:barChart>
      <c:catAx>
        <c:axId val="50318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83400"/>
        <c:crosses val="autoZero"/>
        <c:auto val="1"/>
        <c:lblAlgn val="ctr"/>
        <c:lblOffset val="100"/>
        <c:noMultiLvlLbl val="0"/>
      </c:catAx>
      <c:valAx>
        <c:axId val="50318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8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B09B-4FD3-9842-CE1BB2631311}"/>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B09B-4FD3-9842-CE1BB2631311}"/>
            </c:ext>
          </c:extLst>
        </c:ser>
        <c:dLbls>
          <c:showLegendKey val="0"/>
          <c:showVal val="0"/>
          <c:showCatName val="0"/>
          <c:showSerName val="0"/>
          <c:showPercent val="0"/>
          <c:showBubbleSize val="0"/>
        </c:dLbls>
        <c:gapWidth val="150"/>
        <c:overlap val="100"/>
        <c:axId val="503189960"/>
        <c:axId val="503187336"/>
      </c:barChart>
      <c:catAx>
        <c:axId val="50318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87336"/>
        <c:crosses val="autoZero"/>
        <c:auto val="1"/>
        <c:lblAlgn val="ctr"/>
        <c:lblOffset val="100"/>
        <c:noMultiLvlLbl val="0"/>
      </c:catAx>
      <c:valAx>
        <c:axId val="503187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8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2730-43E3-BE48-A4365EB3A21E}"/>
            </c:ext>
          </c:extLst>
        </c:ser>
        <c:dLbls>
          <c:showLegendKey val="0"/>
          <c:showVal val="0"/>
          <c:showCatName val="0"/>
          <c:showSerName val="0"/>
          <c:showPercent val="0"/>
          <c:showBubbleSize val="0"/>
        </c:dLbls>
        <c:smooth val="0"/>
        <c:axId val="503191600"/>
        <c:axId val="503187992"/>
      </c:lineChart>
      <c:dateAx>
        <c:axId val="50319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87992"/>
        <c:crosses val="autoZero"/>
        <c:auto val="1"/>
        <c:lblOffset val="100"/>
        <c:baseTimeUnit val="days"/>
      </c:dateAx>
      <c:valAx>
        <c:axId val="50318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9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2E1F-4274-4284-A441-1AE81BFA5174}"/>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04D51631-0626-4BC0-A024-BBC5819351AE}"/>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575819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E4C4-CA9E-46F7-9F4D-87CCE8D49D9C}"/>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06090198-B37F-439B-AD5B-6A250E4B64CC}"/>
              </a:ext>
            </a:extLst>
          </p:cNvPr>
          <p:cNvGraphicFramePr>
            <a:graphicFrameLocks noGrp="1"/>
          </p:cNvGraphicFramePr>
          <p:nvPr>
            <p:ph type="tbl" sz="quarter" idx="13"/>
            <p:extLst>
              <p:ext uri="{D42A27DB-BD31-4B8C-83A1-F6EECF244321}">
                <p14:modId xmlns:p14="http://schemas.microsoft.com/office/powerpoint/2010/main" val="1416013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01049590"/>
                    </a:ext>
                  </a:extLst>
                </a:gridCol>
                <a:gridCol w="1316736">
                  <a:extLst>
                    <a:ext uri="{9D8B030D-6E8A-4147-A177-3AD203B41FA5}">
                      <a16:colId xmlns:a16="http://schemas.microsoft.com/office/drawing/2014/main" val="738794753"/>
                    </a:ext>
                  </a:extLst>
                </a:gridCol>
                <a:gridCol w="1316736">
                  <a:extLst>
                    <a:ext uri="{9D8B030D-6E8A-4147-A177-3AD203B41FA5}">
                      <a16:colId xmlns:a16="http://schemas.microsoft.com/office/drawing/2014/main" val="3710753136"/>
                    </a:ext>
                  </a:extLst>
                </a:gridCol>
                <a:gridCol w="1316736">
                  <a:extLst>
                    <a:ext uri="{9D8B030D-6E8A-4147-A177-3AD203B41FA5}">
                      <a16:colId xmlns:a16="http://schemas.microsoft.com/office/drawing/2014/main" val="400716636"/>
                    </a:ext>
                  </a:extLst>
                </a:gridCol>
                <a:gridCol w="1316736">
                  <a:extLst>
                    <a:ext uri="{9D8B030D-6E8A-4147-A177-3AD203B41FA5}">
                      <a16:colId xmlns:a16="http://schemas.microsoft.com/office/drawing/2014/main" val="3427211519"/>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938808679"/>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2487188127"/>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498885625"/>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3345375242"/>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794628498"/>
                  </a:ext>
                </a:extLst>
              </a:tr>
            </a:tbl>
          </a:graphicData>
        </a:graphic>
      </p:graphicFrame>
      <p:sp>
        <p:nvSpPr>
          <p:cNvPr id="4" name="Text Placeholder 3">
            <a:extLst>
              <a:ext uri="{FF2B5EF4-FFF2-40B4-BE49-F238E27FC236}">
                <a16:creationId xmlns:a16="http://schemas.microsoft.com/office/drawing/2014/main" id="{0095FC58-6EC1-49DB-A2CD-0F41C7B476F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37008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13E1-1113-4F62-B5E5-642AECBAB994}"/>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511C33C7-101A-42E7-AD31-A6BD6CA9E7EB}"/>
              </a:ext>
            </a:extLst>
          </p:cNvPr>
          <p:cNvGraphicFramePr>
            <a:graphicFrameLocks noGrp="1"/>
          </p:cNvGraphicFramePr>
          <p:nvPr>
            <p:ph type="tbl" sz="quarter" idx="13"/>
            <p:extLst>
              <p:ext uri="{D42A27DB-BD31-4B8C-83A1-F6EECF244321}">
                <p14:modId xmlns:p14="http://schemas.microsoft.com/office/powerpoint/2010/main" val="83975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7962503"/>
                    </a:ext>
                  </a:extLst>
                </a:gridCol>
                <a:gridCol w="1316736">
                  <a:extLst>
                    <a:ext uri="{9D8B030D-6E8A-4147-A177-3AD203B41FA5}">
                      <a16:colId xmlns:a16="http://schemas.microsoft.com/office/drawing/2014/main" val="2235615805"/>
                    </a:ext>
                  </a:extLst>
                </a:gridCol>
                <a:gridCol w="1316736">
                  <a:extLst>
                    <a:ext uri="{9D8B030D-6E8A-4147-A177-3AD203B41FA5}">
                      <a16:colId xmlns:a16="http://schemas.microsoft.com/office/drawing/2014/main" val="1329045554"/>
                    </a:ext>
                  </a:extLst>
                </a:gridCol>
                <a:gridCol w="1316736">
                  <a:extLst>
                    <a:ext uri="{9D8B030D-6E8A-4147-A177-3AD203B41FA5}">
                      <a16:colId xmlns:a16="http://schemas.microsoft.com/office/drawing/2014/main" val="1292922595"/>
                    </a:ext>
                  </a:extLst>
                </a:gridCol>
                <a:gridCol w="1316736">
                  <a:extLst>
                    <a:ext uri="{9D8B030D-6E8A-4147-A177-3AD203B41FA5}">
                      <a16:colId xmlns:a16="http://schemas.microsoft.com/office/drawing/2014/main" val="110569288"/>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3680489919"/>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536695792"/>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6619047"/>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2741643387"/>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1858300211"/>
                  </a:ext>
                </a:extLst>
              </a:tr>
            </a:tbl>
          </a:graphicData>
        </a:graphic>
      </p:graphicFrame>
      <p:sp>
        <p:nvSpPr>
          <p:cNvPr id="4" name="Text Placeholder 3">
            <a:extLst>
              <a:ext uri="{FF2B5EF4-FFF2-40B4-BE49-F238E27FC236}">
                <a16:creationId xmlns:a16="http://schemas.microsoft.com/office/drawing/2014/main" id="{92527E13-D508-419C-B193-2277F67AAC9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116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8FAF7-7151-4886-A259-9FB879158600}"/>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2158A9BD-6627-4090-81F1-35FEAE916D9F}"/>
              </a:ext>
            </a:extLst>
          </p:cNvPr>
          <p:cNvGraphicFramePr>
            <a:graphicFrameLocks noGrp="1"/>
          </p:cNvGraphicFramePr>
          <p:nvPr>
            <p:ph type="tbl" sz="quarter" idx="13"/>
            <p:extLst>
              <p:ext uri="{D42A27DB-BD31-4B8C-83A1-F6EECF244321}">
                <p14:modId xmlns:p14="http://schemas.microsoft.com/office/powerpoint/2010/main" val="185848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43168745"/>
                    </a:ext>
                  </a:extLst>
                </a:gridCol>
                <a:gridCol w="740664">
                  <a:extLst>
                    <a:ext uri="{9D8B030D-6E8A-4147-A177-3AD203B41FA5}">
                      <a16:colId xmlns:a16="http://schemas.microsoft.com/office/drawing/2014/main" val="963042485"/>
                    </a:ext>
                  </a:extLst>
                </a:gridCol>
                <a:gridCol w="740664">
                  <a:extLst>
                    <a:ext uri="{9D8B030D-6E8A-4147-A177-3AD203B41FA5}">
                      <a16:colId xmlns:a16="http://schemas.microsoft.com/office/drawing/2014/main" val="325536959"/>
                    </a:ext>
                  </a:extLst>
                </a:gridCol>
                <a:gridCol w="740664">
                  <a:extLst>
                    <a:ext uri="{9D8B030D-6E8A-4147-A177-3AD203B41FA5}">
                      <a16:colId xmlns:a16="http://schemas.microsoft.com/office/drawing/2014/main" val="641522458"/>
                    </a:ext>
                  </a:extLst>
                </a:gridCol>
                <a:gridCol w="740664">
                  <a:extLst>
                    <a:ext uri="{9D8B030D-6E8A-4147-A177-3AD203B41FA5}">
                      <a16:colId xmlns:a16="http://schemas.microsoft.com/office/drawing/2014/main" val="4101436858"/>
                    </a:ext>
                  </a:extLst>
                </a:gridCol>
                <a:gridCol w="740664">
                  <a:extLst>
                    <a:ext uri="{9D8B030D-6E8A-4147-A177-3AD203B41FA5}">
                      <a16:colId xmlns:a16="http://schemas.microsoft.com/office/drawing/2014/main" val="445571914"/>
                    </a:ext>
                  </a:extLst>
                </a:gridCol>
                <a:gridCol w="740664">
                  <a:extLst>
                    <a:ext uri="{9D8B030D-6E8A-4147-A177-3AD203B41FA5}">
                      <a16:colId xmlns:a16="http://schemas.microsoft.com/office/drawing/2014/main" val="1588192854"/>
                    </a:ext>
                  </a:extLst>
                </a:gridCol>
                <a:gridCol w="740664">
                  <a:extLst>
                    <a:ext uri="{9D8B030D-6E8A-4147-A177-3AD203B41FA5}">
                      <a16:colId xmlns:a16="http://schemas.microsoft.com/office/drawing/2014/main" val="3534895981"/>
                    </a:ext>
                  </a:extLst>
                </a:gridCol>
                <a:gridCol w="740664">
                  <a:extLst>
                    <a:ext uri="{9D8B030D-6E8A-4147-A177-3AD203B41FA5}">
                      <a16:colId xmlns:a16="http://schemas.microsoft.com/office/drawing/2014/main" val="2266614018"/>
                    </a:ext>
                  </a:extLst>
                </a:gridCol>
                <a:gridCol w="740664">
                  <a:extLst>
                    <a:ext uri="{9D8B030D-6E8A-4147-A177-3AD203B41FA5}">
                      <a16:colId xmlns:a16="http://schemas.microsoft.com/office/drawing/2014/main" val="1627920222"/>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2418927333"/>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337033</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1736027778"/>
                  </a:ext>
                </a:extLst>
              </a:tr>
            </a:tbl>
          </a:graphicData>
        </a:graphic>
      </p:graphicFrame>
      <p:sp>
        <p:nvSpPr>
          <p:cNvPr id="4" name="Text Placeholder 3">
            <a:extLst>
              <a:ext uri="{FF2B5EF4-FFF2-40B4-BE49-F238E27FC236}">
                <a16:creationId xmlns:a16="http://schemas.microsoft.com/office/drawing/2014/main" id="{99243572-6C87-4B70-A48D-C7D7C1E2E38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57242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4FD45-51D8-4224-8802-E03D8B6A914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FAFF0FE8-E5F4-4CE6-8141-497139F35FFA}"/>
              </a:ext>
            </a:extLst>
          </p:cNvPr>
          <p:cNvGraphicFramePr>
            <a:graphicFrameLocks noGrp="1"/>
          </p:cNvGraphicFramePr>
          <p:nvPr>
            <p:ph type="tbl" sz="quarter" idx="13"/>
            <p:extLst>
              <p:ext uri="{D42A27DB-BD31-4B8C-83A1-F6EECF244321}">
                <p14:modId xmlns:p14="http://schemas.microsoft.com/office/powerpoint/2010/main" val="367407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1125455"/>
                    </a:ext>
                  </a:extLst>
                </a:gridCol>
                <a:gridCol w="1152144">
                  <a:extLst>
                    <a:ext uri="{9D8B030D-6E8A-4147-A177-3AD203B41FA5}">
                      <a16:colId xmlns:a16="http://schemas.microsoft.com/office/drawing/2014/main" val="2930817236"/>
                    </a:ext>
                  </a:extLst>
                </a:gridCol>
                <a:gridCol w="1152144">
                  <a:extLst>
                    <a:ext uri="{9D8B030D-6E8A-4147-A177-3AD203B41FA5}">
                      <a16:colId xmlns:a16="http://schemas.microsoft.com/office/drawing/2014/main" val="2431258980"/>
                    </a:ext>
                  </a:extLst>
                </a:gridCol>
                <a:gridCol w="1152144">
                  <a:extLst>
                    <a:ext uri="{9D8B030D-6E8A-4147-A177-3AD203B41FA5}">
                      <a16:colId xmlns:a16="http://schemas.microsoft.com/office/drawing/2014/main" val="1396794397"/>
                    </a:ext>
                  </a:extLst>
                </a:gridCol>
                <a:gridCol w="1152144">
                  <a:extLst>
                    <a:ext uri="{9D8B030D-6E8A-4147-A177-3AD203B41FA5}">
                      <a16:colId xmlns:a16="http://schemas.microsoft.com/office/drawing/2014/main" val="372428078"/>
                    </a:ext>
                  </a:extLst>
                </a:gridCol>
                <a:gridCol w="1152144">
                  <a:extLst>
                    <a:ext uri="{9D8B030D-6E8A-4147-A177-3AD203B41FA5}">
                      <a16:colId xmlns:a16="http://schemas.microsoft.com/office/drawing/2014/main" val="2598196570"/>
                    </a:ext>
                  </a:extLst>
                </a:gridCol>
                <a:gridCol w="1152144">
                  <a:extLst>
                    <a:ext uri="{9D8B030D-6E8A-4147-A177-3AD203B41FA5}">
                      <a16:colId xmlns:a16="http://schemas.microsoft.com/office/drawing/2014/main" val="961525016"/>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2470381969"/>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337033</a:t>
                      </a:r>
                    </a:p>
                  </a:txBody>
                  <a:tcPr/>
                </a:tc>
                <a:tc>
                  <a:txBody>
                    <a:bodyPr/>
                    <a:lstStyle/>
                    <a:p>
                      <a:r>
                        <a:rPr lang="en-US" sz="1000"/>
                        <a:t>31694</a:t>
                      </a:r>
                    </a:p>
                  </a:txBody>
                  <a:tcPr/>
                </a:tc>
                <a:extLst>
                  <a:ext uri="{0D108BD9-81ED-4DB2-BD59-A6C34878D82A}">
                    <a16:rowId xmlns:a16="http://schemas.microsoft.com/office/drawing/2014/main" val="3745868366"/>
                  </a:ext>
                </a:extLst>
              </a:tr>
            </a:tbl>
          </a:graphicData>
        </a:graphic>
      </p:graphicFrame>
      <p:sp>
        <p:nvSpPr>
          <p:cNvPr id="4" name="Text Placeholder 3">
            <a:extLst>
              <a:ext uri="{FF2B5EF4-FFF2-40B4-BE49-F238E27FC236}">
                <a16:creationId xmlns:a16="http://schemas.microsoft.com/office/drawing/2014/main" id="{71AC02CE-97A1-43DA-A4AF-9BC69EFD1CD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81406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80F0-8727-4D2B-887F-DC891EF2115E}"/>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0D61A750-D8BA-4910-8979-DBDFEEB6E9CE}"/>
              </a:ext>
            </a:extLst>
          </p:cNvPr>
          <p:cNvGraphicFramePr>
            <a:graphicFrameLocks noGrp="1"/>
          </p:cNvGraphicFramePr>
          <p:nvPr>
            <p:ph type="chart" sz="quarter" idx="13"/>
            <p:extLst>
              <p:ext uri="{D42A27DB-BD31-4B8C-83A1-F6EECF244321}">
                <p14:modId xmlns:p14="http://schemas.microsoft.com/office/powerpoint/2010/main" val="888838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32518-3FA8-40E1-B2A9-A2A37EBFC3F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119E35F-89DE-4C0C-AB52-D5FAF1015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44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2C521-A539-4EBF-A5D9-307839655C90}"/>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FE22FEE2-76AD-4DF3-A0DA-3B2A15FDA546}"/>
              </a:ext>
            </a:extLst>
          </p:cNvPr>
          <p:cNvGraphicFramePr>
            <a:graphicFrameLocks noGrp="1"/>
          </p:cNvGraphicFramePr>
          <p:nvPr>
            <p:ph type="chart" sz="quarter" idx="13"/>
            <p:extLst>
              <p:ext uri="{D42A27DB-BD31-4B8C-83A1-F6EECF244321}">
                <p14:modId xmlns:p14="http://schemas.microsoft.com/office/powerpoint/2010/main" val="3005105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A9523-D394-44DE-B580-93078DA9907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884E95C-9CB2-4F95-8E40-58416C355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899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AB8E-3C8B-44B4-855E-D4563FBB3FF6}"/>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4800E6C9-D24C-4389-A445-D9C97BF8BECB}"/>
              </a:ext>
            </a:extLst>
          </p:cNvPr>
          <p:cNvGraphicFramePr>
            <a:graphicFrameLocks noGrp="1"/>
          </p:cNvGraphicFramePr>
          <p:nvPr>
            <p:ph type="chart" sz="quarter" idx="13"/>
            <p:extLst>
              <p:ext uri="{D42A27DB-BD31-4B8C-83A1-F6EECF244321}">
                <p14:modId xmlns:p14="http://schemas.microsoft.com/office/powerpoint/2010/main" val="3822213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B0E9D-9E6B-46E7-A976-97E86FE985B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84B67D8-864A-4FFA-B5E9-98D38F2973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721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0234-D07E-4BC4-82EA-46F0AC2CC9AE}"/>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EEB0F37B-937E-495D-A849-AE2D2B516CB0}"/>
              </a:ext>
            </a:extLst>
          </p:cNvPr>
          <p:cNvGraphicFramePr>
            <a:graphicFrameLocks noGrp="1"/>
          </p:cNvGraphicFramePr>
          <p:nvPr>
            <p:ph type="chart" sz="quarter" idx="13"/>
            <p:extLst>
              <p:ext uri="{D42A27DB-BD31-4B8C-83A1-F6EECF244321}">
                <p14:modId xmlns:p14="http://schemas.microsoft.com/office/powerpoint/2010/main" val="1486925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822F7F-8162-4B20-B161-35CC3267AA6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CEAC4DD-557C-4AC0-90A7-884153A8D3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314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0DA0-F832-41AC-9739-CC3A8EE248D6}"/>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C35A877B-D096-4869-8796-57C3695262D2}"/>
              </a:ext>
            </a:extLst>
          </p:cNvPr>
          <p:cNvGraphicFramePr>
            <a:graphicFrameLocks noGrp="1"/>
          </p:cNvGraphicFramePr>
          <p:nvPr>
            <p:ph type="chart" sz="quarter" idx="13"/>
            <p:extLst>
              <p:ext uri="{D42A27DB-BD31-4B8C-83A1-F6EECF244321}">
                <p14:modId xmlns:p14="http://schemas.microsoft.com/office/powerpoint/2010/main" val="3388141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6D4AE-C30D-4415-A856-9F8B1EC20C9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3A43A85-B8E6-4AEF-AA2D-DC34B2D2B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74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9719-91BB-4223-A175-1991ACB27F6B}"/>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9521A221-56BE-499D-9FD6-212FB9DF6803}"/>
              </a:ext>
            </a:extLst>
          </p:cNvPr>
          <p:cNvGraphicFramePr>
            <a:graphicFrameLocks noGrp="1"/>
          </p:cNvGraphicFramePr>
          <p:nvPr>
            <p:ph type="chart" sz="quarter" idx="13"/>
            <p:extLst>
              <p:ext uri="{D42A27DB-BD31-4B8C-83A1-F6EECF244321}">
                <p14:modId xmlns:p14="http://schemas.microsoft.com/office/powerpoint/2010/main" val="2038387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77B6EE-2012-4766-9D47-BF759257BB1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19E32D2-DC2A-4790-A23F-2780EBDA04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976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485C-1B50-4914-A5B4-24527D78110D}"/>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48FFF839-19B6-4049-90D6-966E368A1A5D}"/>
              </a:ext>
            </a:extLst>
          </p:cNvPr>
          <p:cNvGraphicFramePr>
            <a:graphicFrameLocks noGrp="1"/>
          </p:cNvGraphicFramePr>
          <p:nvPr>
            <p:ph type="tbl" sz="quarter" idx="13"/>
            <p:extLst>
              <p:ext uri="{D42A27DB-BD31-4B8C-83A1-F6EECF244321}">
                <p14:modId xmlns:p14="http://schemas.microsoft.com/office/powerpoint/2010/main" val="353903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8006134"/>
                    </a:ext>
                  </a:extLst>
                </a:gridCol>
                <a:gridCol w="740664">
                  <a:extLst>
                    <a:ext uri="{9D8B030D-6E8A-4147-A177-3AD203B41FA5}">
                      <a16:colId xmlns:a16="http://schemas.microsoft.com/office/drawing/2014/main" val="3032364833"/>
                    </a:ext>
                  </a:extLst>
                </a:gridCol>
                <a:gridCol w="740664">
                  <a:extLst>
                    <a:ext uri="{9D8B030D-6E8A-4147-A177-3AD203B41FA5}">
                      <a16:colId xmlns:a16="http://schemas.microsoft.com/office/drawing/2014/main" val="1291842591"/>
                    </a:ext>
                  </a:extLst>
                </a:gridCol>
                <a:gridCol w="740664">
                  <a:extLst>
                    <a:ext uri="{9D8B030D-6E8A-4147-A177-3AD203B41FA5}">
                      <a16:colId xmlns:a16="http://schemas.microsoft.com/office/drawing/2014/main" val="3359768537"/>
                    </a:ext>
                  </a:extLst>
                </a:gridCol>
                <a:gridCol w="740664">
                  <a:extLst>
                    <a:ext uri="{9D8B030D-6E8A-4147-A177-3AD203B41FA5}">
                      <a16:colId xmlns:a16="http://schemas.microsoft.com/office/drawing/2014/main" val="3195723735"/>
                    </a:ext>
                  </a:extLst>
                </a:gridCol>
                <a:gridCol w="740664">
                  <a:extLst>
                    <a:ext uri="{9D8B030D-6E8A-4147-A177-3AD203B41FA5}">
                      <a16:colId xmlns:a16="http://schemas.microsoft.com/office/drawing/2014/main" val="2374768111"/>
                    </a:ext>
                  </a:extLst>
                </a:gridCol>
                <a:gridCol w="740664">
                  <a:extLst>
                    <a:ext uri="{9D8B030D-6E8A-4147-A177-3AD203B41FA5}">
                      <a16:colId xmlns:a16="http://schemas.microsoft.com/office/drawing/2014/main" val="1324601077"/>
                    </a:ext>
                  </a:extLst>
                </a:gridCol>
                <a:gridCol w="740664">
                  <a:extLst>
                    <a:ext uri="{9D8B030D-6E8A-4147-A177-3AD203B41FA5}">
                      <a16:colId xmlns:a16="http://schemas.microsoft.com/office/drawing/2014/main" val="3223817154"/>
                    </a:ext>
                  </a:extLst>
                </a:gridCol>
                <a:gridCol w="740664">
                  <a:extLst>
                    <a:ext uri="{9D8B030D-6E8A-4147-A177-3AD203B41FA5}">
                      <a16:colId xmlns:a16="http://schemas.microsoft.com/office/drawing/2014/main" val="197095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7139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354365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229685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31846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283192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52367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85472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287590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189726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542759615"/>
                  </a:ext>
                </a:extLst>
              </a:tr>
            </a:tbl>
          </a:graphicData>
        </a:graphic>
      </p:graphicFrame>
      <p:sp>
        <p:nvSpPr>
          <p:cNvPr id="4" name="Text Placeholder 3">
            <a:extLst>
              <a:ext uri="{FF2B5EF4-FFF2-40B4-BE49-F238E27FC236}">
                <a16:creationId xmlns:a16="http://schemas.microsoft.com/office/drawing/2014/main" id="{4CC8EDAC-DCBE-46A4-B425-BFB8783431F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2323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F2D-64E6-4601-8825-4EAAC72AEE3D}"/>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CC17AC58-388C-4A8D-ADDA-1AE2953767FF}"/>
              </a:ext>
            </a:extLst>
          </p:cNvPr>
          <p:cNvGraphicFramePr>
            <a:graphicFrameLocks noGrp="1"/>
          </p:cNvGraphicFramePr>
          <p:nvPr>
            <p:ph type="tbl" sz="quarter" idx="13"/>
            <p:extLst>
              <p:ext uri="{D42A27DB-BD31-4B8C-83A1-F6EECF244321}">
                <p14:modId xmlns:p14="http://schemas.microsoft.com/office/powerpoint/2010/main" val="4280343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27529331"/>
                    </a:ext>
                  </a:extLst>
                </a:gridCol>
                <a:gridCol w="740664">
                  <a:extLst>
                    <a:ext uri="{9D8B030D-6E8A-4147-A177-3AD203B41FA5}">
                      <a16:colId xmlns:a16="http://schemas.microsoft.com/office/drawing/2014/main" val="171212239"/>
                    </a:ext>
                  </a:extLst>
                </a:gridCol>
                <a:gridCol w="740664">
                  <a:extLst>
                    <a:ext uri="{9D8B030D-6E8A-4147-A177-3AD203B41FA5}">
                      <a16:colId xmlns:a16="http://schemas.microsoft.com/office/drawing/2014/main" val="2108535468"/>
                    </a:ext>
                  </a:extLst>
                </a:gridCol>
                <a:gridCol w="740664">
                  <a:extLst>
                    <a:ext uri="{9D8B030D-6E8A-4147-A177-3AD203B41FA5}">
                      <a16:colId xmlns:a16="http://schemas.microsoft.com/office/drawing/2014/main" val="3019829599"/>
                    </a:ext>
                  </a:extLst>
                </a:gridCol>
                <a:gridCol w="740664">
                  <a:extLst>
                    <a:ext uri="{9D8B030D-6E8A-4147-A177-3AD203B41FA5}">
                      <a16:colId xmlns:a16="http://schemas.microsoft.com/office/drawing/2014/main" val="1103685258"/>
                    </a:ext>
                  </a:extLst>
                </a:gridCol>
                <a:gridCol w="740664">
                  <a:extLst>
                    <a:ext uri="{9D8B030D-6E8A-4147-A177-3AD203B41FA5}">
                      <a16:colId xmlns:a16="http://schemas.microsoft.com/office/drawing/2014/main" val="3847472676"/>
                    </a:ext>
                  </a:extLst>
                </a:gridCol>
                <a:gridCol w="740664">
                  <a:extLst>
                    <a:ext uri="{9D8B030D-6E8A-4147-A177-3AD203B41FA5}">
                      <a16:colId xmlns:a16="http://schemas.microsoft.com/office/drawing/2014/main" val="1168651263"/>
                    </a:ext>
                  </a:extLst>
                </a:gridCol>
                <a:gridCol w="740664">
                  <a:extLst>
                    <a:ext uri="{9D8B030D-6E8A-4147-A177-3AD203B41FA5}">
                      <a16:colId xmlns:a16="http://schemas.microsoft.com/office/drawing/2014/main" val="2630547060"/>
                    </a:ext>
                  </a:extLst>
                </a:gridCol>
                <a:gridCol w="740664">
                  <a:extLst>
                    <a:ext uri="{9D8B030D-6E8A-4147-A177-3AD203B41FA5}">
                      <a16:colId xmlns:a16="http://schemas.microsoft.com/office/drawing/2014/main" val="221859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0809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321339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324269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428157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420747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247395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157259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47791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1145399940"/>
                  </a:ext>
                </a:extLst>
              </a:tr>
            </a:tbl>
          </a:graphicData>
        </a:graphic>
      </p:graphicFrame>
      <p:sp>
        <p:nvSpPr>
          <p:cNvPr id="4" name="Text Placeholder 3">
            <a:extLst>
              <a:ext uri="{FF2B5EF4-FFF2-40B4-BE49-F238E27FC236}">
                <a16:creationId xmlns:a16="http://schemas.microsoft.com/office/drawing/2014/main" id="{54069FFA-9A9B-4548-A2E6-06AC33A432F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7804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05FC-3AB2-4274-8890-1E1C04FE08B7}"/>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95F4C1E7-CCFA-49C8-BB77-AABB62326DEE}"/>
              </a:ext>
            </a:extLst>
          </p:cNvPr>
          <p:cNvGraphicFramePr>
            <a:graphicFrameLocks noGrp="1"/>
          </p:cNvGraphicFramePr>
          <p:nvPr>
            <p:ph type="tbl" sz="quarter" idx="13"/>
            <p:extLst>
              <p:ext uri="{D42A27DB-BD31-4B8C-83A1-F6EECF244321}">
                <p14:modId xmlns:p14="http://schemas.microsoft.com/office/powerpoint/2010/main" val="365355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09337270"/>
                    </a:ext>
                  </a:extLst>
                </a:gridCol>
                <a:gridCol w="1645920">
                  <a:extLst>
                    <a:ext uri="{9D8B030D-6E8A-4147-A177-3AD203B41FA5}">
                      <a16:colId xmlns:a16="http://schemas.microsoft.com/office/drawing/2014/main" val="3197881957"/>
                    </a:ext>
                  </a:extLst>
                </a:gridCol>
                <a:gridCol w="1645920">
                  <a:extLst>
                    <a:ext uri="{9D8B030D-6E8A-4147-A177-3AD203B41FA5}">
                      <a16:colId xmlns:a16="http://schemas.microsoft.com/office/drawing/2014/main" val="1219998658"/>
                    </a:ext>
                  </a:extLst>
                </a:gridCol>
                <a:gridCol w="1645920">
                  <a:extLst>
                    <a:ext uri="{9D8B030D-6E8A-4147-A177-3AD203B41FA5}">
                      <a16:colId xmlns:a16="http://schemas.microsoft.com/office/drawing/2014/main" val="2492628509"/>
                    </a:ext>
                  </a:extLst>
                </a:gridCol>
                <a:gridCol w="1645920">
                  <a:extLst>
                    <a:ext uri="{9D8B030D-6E8A-4147-A177-3AD203B41FA5}">
                      <a16:colId xmlns:a16="http://schemas.microsoft.com/office/drawing/2014/main" val="421972747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423530653"/>
                  </a:ext>
                </a:extLst>
              </a:tr>
              <a:tr h="370840">
                <a:tc>
                  <a:txBody>
                    <a:bodyPr/>
                    <a:lstStyle/>
                    <a:p>
                      <a:r>
                        <a:rPr lang="en-US" sz="1000"/>
                        <a:t>94</a:t>
                      </a:r>
                    </a:p>
                  </a:txBody>
                  <a:tcPr/>
                </a:tc>
                <a:tc>
                  <a:txBody>
                    <a:bodyPr/>
                    <a:lstStyle/>
                    <a:p>
                      <a:r>
                        <a:rPr lang="en-US" sz="1000"/>
                        <a:t>0.9056</a:t>
                      </a:r>
                    </a:p>
                  </a:txBody>
                  <a:tcPr/>
                </a:tc>
                <a:tc>
                  <a:txBody>
                    <a:bodyPr/>
                    <a:lstStyle/>
                    <a:p>
                      <a:r>
                        <a:rPr lang="en-US" sz="1000"/>
                        <a:t>2902.55</a:t>
                      </a:r>
                    </a:p>
                  </a:txBody>
                  <a:tcPr/>
                </a:tc>
                <a:tc>
                  <a:txBody>
                    <a:bodyPr/>
                    <a:lstStyle/>
                    <a:p>
                      <a:r>
                        <a:rPr lang="en-US" sz="1000"/>
                        <a:t>337033</a:t>
                      </a:r>
                    </a:p>
                  </a:txBody>
                  <a:tcPr/>
                </a:tc>
                <a:tc>
                  <a:txBody>
                    <a:bodyPr/>
                    <a:lstStyle/>
                    <a:p>
                      <a:r>
                        <a:rPr lang="en-US" sz="1000"/>
                        <a:t>272840</a:t>
                      </a:r>
                    </a:p>
                  </a:txBody>
                  <a:tcPr/>
                </a:tc>
                <a:extLst>
                  <a:ext uri="{0D108BD9-81ED-4DB2-BD59-A6C34878D82A}">
                    <a16:rowId xmlns:a16="http://schemas.microsoft.com/office/drawing/2014/main" val="3526829444"/>
                  </a:ext>
                </a:extLst>
              </a:tr>
            </a:tbl>
          </a:graphicData>
        </a:graphic>
      </p:graphicFrame>
      <p:sp>
        <p:nvSpPr>
          <p:cNvPr id="4" name="Text Placeholder 3">
            <a:extLst>
              <a:ext uri="{FF2B5EF4-FFF2-40B4-BE49-F238E27FC236}">
                <a16:creationId xmlns:a16="http://schemas.microsoft.com/office/drawing/2014/main" id="{CABE9E34-5DDD-4B04-8127-1EA4BF9B9E9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90273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996D3-A805-4EDF-8101-4B45F9A19E4F}"/>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BF78A974-EAF6-42A5-8BB7-9EF8F7B78361}"/>
              </a:ext>
            </a:extLst>
          </p:cNvPr>
          <p:cNvGraphicFramePr>
            <a:graphicFrameLocks noGrp="1"/>
          </p:cNvGraphicFramePr>
          <p:nvPr>
            <p:ph type="tbl" sz="quarter" idx="13"/>
            <p:extLst>
              <p:ext uri="{D42A27DB-BD31-4B8C-83A1-F6EECF244321}">
                <p14:modId xmlns:p14="http://schemas.microsoft.com/office/powerpoint/2010/main" val="1997774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3858138"/>
                    </a:ext>
                  </a:extLst>
                </a:gridCol>
                <a:gridCol w="905256">
                  <a:extLst>
                    <a:ext uri="{9D8B030D-6E8A-4147-A177-3AD203B41FA5}">
                      <a16:colId xmlns:a16="http://schemas.microsoft.com/office/drawing/2014/main" val="969372783"/>
                    </a:ext>
                  </a:extLst>
                </a:gridCol>
                <a:gridCol w="905256">
                  <a:extLst>
                    <a:ext uri="{9D8B030D-6E8A-4147-A177-3AD203B41FA5}">
                      <a16:colId xmlns:a16="http://schemas.microsoft.com/office/drawing/2014/main" val="165413416"/>
                    </a:ext>
                  </a:extLst>
                </a:gridCol>
                <a:gridCol w="905256">
                  <a:extLst>
                    <a:ext uri="{9D8B030D-6E8A-4147-A177-3AD203B41FA5}">
                      <a16:colId xmlns:a16="http://schemas.microsoft.com/office/drawing/2014/main" val="4229452544"/>
                    </a:ext>
                  </a:extLst>
                </a:gridCol>
                <a:gridCol w="905256">
                  <a:extLst>
                    <a:ext uri="{9D8B030D-6E8A-4147-A177-3AD203B41FA5}">
                      <a16:colId xmlns:a16="http://schemas.microsoft.com/office/drawing/2014/main" val="847757887"/>
                    </a:ext>
                  </a:extLst>
                </a:gridCol>
                <a:gridCol w="905256">
                  <a:extLst>
                    <a:ext uri="{9D8B030D-6E8A-4147-A177-3AD203B41FA5}">
                      <a16:colId xmlns:a16="http://schemas.microsoft.com/office/drawing/2014/main" val="3933089194"/>
                    </a:ext>
                  </a:extLst>
                </a:gridCol>
                <a:gridCol w="905256">
                  <a:extLst>
                    <a:ext uri="{9D8B030D-6E8A-4147-A177-3AD203B41FA5}">
                      <a16:colId xmlns:a16="http://schemas.microsoft.com/office/drawing/2014/main" val="2667269461"/>
                    </a:ext>
                  </a:extLst>
                </a:gridCol>
                <a:gridCol w="905256">
                  <a:extLst>
                    <a:ext uri="{9D8B030D-6E8A-4147-A177-3AD203B41FA5}">
                      <a16:colId xmlns:a16="http://schemas.microsoft.com/office/drawing/2014/main" val="4242682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960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52486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676653247"/>
                  </a:ext>
                </a:extLst>
              </a:tr>
            </a:tbl>
          </a:graphicData>
        </a:graphic>
      </p:graphicFrame>
      <p:sp>
        <p:nvSpPr>
          <p:cNvPr id="4" name="Text Placeholder 3">
            <a:extLst>
              <a:ext uri="{FF2B5EF4-FFF2-40B4-BE49-F238E27FC236}">
                <a16:creationId xmlns:a16="http://schemas.microsoft.com/office/drawing/2014/main" id="{FCA78F5A-5039-4468-8A8D-992826B23AC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44511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76B3-CF71-43DC-82FD-EAE020EB7B06}"/>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FAC17F36-8974-4F10-8DED-9C2FF159C979}"/>
              </a:ext>
            </a:extLst>
          </p:cNvPr>
          <p:cNvGraphicFramePr>
            <a:graphicFrameLocks noGrp="1"/>
          </p:cNvGraphicFramePr>
          <p:nvPr>
            <p:ph type="tbl" sz="quarter" idx="13"/>
            <p:extLst>
              <p:ext uri="{D42A27DB-BD31-4B8C-83A1-F6EECF244321}">
                <p14:modId xmlns:p14="http://schemas.microsoft.com/office/powerpoint/2010/main" val="373551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5223386"/>
                    </a:ext>
                  </a:extLst>
                </a:gridCol>
                <a:gridCol w="905256">
                  <a:extLst>
                    <a:ext uri="{9D8B030D-6E8A-4147-A177-3AD203B41FA5}">
                      <a16:colId xmlns:a16="http://schemas.microsoft.com/office/drawing/2014/main" val="550970964"/>
                    </a:ext>
                  </a:extLst>
                </a:gridCol>
                <a:gridCol w="905256">
                  <a:extLst>
                    <a:ext uri="{9D8B030D-6E8A-4147-A177-3AD203B41FA5}">
                      <a16:colId xmlns:a16="http://schemas.microsoft.com/office/drawing/2014/main" val="3438020554"/>
                    </a:ext>
                  </a:extLst>
                </a:gridCol>
                <a:gridCol w="905256">
                  <a:extLst>
                    <a:ext uri="{9D8B030D-6E8A-4147-A177-3AD203B41FA5}">
                      <a16:colId xmlns:a16="http://schemas.microsoft.com/office/drawing/2014/main" val="398717282"/>
                    </a:ext>
                  </a:extLst>
                </a:gridCol>
                <a:gridCol w="905256">
                  <a:extLst>
                    <a:ext uri="{9D8B030D-6E8A-4147-A177-3AD203B41FA5}">
                      <a16:colId xmlns:a16="http://schemas.microsoft.com/office/drawing/2014/main" val="2124042846"/>
                    </a:ext>
                  </a:extLst>
                </a:gridCol>
                <a:gridCol w="905256">
                  <a:extLst>
                    <a:ext uri="{9D8B030D-6E8A-4147-A177-3AD203B41FA5}">
                      <a16:colId xmlns:a16="http://schemas.microsoft.com/office/drawing/2014/main" val="3946196363"/>
                    </a:ext>
                  </a:extLst>
                </a:gridCol>
                <a:gridCol w="905256">
                  <a:extLst>
                    <a:ext uri="{9D8B030D-6E8A-4147-A177-3AD203B41FA5}">
                      <a16:colId xmlns:a16="http://schemas.microsoft.com/office/drawing/2014/main" val="3146867264"/>
                    </a:ext>
                  </a:extLst>
                </a:gridCol>
                <a:gridCol w="905256">
                  <a:extLst>
                    <a:ext uri="{9D8B030D-6E8A-4147-A177-3AD203B41FA5}">
                      <a16:colId xmlns:a16="http://schemas.microsoft.com/office/drawing/2014/main" val="2626012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182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84096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44707702"/>
                  </a:ext>
                </a:extLst>
              </a:tr>
            </a:tbl>
          </a:graphicData>
        </a:graphic>
      </p:graphicFrame>
      <p:sp>
        <p:nvSpPr>
          <p:cNvPr id="4" name="Text Placeholder 3">
            <a:extLst>
              <a:ext uri="{FF2B5EF4-FFF2-40B4-BE49-F238E27FC236}">
                <a16:creationId xmlns:a16="http://schemas.microsoft.com/office/drawing/2014/main" id="{4264AC33-43DF-4F24-8550-AF09E7D8D90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17910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A589-94E4-499E-8FB5-5F41A812B0D8}"/>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BB9C9EA9-6A5A-490F-A125-5C5E94BFD218}"/>
              </a:ext>
            </a:extLst>
          </p:cNvPr>
          <p:cNvGraphicFramePr>
            <a:graphicFrameLocks noGrp="1"/>
          </p:cNvGraphicFramePr>
          <p:nvPr>
            <p:ph type="tbl" sz="quarter" idx="13"/>
            <p:extLst>
              <p:ext uri="{D42A27DB-BD31-4B8C-83A1-F6EECF244321}">
                <p14:modId xmlns:p14="http://schemas.microsoft.com/office/powerpoint/2010/main" val="123698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9488933"/>
                    </a:ext>
                  </a:extLst>
                </a:gridCol>
                <a:gridCol w="905256">
                  <a:extLst>
                    <a:ext uri="{9D8B030D-6E8A-4147-A177-3AD203B41FA5}">
                      <a16:colId xmlns:a16="http://schemas.microsoft.com/office/drawing/2014/main" val="3399074838"/>
                    </a:ext>
                  </a:extLst>
                </a:gridCol>
                <a:gridCol w="905256">
                  <a:extLst>
                    <a:ext uri="{9D8B030D-6E8A-4147-A177-3AD203B41FA5}">
                      <a16:colId xmlns:a16="http://schemas.microsoft.com/office/drawing/2014/main" val="2782251057"/>
                    </a:ext>
                  </a:extLst>
                </a:gridCol>
                <a:gridCol w="905256">
                  <a:extLst>
                    <a:ext uri="{9D8B030D-6E8A-4147-A177-3AD203B41FA5}">
                      <a16:colId xmlns:a16="http://schemas.microsoft.com/office/drawing/2014/main" val="1487662831"/>
                    </a:ext>
                  </a:extLst>
                </a:gridCol>
                <a:gridCol w="905256">
                  <a:extLst>
                    <a:ext uri="{9D8B030D-6E8A-4147-A177-3AD203B41FA5}">
                      <a16:colId xmlns:a16="http://schemas.microsoft.com/office/drawing/2014/main" val="2549681927"/>
                    </a:ext>
                  </a:extLst>
                </a:gridCol>
                <a:gridCol w="905256">
                  <a:extLst>
                    <a:ext uri="{9D8B030D-6E8A-4147-A177-3AD203B41FA5}">
                      <a16:colId xmlns:a16="http://schemas.microsoft.com/office/drawing/2014/main" val="1548576888"/>
                    </a:ext>
                  </a:extLst>
                </a:gridCol>
                <a:gridCol w="905256">
                  <a:extLst>
                    <a:ext uri="{9D8B030D-6E8A-4147-A177-3AD203B41FA5}">
                      <a16:colId xmlns:a16="http://schemas.microsoft.com/office/drawing/2014/main" val="67447693"/>
                    </a:ext>
                  </a:extLst>
                </a:gridCol>
                <a:gridCol w="905256">
                  <a:extLst>
                    <a:ext uri="{9D8B030D-6E8A-4147-A177-3AD203B41FA5}">
                      <a16:colId xmlns:a16="http://schemas.microsoft.com/office/drawing/2014/main" val="22801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6642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85464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285739178"/>
                  </a:ext>
                </a:extLst>
              </a:tr>
            </a:tbl>
          </a:graphicData>
        </a:graphic>
      </p:graphicFrame>
      <p:sp>
        <p:nvSpPr>
          <p:cNvPr id="4" name="Text Placeholder 3">
            <a:extLst>
              <a:ext uri="{FF2B5EF4-FFF2-40B4-BE49-F238E27FC236}">
                <a16:creationId xmlns:a16="http://schemas.microsoft.com/office/drawing/2014/main" id="{FAB98172-20B3-48A2-A281-8CAE0241B27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0488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65380-9939-49FE-90D6-105F9D2AA8AF}"/>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B16F6DD0-61E4-4CA3-BAE7-2D608AD38C73}"/>
              </a:ext>
            </a:extLst>
          </p:cNvPr>
          <p:cNvGraphicFramePr>
            <a:graphicFrameLocks noGrp="1"/>
          </p:cNvGraphicFramePr>
          <p:nvPr>
            <p:ph type="tbl" sz="quarter" idx="13"/>
            <p:extLst>
              <p:ext uri="{D42A27DB-BD31-4B8C-83A1-F6EECF244321}">
                <p14:modId xmlns:p14="http://schemas.microsoft.com/office/powerpoint/2010/main" val="79276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2854389"/>
                    </a:ext>
                  </a:extLst>
                </a:gridCol>
                <a:gridCol w="905256">
                  <a:extLst>
                    <a:ext uri="{9D8B030D-6E8A-4147-A177-3AD203B41FA5}">
                      <a16:colId xmlns:a16="http://schemas.microsoft.com/office/drawing/2014/main" val="1865743900"/>
                    </a:ext>
                  </a:extLst>
                </a:gridCol>
                <a:gridCol w="905256">
                  <a:extLst>
                    <a:ext uri="{9D8B030D-6E8A-4147-A177-3AD203B41FA5}">
                      <a16:colId xmlns:a16="http://schemas.microsoft.com/office/drawing/2014/main" val="2286390829"/>
                    </a:ext>
                  </a:extLst>
                </a:gridCol>
                <a:gridCol w="905256">
                  <a:extLst>
                    <a:ext uri="{9D8B030D-6E8A-4147-A177-3AD203B41FA5}">
                      <a16:colId xmlns:a16="http://schemas.microsoft.com/office/drawing/2014/main" val="3839807703"/>
                    </a:ext>
                  </a:extLst>
                </a:gridCol>
                <a:gridCol w="905256">
                  <a:extLst>
                    <a:ext uri="{9D8B030D-6E8A-4147-A177-3AD203B41FA5}">
                      <a16:colId xmlns:a16="http://schemas.microsoft.com/office/drawing/2014/main" val="3541580332"/>
                    </a:ext>
                  </a:extLst>
                </a:gridCol>
                <a:gridCol w="905256">
                  <a:extLst>
                    <a:ext uri="{9D8B030D-6E8A-4147-A177-3AD203B41FA5}">
                      <a16:colId xmlns:a16="http://schemas.microsoft.com/office/drawing/2014/main" val="1611748988"/>
                    </a:ext>
                  </a:extLst>
                </a:gridCol>
                <a:gridCol w="905256">
                  <a:extLst>
                    <a:ext uri="{9D8B030D-6E8A-4147-A177-3AD203B41FA5}">
                      <a16:colId xmlns:a16="http://schemas.microsoft.com/office/drawing/2014/main" val="2662032661"/>
                    </a:ext>
                  </a:extLst>
                </a:gridCol>
                <a:gridCol w="905256">
                  <a:extLst>
                    <a:ext uri="{9D8B030D-6E8A-4147-A177-3AD203B41FA5}">
                      <a16:colId xmlns:a16="http://schemas.microsoft.com/office/drawing/2014/main" val="1836844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3022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66160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490301440"/>
                  </a:ext>
                </a:extLst>
              </a:tr>
            </a:tbl>
          </a:graphicData>
        </a:graphic>
      </p:graphicFrame>
      <p:sp>
        <p:nvSpPr>
          <p:cNvPr id="4" name="Text Placeholder 3">
            <a:extLst>
              <a:ext uri="{FF2B5EF4-FFF2-40B4-BE49-F238E27FC236}">
                <a16:creationId xmlns:a16="http://schemas.microsoft.com/office/drawing/2014/main" id="{3BD084AC-5573-43DD-B2AD-3001BA76645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91154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1A1F-D231-44C7-AF73-CB9E5B5D0C40}"/>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9FAFC2D3-F29C-460A-BF85-84E494F4EEBF}"/>
              </a:ext>
            </a:extLst>
          </p:cNvPr>
          <p:cNvGraphicFramePr>
            <a:graphicFrameLocks noGrp="1"/>
          </p:cNvGraphicFramePr>
          <p:nvPr>
            <p:ph type="tbl" sz="quarter" idx="13"/>
            <p:extLst>
              <p:ext uri="{D42A27DB-BD31-4B8C-83A1-F6EECF244321}">
                <p14:modId xmlns:p14="http://schemas.microsoft.com/office/powerpoint/2010/main" val="4215263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0174681"/>
                    </a:ext>
                  </a:extLst>
                </a:gridCol>
                <a:gridCol w="905256">
                  <a:extLst>
                    <a:ext uri="{9D8B030D-6E8A-4147-A177-3AD203B41FA5}">
                      <a16:colId xmlns:a16="http://schemas.microsoft.com/office/drawing/2014/main" val="1738324182"/>
                    </a:ext>
                  </a:extLst>
                </a:gridCol>
                <a:gridCol w="905256">
                  <a:extLst>
                    <a:ext uri="{9D8B030D-6E8A-4147-A177-3AD203B41FA5}">
                      <a16:colId xmlns:a16="http://schemas.microsoft.com/office/drawing/2014/main" val="3375890604"/>
                    </a:ext>
                  </a:extLst>
                </a:gridCol>
                <a:gridCol w="905256">
                  <a:extLst>
                    <a:ext uri="{9D8B030D-6E8A-4147-A177-3AD203B41FA5}">
                      <a16:colId xmlns:a16="http://schemas.microsoft.com/office/drawing/2014/main" val="1342482248"/>
                    </a:ext>
                  </a:extLst>
                </a:gridCol>
                <a:gridCol w="905256">
                  <a:extLst>
                    <a:ext uri="{9D8B030D-6E8A-4147-A177-3AD203B41FA5}">
                      <a16:colId xmlns:a16="http://schemas.microsoft.com/office/drawing/2014/main" val="1491660045"/>
                    </a:ext>
                  </a:extLst>
                </a:gridCol>
                <a:gridCol w="905256">
                  <a:extLst>
                    <a:ext uri="{9D8B030D-6E8A-4147-A177-3AD203B41FA5}">
                      <a16:colId xmlns:a16="http://schemas.microsoft.com/office/drawing/2014/main" val="2397150166"/>
                    </a:ext>
                  </a:extLst>
                </a:gridCol>
                <a:gridCol w="905256">
                  <a:extLst>
                    <a:ext uri="{9D8B030D-6E8A-4147-A177-3AD203B41FA5}">
                      <a16:colId xmlns:a16="http://schemas.microsoft.com/office/drawing/2014/main" val="3529424357"/>
                    </a:ext>
                  </a:extLst>
                </a:gridCol>
                <a:gridCol w="905256">
                  <a:extLst>
                    <a:ext uri="{9D8B030D-6E8A-4147-A177-3AD203B41FA5}">
                      <a16:colId xmlns:a16="http://schemas.microsoft.com/office/drawing/2014/main" val="182037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5570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1437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426616079"/>
                  </a:ext>
                </a:extLst>
              </a:tr>
            </a:tbl>
          </a:graphicData>
        </a:graphic>
      </p:graphicFrame>
      <p:sp>
        <p:nvSpPr>
          <p:cNvPr id="4" name="Text Placeholder 3">
            <a:extLst>
              <a:ext uri="{FF2B5EF4-FFF2-40B4-BE49-F238E27FC236}">
                <a16:creationId xmlns:a16="http://schemas.microsoft.com/office/drawing/2014/main" id="{B604EE95-1B95-4B0B-8620-6DF46A91BE7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1747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5DDEF-65E4-49A6-8F5A-2537A6D279E2}"/>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66F3525E-3399-45FA-86CD-93F08FA8BDA1}"/>
              </a:ext>
            </a:extLst>
          </p:cNvPr>
          <p:cNvGraphicFramePr>
            <a:graphicFrameLocks noGrp="1"/>
          </p:cNvGraphicFramePr>
          <p:nvPr>
            <p:ph type="tbl" sz="quarter" idx="13"/>
            <p:extLst>
              <p:ext uri="{D42A27DB-BD31-4B8C-83A1-F6EECF244321}">
                <p14:modId xmlns:p14="http://schemas.microsoft.com/office/powerpoint/2010/main" val="204931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3315584"/>
                    </a:ext>
                  </a:extLst>
                </a:gridCol>
                <a:gridCol w="905256">
                  <a:extLst>
                    <a:ext uri="{9D8B030D-6E8A-4147-A177-3AD203B41FA5}">
                      <a16:colId xmlns:a16="http://schemas.microsoft.com/office/drawing/2014/main" val="1627167088"/>
                    </a:ext>
                  </a:extLst>
                </a:gridCol>
                <a:gridCol w="905256">
                  <a:extLst>
                    <a:ext uri="{9D8B030D-6E8A-4147-A177-3AD203B41FA5}">
                      <a16:colId xmlns:a16="http://schemas.microsoft.com/office/drawing/2014/main" val="3686502328"/>
                    </a:ext>
                  </a:extLst>
                </a:gridCol>
                <a:gridCol w="905256">
                  <a:extLst>
                    <a:ext uri="{9D8B030D-6E8A-4147-A177-3AD203B41FA5}">
                      <a16:colId xmlns:a16="http://schemas.microsoft.com/office/drawing/2014/main" val="3321429880"/>
                    </a:ext>
                  </a:extLst>
                </a:gridCol>
                <a:gridCol w="905256">
                  <a:extLst>
                    <a:ext uri="{9D8B030D-6E8A-4147-A177-3AD203B41FA5}">
                      <a16:colId xmlns:a16="http://schemas.microsoft.com/office/drawing/2014/main" val="3612582012"/>
                    </a:ext>
                  </a:extLst>
                </a:gridCol>
                <a:gridCol w="905256">
                  <a:extLst>
                    <a:ext uri="{9D8B030D-6E8A-4147-A177-3AD203B41FA5}">
                      <a16:colId xmlns:a16="http://schemas.microsoft.com/office/drawing/2014/main" val="1807522170"/>
                    </a:ext>
                  </a:extLst>
                </a:gridCol>
                <a:gridCol w="905256">
                  <a:extLst>
                    <a:ext uri="{9D8B030D-6E8A-4147-A177-3AD203B41FA5}">
                      <a16:colId xmlns:a16="http://schemas.microsoft.com/office/drawing/2014/main" val="1767151218"/>
                    </a:ext>
                  </a:extLst>
                </a:gridCol>
                <a:gridCol w="905256">
                  <a:extLst>
                    <a:ext uri="{9D8B030D-6E8A-4147-A177-3AD203B41FA5}">
                      <a16:colId xmlns:a16="http://schemas.microsoft.com/office/drawing/2014/main" val="3776255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796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254842462"/>
                  </a:ext>
                </a:extLst>
              </a:tr>
            </a:tbl>
          </a:graphicData>
        </a:graphic>
      </p:graphicFrame>
      <p:sp>
        <p:nvSpPr>
          <p:cNvPr id="4" name="Text Placeholder 3">
            <a:extLst>
              <a:ext uri="{FF2B5EF4-FFF2-40B4-BE49-F238E27FC236}">
                <a16:creationId xmlns:a16="http://schemas.microsoft.com/office/drawing/2014/main" id="{3AA788B1-581F-41AD-A9C0-8FB9659E5FC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84599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A4953-0548-4BB8-9F17-1F4542753859}"/>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425025A8-C6C2-4A6E-8E7F-642AADBB6F35}"/>
              </a:ext>
            </a:extLst>
          </p:cNvPr>
          <p:cNvGraphicFramePr>
            <a:graphicFrameLocks noGrp="1"/>
          </p:cNvGraphicFramePr>
          <p:nvPr>
            <p:ph type="tbl" sz="quarter" idx="13"/>
            <p:extLst>
              <p:ext uri="{D42A27DB-BD31-4B8C-83A1-F6EECF244321}">
                <p14:modId xmlns:p14="http://schemas.microsoft.com/office/powerpoint/2010/main" val="139847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85419"/>
                    </a:ext>
                  </a:extLst>
                </a:gridCol>
                <a:gridCol w="905256">
                  <a:extLst>
                    <a:ext uri="{9D8B030D-6E8A-4147-A177-3AD203B41FA5}">
                      <a16:colId xmlns:a16="http://schemas.microsoft.com/office/drawing/2014/main" val="1858659856"/>
                    </a:ext>
                  </a:extLst>
                </a:gridCol>
                <a:gridCol w="905256">
                  <a:extLst>
                    <a:ext uri="{9D8B030D-6E8A-4147-A177-3AD203B41FA5}">
                      <a16:colId xmlns:a16="http://schemas.microsoft.com/office/drawing/2014/main" val="157628792"/>
                    </a:ext>
                  </a:extLst>
                </a:gridCol>
                <a:gridCol w="905256">
                  <a:extLst>
                    <a:ext uri="{9D8B030D-6E8A-4147-A177-3AD203B41FA5}">
                      <a16:colId xmlns:a16="http://schemas.microsoft.com/office/drawing/2014/main" val="1803189404"/>
                    </a:ext>
                  </a:extLst>
                </a:gridCol>
                <a:gridCol w="905256">
                  <a:extLst>
                    <a:ext uri="{9D8B030D-6E8A-4147-A177-3AD203B41FA5}">
                      <a16:colId xmlns:a16="http://schemas.microsoft.com/office/drawing/2014/main" val="211762396"/>
                    </a:ext>
                  </a:extLst>
                </a:gridCol>
                <a:gridCol w="905256">
                  <a:extLst>
                    <a:ext uri="{9D8B030D-6E8A-4147-A177-3AD203B41FA5}">
                      <a16:colId xmlns:a16="http://schemas.microsoft.com/office/drawing/2014/main" val="2378340640"/>
                    </a:ext>
                  </a:extLst>
                </a:gridCol>
                <a:gridCol w="905256">
                  <a:extLst>
                    <a:ext uri="{9D8B030D-6E8A-4147-A177-3AD203B41FA5}">
                      <a16:colId xmlns:a16="http://schemas.microsoft.com/office/drawing/2014/main" val="16424047"/>
                    </a:ext>
                  </a:extLst>
                </a:gridCol>
                <a:gridCol w="905256">
                  <a:extLst>
                    <a:ext uri="{9D8B030D-6E8A-4147-A177-3AD203B41FA5}">
                      <a16:colId xmlns:a16="http://schemas.microsoft.com/office/drawing/2014/main" val="2940903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606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50487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981508686"/>
                  </a:ext>
                </a:extLst>
              </a:tr>
            </a:tbl>
          </a:graphicData>
        </a:graphic>
      </p:graphicFrame>
      <p:sp>
        <p:nvSpPr>
          <p:cNvPr id="4" name="Text Placeholder 3">
            <a:extLst>
              <a:ext uri="{FF2B5EF4-FFF2-40B4-BE49-F238E27FC236}">
                <a16:creationId xmlns:a16="http://schemas.microsoft.com/office/drawing/2014/main" id="{5C5039D3-B8E1-4942-87A2-A4081385D8E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70750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A4C53-9E7F-4A5E-BF24-13DD2A5AAD47}"/>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8D307C31-A7B6-4B3D-AEC9-4A6122DD026A}"/>
              </a:ext>
            </a:extLst>
          </p:cNvPr>
          <p:cNvGraphicFramePr>
            <a:graphicFrameLocks noGrp="1"/>
          </p:cNvGraphicFramePr>
          <p:nvPr>
            <p:ph type="tbl" sz="quarter" idx="13"/>
            <p:extLst>
              <p:ext uri="{D42A27DB-BD31-4B8C-83A1-F6EECF244321}">
                <p14:modId xmlns:p14="http://schemas.microsoft.com/office/powerpoint/2010/main" val="19568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475906"/>
                    </a:ext>
                  </a:extLst>
                </a:gridCol>
                <a:gridCol w="905256">
                  <a:extLst>
                    <a:ext uri="{9D8B030D-6E8A-4147-A177-3AD203B41FA5}">
                      <a16:colId xmlns:a16="http://schemas.microsoft.com/office/drawing/2014/main" val="298606843"/>
                    </a:ext>
                  </a:extLst>
                </a:gridCol>
                <a:gridCol w="905256">
                  <a:extLst>
                    <a:ext uri="{9D8B030D-6E8A-4147-A177-3AD203B41FA5}">
                      <a16:colId xmlns:a16="http://schemas.microsoft.com/office/drawing/2014/main" val="2255871378"/>
                    </a:ext>
                  </a:extLst>
                </a:gridCol>
                <a:gridCol w="905256">
                  <a:extLst>
                    <a:ext uri="{9D8B030D-6E8A-4147-A177-3AD203B41FA5}">
                      <a16:colId xmlns:a16="http://schemas.microsoft.com/office/drawing/2014/main" val="379246713"/>
                    </a:ext>
                  </a:extLst>
                </a:gridCol>
                <a:gridCol w="905256">
                  <a:extLst>
                    <a:ext uri="{9D8B030D-6E8A-4147-A177-3AD203B41FA5}">
                      <a16:colId xmlns:a16="http://schemas.microsoft.com/office/drawing/2014/main" val="3748383655"/>
                    </a:ext>
                  </a:extLst>
                </a:gridCol>
                <a:gridCol w="905256">
                  <a:extLst>
                    <a:ext uri="{9D8B030D-6E8A-4147-A177-3AD203B41FA5}">
                      <a16:colId xmlns:a16="http://schemas.microsoft.com/office/drawing/2014/main" val="3757383479"/>
                    </a:ext>
                  </a:extLst>
                </a:gridCol>
                <a:gridCol w="905256">
                  <a:extLst>
                    <a:ext uri="{9D8B030D-6E8A-4147-A177-3AD203B41FA5}">
                      <a16:colId xmlns:a16="http://schemas.microsoft.com/office/drawing/2014/main" val="2137334692"/>
                    </a:ext>
                  </a:extLst>
                </a:gridCol>
                <a:gridCol w="905256">
                  <a:extLst>
                    <a:ext uri="{9D8B030D-6E8A-4147-A177-3AD203B41FA5}">
                      <a16:colId xmlns:a16="http://schemas.microsoft.com/office/drawing/2014/main" val="313974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6310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317965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057032171"/>
                  </a:ext>
                </a:extLst>
              </a:tr>
            </a:tbl>
          </a:graphicData>
        </a:graphic>
      </p:graphicFrame>
      <p:sp>
        <p:nvSpPr>
          <p:cNvPr id="4" name="Text Placeholder 3">
            <a:extLst>
              <a:ext uri="{FF2B5EF4-FFF2-40B4-BE49-F238E27FC236}">
                <a16:creationId xmlns:a16="http://schemas.microsoft.com/office/drawing/2014/main" id="{6B66734E-1B38-4DBB-A320-A7F1C230B3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5778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C865B-41F5-45F0-991B-3C424A4123E2}"/>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560607D1-BE5B-4EE9-9001-0F6A108B414B}"/>
              </a:ext>
            </a:extLst>
          </p:cNvPr>
          <p:cNvGraphicFramePr>
            <a:graphicFrameLocks noGrp="1"/>
          </p:cNvGraphicFramePr>
          <p:nvPr>
            <p:ph type="tbl" sz="quarter" idx="13"/>
            <p:extLst>
              <p:ext uri="{D42A27DB-BD31-4B8C-83A1-F6EECF244321}">
                <p14:modId xmlns:p14="http://schemas.microsoft.com/office/powerpoint/2010/main" val="177767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9584116"/>
                    </a:ext>
                  </a:extLst>
                </a:gridCol>
                <a:gridCol w="905256">
                  <a:extLst>
                    <a:ext uri="{9D8B030D-6E8A-4147-A177-3AD203B41FA5}">
                      <a16:colId xmlns:a16="http://schemas.microsoft.com/office/drawing/2014/main" val="365048256"/>
                    </a:ext>
                  </a:extLst>
                </a:gridCol>
                <a:gridCol w="905256">
                  <a:extLst>
                    <a:ext uri="{9D8B030D-6E8A-4147-A177-3AD203B41FA5}">
                      <a16:colId xmlns:a16="http://schemas.microsoft.com/office/drawing/2014/main" val="1096601255"/>
                    </a:ext>
                  </a:extLst>
                </a:gridCol>
                <a:gridCol w="905256">
                  <a:extLst>
                    <a:ext uri="{9D8B030D-6E8A-4147-A177-3AD203B41FA5}">
                      <a16:colId xmlns:a16="http://schemas.microsoft.com/office/drawing/2014/main" val="2821113682"/>
                    </a:ext>
                  </a:extLst>
                </a:gridCol>
                <a:gridCol w="905256">
                  <a:extLst>
                    <a:ext uri="{9D8B030D-6E8A-4147-A177-3AD203B41FA5}">
                      <a16:colId xmlns:a16="http://schemas.microsoft.com/office/drawing/2014/main" val="2175718660"/>
                    </a:ext>
                  </a:extLst>
                </a:gridCol>
                <a:gridCol w="905256">
                  <a:extLst>
                    <a:ext uri="{9D8B030D-6E8A-4147-A177-3AD203B41FA5}">
                      <a16:colId xmlns:a16="http://schemas.microsoft.com/office/drawing/2014/main" val="134891964"/>
                    </a:ext>
                  </a:extLst>
                </a:gridCol>
                <a:gridCol w="905256">
                  <a:extLst>
                    <a:ext uri="{9D8B030D-6E8A-4147-A177-3AD203B41FA5}">
                      <a16:colId xmlns:a16="http://schemas.microsoft.com/office/drawing/2014/main" val="3431884204"/>
                    </a:ext>
                  </a:extLst>
                </a:gridCol>
                <a:gridCol w="905256">
                  <a:extLst>
                    <a:ext uri="{9D8B030D-6E8A-4147-A177-3AD203B41FA5}">
                      <a16:colId xmlns:a16="http://schemas.microsoft.com/office/drawing/2014/main" val="1870875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257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23153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3538578556"/>
                  </a:ext>
                </a:extLst>
              </a:tr>
            </a:tbl>
          </a:graphicData>
        </a:graphic>
      </p:graphicFrame>
      <p:sp>
        <p:nvSpPr>
          <p:cNvPr id="4" name="Text Placeholder 3">
            <a:extLst>
              <a:ext uri="{FF2B5EF4-FFF2-40B4-BE49-F238E27FC236}">
                <a16:creationId xmlns:a16="http://schemas.microsoft.com/office/drawing/2014/main" id="{4E76E71C-3563-472D-A13D-8794BBEC17C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0648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9E7AB-B0E3-452F-8BEC-AAA74FD4D4B5}"/>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1FF92099-616B-4E7D-87EC-3AA639822822}"/>
              </a:ext>
            </a:extLst>
          </p:cNvPr>
          <p:cNvGraphicFramePr>
            <a:graphicFrameLocks noGrp="1"/>
          </p:cNvGraphicFramePr>
          <p:nvPr>
            <p:ph type="tbl" sz="quarter" idx="13"/>
            <p:extLst>
              <p:ext uri="{D42A27DB-BD31-4B8C-83A1-F6EECF244321}">
                <p14:modId xmlns:p14="http://schemas.microsoft.com/office/powerpoint/2010/main" val="125075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0460801"/>
                    </a:ext>
                  </a:extLst>
                </a:gridCol>
                <a:gridCol w="905256">
                  <a:extLst>
                    <a:ext uri="{9D8B030D-6E8A-4147-A177-3AD203B41FA5}">
                      <a16:colId xmlns:a16="http://schemas.microsoft.com/office/drawing/2014/main" val="3301157160"/>
                    </a:ext>
                  </a:extLst>
                </a:gridCol>
                <a:gridCol w="905256">
                  <a:extLst>
                    <a:ext uri="{9D8B030D-6E8A-4147-A177-3AD203B41FA5}">
                      <a16:colId xmlns:a16="http://schemas.microsoft.com/office/drawing/2014/main" val="1012774293"/>
                    </a:ext>
                  </a:extLst>
                </a:gridCol>
                <a:gridCol w="905256">
                  <a:extLst>
                    <a:ext uri="{9D8B030D-6E8A-4147-A177-3AD203B41FA5}">
                      <a16:colId xmlns:a16="http://schemas.microsoft.com/office/drawing/2014/main" val="322028708"/>
                    </a:ext>
                  </a:extLst>
                </a:gridCol>
                <a:gridCol w="905256">
                  <a:extLst>
                    <a:ext uri="{9D8B030D-6E8A-4147-A177-3AD203B41FA5}">
                      <a16:colId xmlns:a16="http://schemas.microsoft.com/office/drawing/2014/main" val="2486370820"/>
                    </a:ext>
                  </a:extLst>
                </a:gridCol>
                <a:gridCol w="905256">
                  <a:extLst>
                    <a:ext uri="{9D8B030D-6E8A-4147-A177-3AD203B41FA5}">
                      <a16:colId xmlns:a16="http://schemas.microsoft.com/office/drawing/2014/main" val="1337256246"/>
                    </a:ext>
                  </a:extLst>
                </a:gridCol>
                <a:gridCol w="905256">
                  <a:extLst>
                    <a:ext uri="{9D8B030D-6E8A-4147-A177-3AD203B41FA5}">
                      <a16:colId xmlns:a16="http://schemas.microsoft.com/office/drawing/2014/main" val="1239327134"/>
                    </a:ext>
                  </a:extLst>
                </a:gridCol>
                <a:gridCol w="905256">
                  <a:extLst>
                    <a:ext uri="{9D8B030D-6E8A-4147-A177-3AD203B41FA5}">
                      <a16:colId xmlns:a16="http://schemas.microsoft.com/office/drawing/2014/main" val="865922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1554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420321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247355519"/>
                  </a:ext>
                </a:extLst>
              </a:tr>
            </a:tbl>
          </a:graphicData>
        </a:graphic>
      </p:graphicFrame>
      <p:sp>
        <p:nvSpPr>
          <p:cNvPr id="4" name="Text Placeholder 3">
            <a:extLst>
              <a:ext uri="{FF2B5EF4-FFF2-40B4-BE49-F238E27FC236}">
                <a16:creationId xmlns:a16="http://schemas.microsoft.com/office/drawing/2014/main" id="{920BC78B-1925-4205-8CB8-E03D72B46E4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17214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80F83-6CA1-429D-A69E-1DAEE31B677F}"/>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FD258034-5892-4D66-A5A0-98742CE8D015}"/>
              </a:ext>
            </a:extLst>
          </p:cNvPr>
          <p:cNvGraphicFramePr>
            <a:graphicFrameLocks noGrp="1"/>
          </p:cNvGraphicFramePr>
          <p:nvPr>
            <p:ph type="tbl" sz="quarter" idx="13"/>
            <p:extLst>
              <p:ext uri="{D42A27DB-BD31-4B8C-83A1-F6EECF244321}">
                <p14:modId xmlns:p14="http://schemas.microsoft.com/office/powerpoint/2010/main" val="49577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31373154"/>
                    </a:ext>
                  </a:extLst>
                </a:gridCol>
                <a:gridCol w="905256">
                  <a:extLst>
                    <a:ext uri="{9D8B030D-6E8A-4147-A177-3AD203B41FA5}">
                      <a16:colId xmlns:a16="http://schemas.microsoft.com/office/drawing/2014/main" val="202704681"/>
                    </a:ext>
                  </a:extLst>
                </a:gridCol>
                <a:gridCol w="905256">
                  <a:extLst>
                    <a:ext uri="{9D8B030D-6E8A-4147-A177-3AD203B41FA5}">
                      <a16:colId xmlns:a16="http://schemas.microsoft.com/office/drawing/2014/main" val="2129594135"/>
                    </a:ext>
                  </a:extLst>
                </a:gridCol>
                <a:gridCol w="905256">
                  <a:extLst>
                    <a:ext uri="{9D8B030D-6E8A-4147-A177-3AD203B41FA5}">
                      <a16:colId xmlns:a16="http://schemas.microsoft.com/office/drawing/2014/main" val="4108426969"/>
                    </a:ext>
                  </a:extLst>
                </a:gridCol>
                <a:gridCol w="905256">
                  <a:extLst>
                    <a:ext uri="{9D8B030D-6E8A-4147-A177-3AD203B41FA5}">
                      <a16:colId xmlns:a16="http://schemas.microsoft.com/office/drawing/2014/main" val="1400675853"/>
                    </a:ext>
                  </a:extLst>
                </a:gridCol>
                <a:gridCol w="905256">
                  <a:extLst>
                    <a:ext uri="{9D8B030D-6E8A-4147-A177-3AD203B41FA5}">
                      <a16:colId xmlns:a16="http://schemas.microsoft.com/office/drawing/2014/main" val="1213418104"/>
                    </a:ext>
                  </a:extLst>
                </a:gridCol>
                <a:gridCol w="905256">
                  <a:extLst>
                    <a:ext uri="{9D8B030D-6E8A-4147-A177-3AD203B41FA5}">
                      <a16:colId xmlns:a16="http://schemas.microsoft.com/office/drawing/2014/main" val="2385467721"/>
                    </a:ext>
                  </a:extLst>
                </a:gridCol>
                <a:gridCol w="905256">
                  <a:extLst>
                    <a:ext uri="{9D8B030D-6E8A-4147-A177-3AD203B41FA5}">
                      <a16:colId xmlns:a16="http://schemas.microsoft.com/office/drawing/2014/main" val="369983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6929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68047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2403199819"/>
                  </a:ext>
                </a:extLst>
              </a:tr>
            </a:tbl>
          </a:graphicData>
        </a:graphic>
      </p:graphicFrame>
      <p:sp>
        <p:nvSpPr>
          <p:cNvPr id="4" name="Text Placeholder 3">
            <a:extLst>
              <a:ext uri="{FF2B5EF4-FFF2-40B4-BE49-F238E27FC236}">
                <a16:creationId xmlns:a16="http://schemas.microsoft.com/office/drawing/2014/main" id="{1FF61090-8579-4FE8-9F80-C494A576C00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4392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AD1A3-CEF8-4E81-84D4-389E552510F5}"/>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1B43FD75-BC02-4FAC-8805-5048A3DB4E0C}"/>
              </a:ext>
            </a:extLst>
          </p:cNvPr>
          <p:cNvGraphicFramePr>
            <a:graphicFrameLocks noGrp="1"/>
          </p:cNvGraphicFramePr>
          <p:nvPr>
            <p:ph type="tbl" sz="quarter" idx="13"/>
            <p:extLst>
              <p:ext uri="{D42A27DB-BD31-4B8C-83A1-F6EECF244321}">
                <p14:modId xmlns:p14="http://schemas.microsoft.com/office/powerpoint/2010/main" val="3707053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1023794"/>
                    </a:ext>
                  </a:extLst>
                </a:gridCol>
                <a:gridCol w="905256">
                  <a:extLst>
                    <a:ext uri="{9D8B030D-6E8A-4147-A177-3AD203B41FA5}">
                      <a16:colId xmlns:a16="http://schemas.microsoft.com/office/drawing/2014/main" val="309081674"/>
                    </a:ext>
                  </a:extLst>
                </a:gridCol>
                <a:gridCol w="905256">
                  <a:extLst>
                    <a:ext uri="{9D8B030D-6E8A-4147-A177-3AD203B41FA5}">
                      <a16:colId xmlns:a16="http://schemas.microsoft.com/office/drawing/2014/main" val="1520322707"/>
                    </a:ext>
                  </a:extLst>
                </a:gridCol>
                <a:gridCol w="905256">
                  <a:extLst>
                    <a:ext uri="{9D8B030D-6E8A-4147-A177-3AD203B41FA5}">
                      <a16:colId xmlns:a16="http://schemas.microsoft.com/office/drawing/2014/main" val="1977409881"/>
                    </a:ext>
                  </a:extLst>
                </a:gridCol>
                <a:gridCol w="905256">
                  <a:extLst>
                    <a:ext uri="{9D8B030D-6E8A-4147-A177-3AD203B41FA5}">
                      <a16:colId xmlns:a16="http://schemas.microsoft.com/office/drawing/2014/main" val="2714626135"/>
                    </a:ext>
                  </a:extLst>
                </a:gridCol>
                <a:gridCol w="905256">
                  <a:extLst>
                    <a:ext uri="{9D8B030D-6E8A-4147-A177-3AD203B41FA5}">
                      <a16:colId xmlns:a16="http://schemas.microsoft.com/office/drawing/2014/main" val="2435180522"/>
                    </a:ext>
                  </a:extLst>
                </a:gridCol>
                <a:gridCol w="905256">
                  <a:extLst>
                    <a:ext uri="{9D8B030D-6E8A-4147-A177-3AD203B41FA5}">
                      <a16:colId xmlns:a16="http://schemas.microsoft.com/office/drawing/2014/main" val="1823101397"/>
                    </a:ext>
                  </a:extLst>
                </a:gridCol>
                <a:gridCol w="905256">
                  <a:extLst>
                    <a:ext uri="{9D8B030D-6E8A-4147-A177-3AD203B41FA5}">
                      <a16:colId xmlns:a16="http://schemas.microsoft.com/office/drawing/2014/main" val="1884293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719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812538235"/>
                  </a:ext>
                </a:extLst>
              </a:tr>
            </a:tbl>
          </a:graphicData>
        </a:graphic>
      </p:graphicFrame>
      <p:sp>
        <p:nvSpPr>
          <p:cNvPr id="4" name="Text Placeholder 3">
            <a:extLst>
              <a:ext uri="{FF2B5EF4-FFF2-40B4-BE49-F238E27FC236}">
                <a16:creationId xmlns:a16="http://schemas.microsoft.com/office/drawing/2014/main" id="{6C051B84-0448-4AE7-9258-95BFD92FB47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80084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49F74-3045-4525-BFA0-B58AD2A01F55}"/>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7A2D3408-E794-4B4D-ABDC-F9997ABF1ECE}"/>
              </a:ext>
            </a:extLst>
          </p:cNvPr>
          <p:cNvGraphicFramePr>
            <a:graphicFrameLocks noGrp="1"/>
          </p:cNvGraphicFramePr>
          <p:nvPr>
            <p:ph type="tbl" sz="quarter" idx="13"/>
            <p:extLst>
              <p:ext uri="{D42A27DB-BD31-4B8C-83A1-F6EECF244321}">
                <p14:modId xmlns:p14="http://schemas.microsoft.com/office/powerpoint/2010/main" val="2312555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1984874"/>
                    </a:ext>
                  </a:extLst>
                </a:gridCol>
                <a:gridCol w="905256">
                  <a:extLst>
                    <a:ext uri="{9D8B030D-6E8A-4147-A177-3AD203B41FA5}">
                      <a16:colId xmlns:a16="http://schemas.microsoft.com/office/drawing/2014/main" val="2251254948"/>
                    </a:ext>
                  </a:extLst>
                </a:gridCol>
                <a:gridCol w="905256">
                  <a:extLst>
                    <a:ext uri="{9D8B030D-6E8A-4147-A177-3AD203B41FA5}">
                      <a16:colId xmlns:a16="http://schemas.microsoft.com/office/drawing/2014/main" val="1328746009"/>
                    </a:ext>
                  </a:extLst>
                </a:gridCol>
                <a:gridCol w="905256">
                  <a:extLst>
                    <a:ext uri="{9D8B030D-6E8A-4147-A177-3AD203B41FA5}">
                      <a16:colId xmlns:a16="http://schemas.microsoft.com/office/drawing/2014/main" val="1322431323"/>
                    </a:ext>
                  </a:extLst>
                </a:gridCol>
                <a:gridCol w="905256">
                  <a:extLst>
                    <a:ext uri="{9D8B030D-6E8A-4147-A177-3AD203B41FA5}">
                      <a16:colId xmlns:a16="http://schemas.microsoft.com/office/drawing/2014/main" val="330301052"/>
                    </a:ext>
                  </a:extLst>
                </a:gridCol>
                <a:gridCol w="905256">
                  <a:extLst>
                    <a:ext uri="{9D8B030D-6E8A-4147-A177-3AD203B41FA5}">
                      <a16:colId xmlns:a16="http://schemas.microsoft.com/office/drawing/2014/main" val="566610579"/>
                    </a:ext>
                  </a:extLst>
                </a:gridCol>
                <a:gridCol w="905256">
                  <a:extLst>
                    <a:ext uri="{9D8B030D-6E8A-4147-A177-3AD203B41FA5}">
                      <a16:colId xmlns:a16="http://schemas.microsoft.com/office/drawing/2014/main" val="3605737921"/>
                    </a:ext>
                  </a:extLst>
                </a:gridCol>
                <a:gridCol w="905256">
                  <a:extLst>
                    <a:ext uri="{9D8B030D-6E8A-4147-A177-3AD203B41FA5}">
                      <a16:colId xmlns:a16="http://schemas.microsoft.com/office/drawing/2014/main" val="283153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4108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603039535"/>
                  </a:ext>
                </a:extLst>
              </a:tr>
            </a:tbl>
          </a:graphicData>
        </a:graphic>
      </p:graphicFrame>
      <p:sp>
        <p:nvSpPr>
          <p:cNvPr id="4" name="Text Placeholder 3">
            <a:extLst>
              <a:ext uri="{FF2B5EF4-FFF2-40B4-BE49-F238E27FC236}">
                <a16:creationId xmlns:a16="http://schemas.microsoft.com/office/drawing/2014/main" id="{1E7737D7-736C-4790-B744-EA14424364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85039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85DB1-3661-4F75-9E3B-F6FBEA6AA007}"/>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4A110608-9E8D-46E0-94FC-ABDFC5BA2B42}"/>
              </a:ext>
            </a:extLst>
          </p:cNvPr>
          <p:cNvGraphicFramePr>
            <a:graphicFrameLocks noGrp="1"/>
          </p:cNvGraphicFramePr>
          <p:nvPr>
            <p:ph type="tbl" sz="quarter" idx="13"/>
            <p:extLst>
              <p:ext uri="{D42A27DB-BD31-4B8C-83A1-F6EECF244321}">
                <p14:modId xmlns:p14="http://schemas.microsoft.com/office/powerpoint/2010/main" val="253111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9544777"/>
                    </a:ext>
                  </a:extLst>
                </a:gridCol>
                <a:gridCol w="905256">
                  <a:extLst>
                    <a:ext uri="{9D8B030D-6E8A-4147-A177-3AD203B41FA5}">
                      <a16:colId xmlns:a16="http://schemas.microsoft.com/office/drawing/2014/main" val="2983847362"/>
                    </a:ext>
                  </a:extLst>
                </a:gridCol>
                <a:gridCol w="905256">
                  <a:extLst>
                    <a:ext uri="{9D8B030D-6E8A-4147-A177-3AD203B41FA5}">
                      <a16:colId xmlns:a16="http://schemas.microsoft.com/office/drawing/2014/main" val="3139030315"/>
                    </a:ext>
                  </a:extLst>
                </a:gridCol>
                <a:gridCol w="905256">
                  <a:extLst>
                    <a:ext uri="{9D8B030D-6E8A-4147-A177-3AD203B41FA5}">
                      <a16:colId xmlns:a16="http://schemas.microsoft.com/office/drawing/2014/main" val="2405771977"/>
                    </a:ext>
                  </a:extLst>
                </a:gridCol>
                <a:gridCol w="905256">
                  <a:extLst>
                    <a:ext uri="{9D8B030D-6E8A-4147-A177-3AD203B41FA5}">
                      <a16:colId xmlns:a16="http://schemas.microsoft.com/office/drawing/2014/main" val="940643102"/>
                    </a:ext>
                  </a:extLst>
                </a:gridCol>
                <a:gridCol w="905256">
                  <a:extLst>
                    <a:ext uri="{9D8B030D-6E8A-4147-A177-3AD203B41FA5}">
                      <a16:colId xmlns:a16="http://schemas.microsoft.com/office/drawing/2014/main" val="1854715113"/>
                    </a:ext>
                  </a:extLst>
                </a:gridCol>
                <a:gridCol w="905256">
                  <a:extLst>
                    <a:ext uri="{9D8B030D-6E8A-4147-A177-3AD203B41FA5}">
                      <a16:colId xmlns:a16="http://schemas.microsoft.com/office/drawing/2014/main" val="3097141042"/>
                    </a:ext>
                  </a:extLst>
                </a:gridCol>
                <a:gridCol w="905256">
                  <a:extLst>
                    <a:ext uri="{9D8B030D-6E8A-4147-A177-3AD203B41FA5}">
                      <a16:colId xmlns:a16="http://schemas.microsoft.com/office/drawing/2014/main" val="4206268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5284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8515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3692805003"/>
                  </a:ext>
                </a:extLst>
              </a:tr>
            </a:tbl>
          </a:graphicData>
        </a:graphic>
      </p:graphicFrame>
      <p:sp>
        <p:nvSpPr>
          <p:cNvPr id="4" name="Text Placeholder 3">
            <a:extLst>
              <a:ext uri="{FF2B5EF4-FFF2-40B4-BE49-F238E27FC236}">
                <a16:creationId xmlns:a16="http://schemas.microsoft.com/office/drawing/2014/main" id="{A253AB7C-7CD4-4B6B-98F8-2D255C7518D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53479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E77C4-0DFB-4A23-9B2A-09D7187EA5B5}"/>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98AA5194-1E24-44A5-8DFF-2EB6867AE5B1}"/>
              </a:ext>
            </a:extLst>
          </p:cNvPr>
          <p:cNvGraphicFramePr>
            <a:graphicFrameLocks noGrp="1"/>
          </p:cNvGraphicFramePr>
          <p:nvPr>
            <p:ph type="tbl" sz="quarter" idx="13"/>
            <p:extLst>
              <p:ext uri="{D42A27DB-BD31-4B8C-83A1-F6EECF244321}">
                <p14:modId xmlns:p14="http://schemas.microsoft.com/office/powerpoint/2010/main" val="18866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88575930"/>
                    </a:ext>
                  </a:extLst>
                </a:gridCol>
                <a:gridCol w="1481327">
                  <a:extLst>
                    <a:ext uri="{9D8B030D-6E8A-4147-A177-3AD203B41FA5}">
                      <a16:colId xmlns:a16="http://schemas.microsoft.com/office/drawing/2014/main" val="2571825738"/>
                    </a:ext>
                  </a:extLst>
                </a:gridCol>
                <a:gridCol w="658368">
                  <a:extLst>
                    <a:ext uri="{9D8B030D-6E8A-4147-A177-3AD203B41FA5}">
                      <a16:colId xmlns:a16="http://schemas.microsoft.com/office/drawing/2014/main" val="223499708"/>
                    </a:ext>
                  </a:extLst>
                </a:gridCol>
                <a:gridCol w="658368">
                  <a:extLst>
                    <a:ext uri="{9D8B030D-6E8A-4147-A177-3AD203B41FA5}">
                      <a16:colId xmlns:a16="http://schemas.microsoft.com/office/drawing/2014/main" val="470975257"/>
                    </a:ext>
                  </a:extLst>
                </a:gridCol>
                <a:gridCol w="658368">
                  <a:extLst>
                    <a:ext uri="{9D8B030D-6E8A-4147-A177-3AD203B41FA5}">
                      <a16:colId xmlns:a16="http://schemas.microsoft.com/office/drawing/2014/main" val="1782319088"/>
                    </a:ext>
                  </a:extLst>
                </a:gridCol>
                <a:gridCol w="658368">
                  <a:extLst>
                    <a:ext uri="{9D8B030D-6E8A-4147-A177-3AD203B41FA5}">
                      <a16:colId xmlns:a16="http://schemas.microsoft.com/office/drawing/2014/main" val="130663675"/>
                    </a:ext>
                  </a:extLst>
                </a:gridCol>
                <a:gridCol w="658368">
                  <a:extLst>
                    <a:ext uri="{9D8B030D-6E8A-4147-A177-3AD203B41FA5}">
                      <a16:colId xmlns:a16="http://schemas.microsoft.com/office/drawing/2014/main" val="1340765577"/>
                    </a:ext>
                  </a:extLst>
                </a:gridCol>
                <a:gridCol w="658368">
                  <a:extLst>
                    <a:ext uri="{9D8B030D-6E8A-4147-A177-3AD203B41FA5}">
                      <a16:colId xmlns:a16="http://schemas.microsoft.com/office/drawing/2014/main" val="1009004350"/>
                    </a:ext>
                  </a:extLst>
                </a:gridCol>
                <a:gridCol w="658368">
                  <a:extLst>
                    <a:ext uri="{9D8B030D-6E8A-4147-A177-3AD203B41FA5}">
                      <a16:colId xmlns:a16="http://schemas.microsoft.com/office/drawing/2014/main" val="921897739"/>
                    </a:ext>
                  </a:extLst>
                </a:gridCol>
                <a:gridCol w="658368">
                  <a:extLst>
                    <a:ext uri="{9D8B030D-6E8A-4147-A177-3AD203B41FA5}">
                      <a16:colId xmlns:a16="http://schemas.microsoft.com/office/drawing/2014/main" val="3462509991"/>
                    </a:ext>
                  </a:extLst>
                </a:gridCol>
                <a:gridCol w="658368">
                  <a:extLst>
                    <a:ext uri="{9D8B030D-6E8A-4147-A177-3AD203B41FA5}">
                      <a16:colId xmlns:a16="http://schemas.microsoft.com/office/drawing/2014/main" val="279138049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612240778"/>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2616661625"/>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1004943947"/>
                  </a:ext>
                </a:extLst>
              </a:tr>
            </a:tbl>
          </a:graphicData>
        </a:graphic>
      </p:graphicFrame>
      <p:sp>
        <p:nvSpPr>
          <p:cNvPr id="4" name="Text Placeholder 3">
            <a:extLst>
              <a:ext uri="{FF2B5EF4-FFF2-40B4-BE49-F238E27FC236}">
                <a16:creationId xmlns:a16="http://schemas.microsoft.com/office/drawing/2014/main" id="{184E4151-145F-4CF9-9CB5-4462A3D82AA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39733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BF131-E535-4B8C-AE66-8D93C0437B77}"/>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1FEBD2EF-4D63-4050-9AA0-00BCAFF58A2E}"/>
              </a:ext>
            </a:extLst>
          </p:cNvPr>
          <p:cNvGraphicFramePr>
            <a:graphicFrameLocks noGrp="1"/>
          </p:cNvGraphicFramePr>
          <p:nvPr>
            <p:ph type="tbl" sz="quarter" idx="13"/>
            <p:extLst>
              <p:ext uri="{D42A27DB-BD31-4B8C-83A1-F6EECF244321}">
                <p14:modId xmlns:p14="http://schemas.microsoft.com/office/powerpoint/2010/main" val="27248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64855670"/>
                    </a:ext>
                  </a:extLst>
                </a:gridCol>
                <a:gridCol w="1645920">
                  <a:extLst>
                    <a:ext uri="{9D8B030D-6E8A-4147-A177-3AD203B41FA5}">
                      <a16:colId xmlns:a16="http://schemas.microsoft.com/office/drawing/2014/main" val="2545549865"/>
                    </a:ext>
                  </a:extLst>
                </a:gridCol>
                <a:gridCol w="1645920">
                  <a:extLst>
                    <a:ext uri="{9D8B030D-6E8A-4147-A177-3AD203B41FA5}">
                      <a16:colId xmlns:a16="http://schemas.microsoft.com/office/drawing/2014/main" val="610616035"/>
                    </a:ext>
                  </a:extLst>
                </a:gridCol>
                <a:gridCol w="1645920">
                  <a:extLst>
                    <a:ext uri="{9D8B030D-6E8A-4147-A177-3AD203B41FA5}">
                      <a16:colId xmlns:a16="http://schemas.microsoft.com/office/drawing/2014/main" val="1063450921"/>
                    </a:ext>
                  </a:extLst>
                </a:gridCol>
                <a:gridCol w="1645920">
                  <a:extLst>
                    <a:ext uri="{9D8B030D-6E8A-4147-A177-3AD203B41FA5}">
                      <a16:colId xmlns:a16="http://schemas.microsoft.com/office/drawing/2014/main" val="577964262"/>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1299887377"/>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4063739596"/>
                  </a:ext>
                </a:extLst>
              </a:tr>
            </a:tbl>
          </a:graphicData>
        </a:graphic>
      </p:graphicFrame>
      <p:sp>
        <p:nvSpPr>
          <p:cNvPr id="4" name="Text Placeholder 3">
            <a:extLst>
              <a:ext uri="{FF2B5EF4-FFF2-40B4-BE49-F238E27FC236}">
                <a16:creationId xmlns:a16="http://schemas.microsoft.com/office/drawing/2014/main" id="{9667258E-B7C7-456F-88D2-05A34C05ACE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98942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E1F7-95B9-4F9E-B9CB-72C811DE4B37}"/>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B73B8365-1477-4BB6-93E7-69FF345A16CB}"/>
              </a:ext>
            </a:extLst>
          </p:cNvPr>
          <p:cNvGraphicFramePr>
            <a:graphicFrameLocks noGrp="1"/>
          </p:cNvGraphicFramePr>
          <p:nvPr>
            <p:ph type="chart" sz="quarter" idx="13"/>
            <p:extLst>
              <p:ext uri="{D42A27DB-BD31-4B8C-83A1-F6EECF244321}">
                <p14:modId xmlns:p14="http://schemas.microsoft.com/office/powerpoint/2010/main" val="514726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A45EE2-31E9-4868-9955-E495E39ACAE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EA27CF9-D985-4FAD-8FA2-C40726856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990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22BD-64A9-4915-8B6C-4B066509E3E8}"/>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D91F0012-26DB-4221-A9E3-A4A8B1405151}"/>
              </a:ext>
            </a:extLst>
          </p:cNvPr>
          <p:cNvGraphicFramePr>
            <a:graphicFrameLocks noGrp="1"/>
          </p:cNvGraphicFramePr>
          <p:nvPr>
            <p:ph type="chart" sz="quarter" idx="13"/>
            <p:extLst>
              <p:ext uri="{D42A27DB-BD31-4B8C-83A1-F6EECF244321}">
                <p14:modId xmlns:p14="http://schemas.microsoft.com/office/powerpoint/2010/main" val="117230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2582B9-1E03-40D1-98C6-705957F953E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C3FCBF5-F955-4A34-BAA2-729D38D6E2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583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8B9A-E0FF-410E-9F81-8050E86823B8}"/>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51DE7C70-A8E1-42DD-B39C-B2A23DFFCEE1}"/>
              </a:ext>
            </a:extLst>
          </p:cNvPr>
          <p:cNvGraphicFramePr>
            <a:graphicFrameLocks noGrp="1"/>
          </p:cNvGraphicFramePr>
          <p:nvPr>
            <p:ph type="chart" sz="quarter" idx="13"/>
            <p:extLst>
              <p:ext uri="{D42A27DB-BD31-4B8C-83A1-F6EECF244321}">
                <p14:modId xmlns:p14="http://schemas.microsoft.com/office/powerpoint/2010/main" val="2670632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1FF7B0-EA27-4DEF-9147-0FDF8FD2EFC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0B0D5EE-88B0-43B1-B34B-69F8EABFC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572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95B59-5B5D-4620-995B-1448E0A868A1}"/>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0BC71ACD-03AB-4103-AB64-EEFC2E4B2AC9}"/>
              </a:ext>
            </a:extLst>
          </p:cNvPr>
          <p:cNvGraphicFramePr>
            <a:graphicFrameLocks noGrp="1"/>
          </p:cNvGraphicFramePr>
          <p:nvPr>
            <p:ph type="chart" sz="quarter" idx="13"/>
            <p:extLst>
              <p:ext uri="{D42A27DB-BD31-4B8C-83A1-F6EECF244321}">
                <p14:modId xmlns:p14="http://schemas.microsoft.com/office/powerpoint/2010/main" val="1764400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AD169-D8A7-47A6-9016-F3CA551992E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B2040DF-5D45-41D5-80AF-6A2F39ABA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161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B1D2E-C11B-46ED-8751-BB0841F1B3BD}"/>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87CE975C-61CE-4469-B217-29ADB7A2D9AE}"/>
              </a:ext>
            </a:extLst>
          </p:cNvPr>
          <p:cNvGraphicFramePr>
            <a:graphicFrameLocks noGrp="1"/>
          </p:cNvGraphicFramePr>
          <p:nvPr>
            <p:ph type="chart" sz="quarter" idx="13"/>
            <p:extLst>
              <p:ext uri="{D42A27DB-BD31-4B8C-83A1-F6EECF244321}">
                <p14:modId xmlns:p14="http://schemas.microsoft.com/office/powerpoint/2010/main" val="887573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F94C5-37CC-4EB4-9004-C042A606551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BE169A8-295C-470B-9194-4916FE3A0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1971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80320-37F2-4BA9-9278-191FA120FB87}"/>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4B90FBED-C03F-4641-B223-69A6722E0C23}"/>
              </a:ext>
            </a:extLst>
          </p:cNvPr>
          <p:cNvGraphicFramePr>
            <a:graphicFrameLocks noGrp="1"/>
          </p:cNvGraphicFramePr>
          <p:nvPr>
            <p:ph type="chart" sz="quarter" idx="13"/>
            <p:extLst>
              <p:ext uri="{D42A27DB-BD31-4B8C-83A1-F6EECF244321}">
                <p14:modId xmlns:p14="http://schemas.microsoft.com/office/powerpoint/2010/main" val="793745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F0CAF-1844-4CA4-A147-0E26322A3B8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AE05986-F52D-4109-86F1-33D3B44DF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566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BBB4-5C68-4B42-A00B-5F943F3EAA22}"/>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AE48C1EE-F3D5-4B4B-9D0F-7268A3C1E6AA}"/>
              </a:ext>
            </a:extLst>
          </p:cNvPr>
          <p:cNvGraphicFramePr>
            <a:graphicFrameLocks noGrp="1"/>
          </p:cNvGraphicFramePr>
          <p:nvPr>
            <p:ph type="chart" sz="quarter" idx="13"/>
            <p:extLst>
              <p:ext uri="{D42A27DB-BD31-4B8C-83A1-F6EECF244321}">
                <p14:modId xmlns:p14="http://schemas.microsoft.com/office/powerpoint/2010/main" val="626727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8F975A-7489-416B-A1D2-E4A297B6900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2D9795C-735C-40FF-88B2-0621323F0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4890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42BA-38FF-4B37-A5CE-F4042DF4D198}"/>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D5CDEE75-966B-419F-9C9D-514B2F005916}"/>
              </a:ext>
            </a:extLst>
          </p:cNvPr>
          <p:cNvGraphicFramePr>
            <a:graphicFrameLocks noGrp="1"/>
          </p:cNvGraphicFramePr>
          <p:nvPr>
            <p:ph type="tbl" sz="quarter" idx="13"/>
            <p:extLst>
              <p:ext uri="{D42A27DB-BD31-4B8C-83A1-F6EECF244321}">
                <p14:modId xmlns:p14="http://schemas.microsoft.com/office/powerpoint/2010/main" val="362460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41170145"/>
                    </a:ext>
                  </a:extLst>
                </a:gridCol>
                <a:gridCol w="740664">
                  <a:extLst>
                    <a:ext uri="{9D8B030D-6E8A-4147-A177-3AD203B41FA5}">
                      <a16:colId xmlns:a16="http://schemas.microsoft.com/office/drawing/2014/main" val="1924611291"/>
                    </a:ext>
                  </a:extLst>
                </a:gridCol>
                <a:gridCol w="740664">
                  <a:extLst>
                    <a:ext uri="{9D8B030D-6E8A-4147-A177-3AD203B41FA5}">
                      <a16:colId xmlns:a16="http://schemas.microsoft.com/office/drawing/2014/main" val="227418706"/>
                    </a:ext>
                  </a:extLst>
                </a:gridCol>
                <a:gridCol w="740664">
                  <a:extLst>
                    <a:ext uri="{9D8B030D-6E8A-4147-A177-3AD203B41FA5}">
                      <a16:colId xmlns:a16="http://schemas.microsoft.com/office/drawing/2014/main" val="2273003750"/>
                    </a:ext>
                  </a:extLst>
                </a:gridCol>
                <a:gridCol w="740664">
                  <a:extLst>
                    <a:ext uri="{9D8B030D-6E8A-4147-A177-3AD203B41FA5}">
                      <a16:colId xmlns:a16="http://schemas.microsoft.com/office/drawing/2014/main" val="4049921591"/>
                    </a:ext>
                  </a:extLst>
                </a:gridCol>
                <a:gridCol w="740664">
                  <a:extLst>
                    <a:ext uri="{9D8B030D-6E8A-4147-A177-3AD203B41FA5}">
                      <a16:colId xmlns:a16="http://schemas.microsoft.com/office/drawing/2014/main" val="134802677"/>
                    </a:ext>
                  </a:extLst>
                </a:gridCol>
                <a:gridCol w="740664">
                  <a:extLst>
                    <a:ext uri="{9D8B030D-6E8A-4147-A177-3AD203B41FA5}">
                      <a16:colId xmlns:a16="http://schemas.microsoft.com/office/drawing/2014/main" val="1459062536"/>
                    </a:ext>
                  </a:extLst>
                </a:gridCol>
                <a:gridCol w="740664">
                  <a:extLst>
                    <a:ext uri="{9D8B030D-6E8A-4147-A177-3AD203B41FA5}">
                      <a16:colId xmlns:a16="http://schemas.microsoft.com/office/drawing/2014/main" val="3200005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496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188809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30423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3452671115"/>
                  </a:ext>
                </a:extLst>
              </a:tr>
            </a:tbl>
          </a:graphicData>
        </a:graphic>
      </p:graphicFrame>
      <p:sp>
        <p:nvSpPr>
          <p:cNvPr id="4" name="Text Placeholder 3">
            <a:extLst>
              <a:ext uri="{FF2B5EF4-FFF2-40B4-BE49-F238E27FC236}">
                <a16:creationId xmlns:a16="http://schemas.microsoft.com/office/drawing/2014/main" id="{3A83E4DC-519A-4503-847D-EBEA6F6F89B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98495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466E2-63E7-48F9-B57B-ED7810D1FF7F}"/>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813C4372-E47E-4FF6-8BCF-7C8FAAC17D7D}"/>
              </a:ext>
            </a:extLst>
          </p:cNvPr>
          <p:cNvGraphicFramePr>
            <a:graphicFrameLocks noGrp="1"/>
          </p:cNvGraphicFramePr>
          <p:nvPr>
            <p:ph type="tbl" sz="quarter" idx="13"/>
            <p:extLst>
              <p:ext uri="{D42A27DB-BD31-4B8C-83A1-F6EECF244321}">
                <p14:modId xmlns:p14="http://schemas.microsoft.com/office/powerpoint/2010/main" val="417784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340296488"/>
                    </a:ext>
                  </a:extLst>
                </a:gridCol>
                <a:gridCol w="740664">
                  <a:extLst>
                    <a:ext uri="{9D8B030D-6E8A-4147-A177-3AD203B41FA5}">
                      <a16:colId xmlns:a16="http://schemas.microsoft.com/office/drawing/2014/main" val="3533353354"/>
                    </a:ext>
                  </a:extLst>
                </a:gridCol>
                <a:gridCol w="740664">
                  <a:extLst>
                    <a:ext uri="{9D8B030D-6E8A-4147-A177-3AD203B41FA5}">
                      <a16:colId xmlns:a16="http://schemas.microsoft.com/office/drawing/2014/main" val="1344947269"/>
                    </a:ext>
                  </a:extLst>
                </a:gridCol>
                <a:gridCol w="740664">
                  <a:extLst>
                    <a:ext uri="{9D8B030D-6E8A-4147-A177-3AD203B41FA5}">
                      <a16:colId xmlns:a16="http://schemas.microsoft.com/office/drawing/2014/main" val="4021935715"/>
                    </a:ext>
                  </a:extLst>
                </a:gridCol>
                <a:gridCol w="740664">
                  <a:extLst>
                    <a:ext uri="{9D8B030D-6E8A-4147-A177-3AD203B41FA5}">
                      <a16:colId xmlns:a16="http://schemas.microsoft.com/office/drawing/2014/main" val="2967332502"/>
                    </a:ext>
                  </a:extLst>
                </a:gridCol>
                <a:gridCol w="740664">
                  <a:extLst>
                    <a:ext uri="{9D8B030D-6E8A-4147-A177-3AD203B41FA5}">
                      <a16:colId xmlns:a16="http://schemas.microsoft.com/office/drawing/2014/main" val="1269711257"/>
                    </a:ext>
                  </a:extLst>
                </a:gridCol>
                <a:gridCol w="740664">
                  <a:extLst>
                    <a:ext uri="{9D8B030D-6E8A-4147-A177-3AD203B41FA5}">
                      <a16:colId xmlns:a16="http://schemas.microsoft.com/office/drawing/2014/main" val="1046592662"/>
                    </a:ext>
                  </a:extLst>
                </a:gridCol>
                <a:gridCol w="740664">
                  <a:extLst>
                    <a:ext uri="{9D8B030D-6E8A-4147-A177-3AD203B41FA5}">
                      <a16:colId xmlns:a16="http://schemas.microsoft.com/office/drawing/2014/main" val="2870346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8131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270010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736364816"/>
                  </a:ext>
                </a:extLst>
              </a:tr>
            </a:tbl>
          </a:graphicData>
        </a:graphic>
      </p:graphicFrame>
      <p:sp>
        <p:nvSpPr>
          <p:cNvPr id="4" name="Text Placeholder 3">
            <a:extLst>
              <a:ext uri="{FF2B5EF4-FFF2-40B4-BE49-F238E27FC236}">
                <a16:creationId xmlns:a16="http://schemas.microsoft.com/office/drawing/2014/main" id="{639BB41E-AFC4-4866-8400-EC5134B8F8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69187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F4B9-FDD6-4B39-AEC5-59CFC7FF5DE7}"/>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6296961F-7C47-445D-819D-06A9AB10F8E7}"/>
              </a:ext>
            </a:extLst>
          </p:cNvPr>
          <p:cNvGraphicFramePr>
            <a:graphicFrameLocks noGrp="1"/>
          </p:cNvGraphicFramePr>
          <p:nvPr>
            <p:ph type="tbl" sz="quarter" idx="13"/>
            <p:extLst>
              <p:ext uri="{D42A27DB-BD31-4B8C-83A1-F6EECF244321}">
                <p14:modId xmlns:p14="http://schemas.microsoft.com/office/powerpoint/2010/main" val="136263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51865482"/>
                    </a:ext>
                  </a:extLst>
                </a:gridCol>
                <a:gridCol w="740664">
                  <a:extLst>
                    <a:ext uri="{9D8B030D-6E8A-4147-A177-3AD203B41FA5}">
                      <a16:colId xmlns:a16="http://schemas.microsoft.com/office/drawing/2014/main" val="1033198629"/>
                    </a:ext>
                  </a:extLst>
                </a:gridCol>
                <a:gridCol w="740664">
                  <a:extLst>
                    <a:ext uri="{9D8B030D-6E8A-4147-A177-3AD203B41FA5}">
                      <a16:colId xmlns:a16="http://schemas.microsoft.com/office/drawing/2014/main" val="1150812977"/>
                    </a:ext>
                  </a:extLst>
                </a:gridCol>
                <a:gridCol w="740664">
                  <a:extLst>
                    <a:ext uri="{9D8B030D-6E8A-4147-A177-3AD203B41FA5}">
                      <a16:colId xmlns:a16="http://schemas.microsoft.com/office/drawing/2014/main" val="3775121898"/>
                    </a:ext>
                  </a:extLst>
                </a:gridCol>
                <a:gridCol w="740664">
                  <a:extLst>
                    <a:ext uri="{9D8B030D-6E8A-4147-A177-3AD203B41FA5}">
                      <a16:colId xmlns:a16="http://schemas.microsoft.com/office/drawing/2014/main" val="1699252500"/>
                    </a:ext>
                  </a:extLst>
                </a:gridCol>
                <a:gridCol w="740664">
                  <a:extLst>
                    <a:ext uri="{9D8B030D-6E8A-4147-A177-3AD203B41FA5}">
                      <a16:colId xmlns:a16="http://schemas.microsoft.com/office/drawing/2014/main" val="345142856"/>
                    </a:ext>
                  </a:extLst>
                </a:gridCol>
                <a:gridCol w="740664">
                  <a:extLst>
                    <a:ext uri="{9D8B030D-6E8A-4147-A177-3AD203B41FA5}">
                      <a16:colId xmlns:a16="http://schemas.microsoft.com/office/drawing/2014/main" val="3527869687"/>
                    </a:ext>
                  </a:extLst>
                </a:gridCol>
                <a:gridCol w="740664">
                  <a:extLst>
                    <a:ext uri="{9D8B030D-6E8A-4147-A177-3AD203B41FA5}">
                      <a16:colId xmlns:a16="http://schemas.microsoft.com/office/drawing/2014/main" val="3222036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0277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15072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88661180"/>
                  </a:ext>
                </a:extLst>
              </a:tr>
            </a:tbl>
          </a:graphicData>
        </a:graphic>
      </p:graphicFrame>
      <p:sp>
        <p:nvSpPr>
          <p:cNvPr id="4" name="Text Placeholder 3">
            <a:extLst>
              <a:ext uri="{FF2B5EF4-FFF2-40B4-BE49-F238E27FC236}">
                <a16:creationId xmlns:a16="http://schemas.microsoft.com/office/drawing/2014/main" id="{1EA64F4F-1E18-4CE1-96C3-9AAB3ADD287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63748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3213-912D-4C93-975C-7AE05046BDFB}"/>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2BFEBD07-5B42-4614-80C6-C26AA0971190}"/>
              </a:ext>
            </a:extLst>
          </p:cNvPr>
          <p:cNvGraphicFramePr>
            <a:graphicFrameLocks noGrp="1"/>
          </p:cNvGraphicFramePr>
          <p:nvPr>
            <p:ph type="tbl" sz="quarter" idx="13"/>
            <p:extLst>
              <p:ext uri="{D42A27DB-BD31-4B8C-83A1-F6EECF244321}">
                <p14:modId xmlns:p14="http://schemas.microsoft.com/office/powerpoint/2010/main" val="291768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58986941"/>
                    </a:ext>
                  </a:extLst>
                </a:gridCol>
                <a:gridCol w="740664">
                  <a:extLst>
                    <a:ext uri="{9D8B030D-6E8A-4147-A177-3AD203B41FA5}">
                      <a16:colId xmlns:a16="http://schemas.microsoft.com/office/drawing/2014/main" val="1622978808"/>
                    </a:ext>
                  </a:extLst>
                </a:gridCol>
                <a:gridCol w="740664">
                  <a:extLst>
                    <a:ext uri="{9D8B030D-6E8A-4147-A177-3AD203B41FA5}">
                      <a16:colId xmlns:a16="http://schemas.microsoft.com/office/drawing/2014/main" val="1073425163"/>
                    </a:ext>
                  </a:extLst>
                </a:gridCol>
                <a:gridCol w="740664">
                  <a:extLst>
                    <a:ext uri="{9D8B030D-6E8A-4147-A177-3AD203B41FA5}">
                      <a16:colId xmlns:a16="http://schemas.microsoft.com/office/drawing/2014/main" val="3996195297"/>
                    </a:ext>
                  </a:extLst>
                </a:gridCol>
                <a:gridCol w="740664">
                  <a:extLst>
                    <a:ext uri="{9D8B030D-6E8A-4147-A177-3AD203B41FA5}">
                      <a16:colId xmlns:a16="http://schemas.microsoft.com/office/drawing/2014/main" val="2002027228"/>
                    </a:ext>
                  </a:extLst>
                </a:gridCol>
                <a:gridCol w="740664">
                  <a:extLst>
                    <a:ext uri="{9D8B030D-6E8A-4147-A177-3AD203B41FA5}">
                      <a16:colId xmlns:a16="http://schemas.microsoft.com/office/drawing/2014/main" val="2462203208"/>
                    </a:ext>
                  </a:extLst>
                </a:gridCol>
                <a:gridCol w="740664">
                  <a:extLst>
                    <a:ext uri="{9D8B030D-6E8A-4147-A177-3AD203B41FA5}">
                      <a16:colId xmlns:a16="http://schemas.microsoft.com/office/drawing/2014/main" val="2570615967"/>
                    </a:ext>
                  </a:extLst>
                </a:gridCol>
                <a:gridCol w="740664">
                  <a:extLst>
                    <a:ext uri="{9D8B030D-6E8A-4147-A177-3AD203B41FA5}">
                      <a16:colId xmlns:a16="http://schemas.microsoft.com/office/drawing/2014/main" val="75722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4940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148264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43522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1426746271"/>
                  </a:ext>
                </a:extLst>
              </a:tr>
            </a:tbl>
          </a:graphicData>
        </a:graphic>
      </p:graphicFrame>
      <p:sp>
        <p:nvSpPr>
          <p:cNvPr id="4" name="Text Placeholder 3">
            <a:extLst>
              <a:ext uri="{FF2B5EF4-FFF2-40B4-BE49-F238E27FC236}">
                <a16:creationId xmlns:a16="http://schemas.microsoft.com/office/drawing/2014/main" id="{F8273EA6-2266-49EF-90EA-382C5BA9B18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14461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038AD-141A-46BD-B286-77BD49C18B26}"/>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ECFC110B-A9A5-482E-91C8-0D4323F20B20}"/>
              </a:ext>
            </a:extLst>
          </p:cNvPr>
          <p:cNvGraphicFramePr>
            <a:graphicFrameLocks noGrp="1"/>
          </p:cNvGraphicFramePr>
          <p:nvPr>
            <p:ph type="tbl" sz="quarter" idx="13"/>
            <p:extLst>
              <p:ext uri="{D42A27DB-BD31-4B8C-83A1-F6EECF244321}">
                <p14:modId xmlns:p14="http://schemas.microsoft.com/office/powerpoint/2010/main" val="335735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96846797"/>
                    </a:ext>
                  </a:extLst>
                </a:gridCol>
                <a:gridCol w="740664">
                  <a:extLst>
                    <a:ext uri="{9D8B030D-6E8A-4147-A177-3AD203B41FA5}">
                      <a16:colId xmlns:a16="http://schemas.microsoft.com/office/drawing/2014/main" val="2934958944"/>
                    </a:ext>
                  </a:extLst>
                </a:gridCol>
                <a:gridCol w="740664">
                  <a:extLst>
                    <a:ext uri="{9D8B030D-6E8A-4147-A177-3AD203B41FA5}">
                      <a16:colId xmlns:a16="http://schemas.microsoft.com/office/drawing/2014/main" val="4020422870"/>
                    </a:ext>
                  </a:extLst>
                </a:gridCol>
                <a:gridCol w="740664">
                  <a:extLst>
                    <a:ext uri="{9D8B030D-6E8A-4147-A177-3AD203B41FA5}">
                      <a16:colId xmlns:a16="http://schemas.microsoft.com/office/drawing/2014/main" val="4206202306"/>
                    </a:ext>
                  </a:extLst>
                </a:gridCol>
                <a:gridCol w="740664">
                  <a:extLst>
                    <a:ext uri="{9D8B030D-6E8A-4147-A177-3AD203B41FA5}">
                      <a16:colId xmlns:a16="http://schemas.microsoft.com/office/drawing/2014/main" val="440004552"/>
                    </a:ext>
                  </a:extLst>
                </a:gridCol>
                <a:gridCol w="740664">
                  <a:extLst>
                    <a:ext uri="{9D8B030D-6E8A-4147-A177-3AD203B41FA5}">
                      <a16:colId xmlns:a16="http://schemas.microsoft.com/office/drawing/2014/main" val="234277263"/>
                    </a:ext>
                  </a:extLst>
                </a:gridCol>
                <a:gridCol w="740664">
                  <a:extLst>
                    <a:ext uri="{9D8B030D-6E8A-4147-A177-3AD203B41FA5}">
                      <a16:colId xmlns:a16="http://schemas.microsoft.com/office/drawing/2014/main" val="1444251948"/>
                    </a:ext>
                  </a:extLst>
                </a:gridCol>
                <a:gridCol w="740664">
                  <a:extLst>
                    <a:ext uri="{9D8B030D-6E8A-4147-A177-3AD203B41FA5}">
                      <a16:colId xmlns:a16="http://schemas.microsoft.com/office/drawing/2014/main" val="2812306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4521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5037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138233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647450602"/>
                  </a:ext>
                </a:extLst>
              </a:tr>
            </a:tbl>
          </a:graphicData>
        </a:graphic>
      </p:graphicFrame>
      <p:sp>
        <p:nvSpPr>
          <p:cNvPr id="4" name="Text Placeholder 3">
            <a:extLst>
              <a:ext uri="{FF2B5EF4-FFF2-40B4-BE49-F238E27FC236}">
                <a16:creationId xmlns:a16="http://schemas.microsoft.com/office/drawing/2014/main" id="{7340E1BD-3623-4B36-BED5-BAB1881652F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237970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0701-1E03-49CE-87FA-691DB73EE083}"/>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947ABD75-8FFE-48F2-B4DB-E14CE9F9E2F1}"/>
              </a:ext>
            </a:extLst>
          </p:cNvPr>
          <p:cNvGraphicFramePr>
            <a:graphicFrameLocks noGrp="1"/>
          </p:cNvGraphicFramePr>
          <p:nvPr>
            <p:ph type="tbl" sz="quarter" idx="13"/>
            <p:extLst>
              <p:ext uri="{D42A27DB-BD31-4B8C-83A1-F6EECF244321}">
                <p14:modId xmlns:p14="http://schemas.microsoft.com/office/powerpoint/2010/main" val="17156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87079625"/>
                    </a:ext>
                  </a:extLst>
                </a:gridCol>
                <a:gridCol w="740664">
                  <a:extLst>
                    <a:ext uri="{9D8B030D-6E8A-4147-A177-3AD203B41FA5}">
                      <a16:colId xmlns:a16="http://schemas.microsoft.com/office/drawing/2014/main" val="994571318"/>
                    </a:ext>
                  </a:extLst>
                </a:gridCol>
                <a:gridCol w="740664">
                  <a:extLst>
                    <a:ext uri="{9D8B030D-6E8A-4147-A177-3AD203B41FA5}">
                      <a16:colId xmlns:a16="http://schemas.microsoft.com/office/drawing/2014/main" val="909698478"/>
                    </a:ext>
                  </a:extLst>
                </a:gridCol>
                <a:gridCol w="740664">
                  <a:extLst>
                    <a:ext uri="{9D8B030D-6E8A-4147-A177-3AD203B41FA5}">
                      <a16:colId xmlns:a16="http://schemas.microsoft.com/office/drawing/2014/main" val="1279183476"/>
                    </a:ext>
                  </a:extLst>
                </a:gridCol>
                <a:gridCol w="740664">
                  <a:extLst>
                    <a:ext uri="{9D8B030D-6E8A-4147-A177-3AD203B41FA5}">
                      <a16:colId xmlns:a16="http://schemas.microsoft.com/office/drawing/2014/main" val="3966257055"/>
                    </a:ext>
                  </a:extLst>
                </a:gridCol>
                <a:gridCol w="740664">
                  <a:extLst>
                    <a:ext uri="{9D8B030D-6E8A-4147-A177-3AD203B41FA5}">
                      <a16:colId xmlns:a16="http://schemas.microsoft.com/office/drawing/2014/main" val="23035758"/>
                    </a:ext>
                  </a:extLst>
                </a:gridCol>
                <a:gridCol w="740664">
                  <a:extLst>
                    <a:ext uri="{9D8B030D-6E8A-4147-A177-3AD203B41FA5}">
                      <a16:colId xmlns:a16="http://schemas.microsoft.com/office/drawing/2014/main" val="277800359"/>
                    </a:ext>
                  </a:extLst>
                </a:gridCol>
                <a:gridCol w="740664">
                  <a:extLst>
                    <a:ext uri="{9D8B030D-6E8A-4147-A177-3AD203B41FA5}">
                      <a16:colId xmlns:a16="http://schemas.microsoft.com/office/drawing/2014/main" val="11067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0160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126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413831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1121189680"/>
                  </a:ext>
                </a:extLst>
              </a:tr>
            </a:tbl>
          </a:graphicData>
        </a:graphic>
      </p:graphicFrame>
      <p:sp>
        <p:nvSpPr>
          <p:cNvPr id="4" name="Text Placeholder 3">
            <a:extLst>
              <a:ext uri="{FF2B5EF4-FFF2-40B4-BE49-F238E27FC236}">
                <a16:creationId xmlns:a16="http://schemas.microsoft.com/office/drawing/2014/main" id="{66D8D4F3-F72F-42AD-86D5-F6334788274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02452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DF0D-4561-42F5-AFA5-551556B0FF6E}"/>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56CF20FF-8A1C-491F-A2F3-B93D7764C1D2}"/>
              </a:ext>
            </a:extLst>
          </p:cNvPr>
          <p:cNvGraphicFramePr>
            <a:graphicFrameLocks noGrp="1"/>
          </p:cNvGraphicFramePr>
          <p:nvPr>
            <p:ph type="tbl" sz="quarter" idx="13"/>
            <p:extLst>
              <p:ext uri="{D42A27DB-BD31-4B8C-83A1-F6EECF244321}">
                <p14:modId xmlns:p14="http://schemas.microsoft.com/office/powerpoint/2010/main" val="16527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80816376"/>
                    </a:ext>
                  </a:extLst>
                </a:gridCol>
                <a:gridCol w="740664">
                  <a:extLst>
                    <a:ext uri="{9D8B030D-6E8A-4147-A177-3AD203B41FA5}">
                      <a16:colId xmlns:a16="http://schemas.microsoft.com/office/drawing/2014/main" val="660843027"/>
                    </a:ext>
                  </a:extLst>
                </a:gridCol>
                <a:gridCol w="740664">
                  <a:extLst>
                    <a:ext uri="{9D8B030D-6E8A-4147-A177-3AD203B41FA5}">
                      <a16:colId xmlns:a16="http://schemas.microsoft.com/office/drawing/2014/main" val="848255449"/>
                    </a:ext>
                  </a:extLst>
                </a:gridCol>
                <a:gridCol w="740664">
                  <a:extLst>
                    <a:ext uri="{9D8B030D-6E8A-4147-A177-3AD203B41FA5}">
                      <a16:colId xmlns:a16="http://schemas.microsoft.com/office/drawing/2014/main" val="1663577551"/>
                    </a:ext>
                  </a:extLst>
                </a:gridCol>
                <a:gridCol w="740664">
                  <a:extLst>
                    <a:ext uri="{9D8B030D-6E8A-4147-A177-3AD203B41FA5}">
                      <a16:colId xmlns:a16="http://schemas.microsoft.com/office/drawing/2014/main" val="169400228"/>
                    </a:ext>
                  </a:extLst>
                </a:gridCol>
                <a:gridCol w="740664">
                  <a:extLst>
                    <a:ext uri="{9D8B030D-6E8A-4147-A177-3AD203B41FA5}">
                      <a16:colId xmlns:a16="http://schemas.microsoft.com/office/drawing/2014/main" val="1853500736"/>
                    </a:ext>
                  </a:extLst>
                </a:gridCol>
                <a:gridCol w="740664">
                  <a:extLst>
                    <a:ext uri="{9D8B030D-6E8A-4147-A177-3AD203B41FA5}">
                      <a16:colId xmlns:a16="http://schemas.microsoft.com/office/drawing/2014/main" val="2728766103"/>
                    </a:ext>
                  </a:extLst>
                </a:gridCol>
                <a:gridCol w="740664">
                  <a:extLst>
                    <a:ext uri="{9D8B030D-6E8A-4147-A177-3AD203B41FA5}">
                      <a16:colId xmlns:a16="http://schemas.microsoft.com/office/drawing/2014/main" val="33943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0717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152055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312456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1505107486"/>
                  </a:ext>
                </a:extLst>
              </a:tr>
            </a:tbl>
          </a:graphicData>
        </a:graphic>
      </p:graphicFrame>
      <p:sp>
        <p:nvSpPr>
          <p:cNvPr id="4" name="Text Placeholder 3">
            <a:extLst>
              <a:ext uri="{FF2B5EF4-FFF2-40B4-BE49-F238E27FC236}">
                <a16:creationId xmlns:a16="http://schemas.microsoft.com/office/drawing/2014/main" id="{A5515911-3C5B-48A8-851C-EB3B711636D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57413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8BA86-186F-45EC-B0AE-23A869BB00E9}"/>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E9C33995-A6F0-40AB-A218-C4578FDE3E74}"/>
              </a:ext>
            </a:extLst>
          </p:cNvPr>
          <p:cNvGraphicFramePr>
            <a:graphicFrameLocks noGrp="1"/>
          </p:cNvGraphicFramePr>
          <p:nvPr>
            <p:ph type="tbl" sz="quarter" idx="13"/>
            <p:extLst>
              <p:ext uri="{D42A27DB-BD31-4B8C-83A1-F6EECF244321}">
                <p14:modId xmlns:p14="http://schemas.microsoft.com/office/powerpoint/2010/main" val="387737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65200802"/>
                    </a:ext>
                  </a:extLst>
                </a:gridCol>
                <a:gridCol w="740664">
                  <a:extLst>
                    <a:ext uri="{9D8B030D-6E8A-4147-A177-3AD203B41FA5}">
                      <a16:colId xmlns:a16="http://schemas.microsoft.com/office/drawing/2014/main" val="1934796096"/>
                    </a:ext>
                  </a:extLst>
                </a:gridCol>
                <a:gridCol w="740664">
                  <a:extLst>
                    <a:ext uri="{9D8B030D-6E8A-4147-A177-3AD203B41FA5}">
                      <a16:colId xmlns:a16="http://schemas.microsoft.com/office/drawing/2014/main" val="1831683075"/>
                    </a:ext>
                  </a:extLst>
                </a:gridCol>
                <a:gridCol w="740664">
                  <a:extLst>
                    <a:ext uri="{9D8B030D-6E8A-4147-A177-3AD203B41FA5}">
                      <a16:colId xmlns:a16="http://schemas.microsoft.com/office/drawing/2014/main" val="3080343717"/>
                    </a:ext>
                  </a:extLst>
                </a:gridCol>
                <a:gridCol w="740664">
                  <a:extLst>
                    <a:ext uri="{9D8B030D-6E8A-4147-A177-3AD203B41FA5}">
                      <a16:colId xmlns:a16="http://schemas.microsoft.com/office/drawing/2014/main" val="469090224"/>
                    </a:ext>
                  </a:extLst>
                </a:gridCol>
                <a:gridCol w="740664">
                  <a:extLst>
                    <a:ext uri="{9D8B030D-6E8A-4147-A177-3AD203B41FA5}">
                      <a16:colId xmlns:a16="http://schemas.microsoft.com/office/drawing/2014/main" val="681193301"/>
                    </a:ext>
                  </a:extLst>
                </a:gridCol>
                <a:gridCol w="740664">
                  <a:extLst>
                    <a:ext uri="{9D8B030D-6E8A-4147-A177-3AD203B41FA5}">
                      <a16:colId xmlns:a16="http://schemas.microsoft.com/office/drawing/2014/main" val="1581789325"/>
                    </a:ext>
                  </a:extLst>
                </a:gridCol>
                <a:gridCol w="740664">
                  <a:extLst>
                    <a:ext uri="{9D8B030D-6E8A-4147-A177-3AD203B41FA5}">
                      <a16:colId xmlns:a16="http://schemas.microsoft.com/office/drawing/2014/main" val="307332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34352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60159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353228246"/>
                  </a:ext>
                </a:extLst>
              </a:tr>
            </a:tbl>
          </a:graphicData>
        </a:graphic>
      </p:graphicFrame>
      <p:sp>
        <p:nvSpPr>
          <p:cNvPr id="4" name="Text Placeholder 3">
            <a:extLst>
              <a:ext uri="{FF2B5EF4-FFF2-40B4-BE49-F238E27FC236}">
                <a16:creationId xmlns:a16="http://schemas.microsoft.com/office/drawing/2014/main" id="{C4872C3A-180E-435C-9B2F-4C2C574D9A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19506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CCE5B-65A5-4486-859E-CE57F2264C3B}"/>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0D409EA7-70AF-471E-9291-0479F0F1809F}"/>
              </a:ext>
            </a:extLst>
          </p:cNvPr>
          <p:cNvGraphicFramePr>
            <a:graphicFrameLocks noGrp="1"/>
          </p:cNvGraphicFramePr>
          <p:nvPr>
            <p:ph type="tbl" sz="quarter" idx="13"/>
            <p:extLst>
              <p:ext uri="{D42A27DB-BD31-4B8C-83A1-F6EECF244321}">
                <p14:modId xmlns:p14="http://schemas.microsoft.com/office/powerpoint/2010/main" val="198989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9658824"/>
                    </a:ext>
                  </a:extLst>
                </a:gridCol>
                <a:gridCol w="987552">
                  <a:extLst>
                    <a:ext uri="{9D8B030D-6E8A-4147-A177-3AD203B41FA5}">
                      <a16:colId xmlns:a16="http://schemas.microsoft.com/office/drawing/2014/main" val="1168758399"/>
                    </a:ext>
                  </a:extLst>
                </a:gridCol>
                <a:gridCol w="987552">
                  <a:extLst>
                    <a:ext uri="{9D8B030D-6E8A-4147-A177-3AD203B41FA5}">
                      <a16:colId xmlns:a16="http://schemas.microsoft.com/office/drawing/2014/main" val="2237873025"/>
                    </a:ext>
                  </a:extLst>
                </a:gridCol>
                <a:gridCol w="987552">
                  <a:extLst>
                    <a:ext uri="{9D8B030D-6E8A-4147-A177-3AD203B41FA5}">
                      <a16:colId xmlns:a16="http://schemas.microsoft.com/office/drawing/2014/main" val="3600935646"/>
                    </a:ext>
                  </a:extLst>
                </a:gridCol>
                <a:gridCol w="987552">
                  <a:extLst>
                    <a:ext uri="{9D8B030D-6E8A-4147-A177-3AD203B41FA5}">
                      <a16:colId xmlns:a16="http://schemas.microsoft.com/office/drawing/2014/main" val="729419535"/>
                    </a:ext>
                  </a:extLst>
                </a:gridCol>
                <a:gridCol w="987552">
                  <a:extLst>
                    <a:ext uri="{9D8B030D-6E8A-4147-A177-3AD203B41FA5}">
                      <a16:colId xmlns:a16="http://schemas.microsoft.com/office/drawing/2014/main" val="3363116136"/>
                    </a:ext>
                  </a:extLst>
                </a:gridCol>
                <a:gridCol w="987552">
                  <a:extLst>
                    <a:ext uri="{9D8B030D-6E8A-4147-A177-3AD203B41FA5}">
                      <a16:colId xmlns:a16="http://schemas.microsoft.com/office/drawing/2014/main" val="4263077411"/>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4275099767"/>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2868509941"/>
                  </a:ext>
                </a:extLst>
              </a:tr>
            </a:tbl>
          </a:graphicData>
        </a:graphic>
      </p:graphicFrame>
      <p:sp>
        <p:nvSpPr>
          <p:cNvPr id="4" name="Text Placeholder 3">
            <a:extLst>
              <a:ext uri="{FF2B5EF4-FFF2-40B4-BE49-F238E27FC236}">
                <a16:creationId xmlns:a16="http://schemas.microsoft.com/office/drawing/2014/main" id="{44E193AF-DDDC-4DE3-8816-5A900DCC587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73687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C065-7EDA-4702-A55E-ED82243EB8B6}"/>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93601BD8-0040-4DF4-891F-DDA9918CBCAA}"/>
              </a:ext>
            </a:extLst>
          </p:cNvPr>
          <p:cNvGraphicFramePr>
            <a:graphicFrameLocks noGrp="1"/>
          </p:cNvGraphicFramePr>
          <p:nvPr>
            <p:ph type="tbl" sz="quarter" idx="13"/>
            <p:extLst>
              <p:ext uri="{D42A27DB-BD31-4B8C-83A1-F6EECF244321}">
                <p14:modId xmlns:p14="http://schemas.microsoft.com/office/powerpoint/2010/main" val="326797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33738182"/>
                    </a:ext>
                  </a:extLst>
                </a:gridCol>
                <a:gridCol w="987552">
                  <a:extLst>
                    <a:ext uri="{9D8B030D-6E8A-4147-A177-3AD203B41FA5}">
                      <a16:colId xmlns:a16="http://schemas.microsoft.com/office/drawing/2014/main" val="3605608849"/>
                    </a:ext>
                  </a:extLst>
                </a:gridCol>
                <a:gridCol w="987552">
                  <a:extLst>
                    <a:ext uri="{9D8B030D-6E8A-4147-A177-3AD203B41FA5}">
                      <a16:colId xmlns:a16="http://schemas.microsoft.com/office/drawing/2014/main" val="3888561319"/>
                    </a:ext>
                  </a:extLst>
                </a:gridCol>
                <a:gridCol w="987552">
                  <a:extLst>
                    <a:ext uri="{9D8B030D-6E8A-4147-A177-3AD203B41FA5}">
                      <a16:colId xmlns:a16="http://schemas.microsoft.com/office/drawing/2014/main" val="1552619844"/>
                    </a:ext>
                  </a:extLst>
                </a:gridCol>
                <a:gridCol w="987552">
                  <a:extLst>
                    <a:ext uri="{9D8B030D-6E8A-4147-A177-3AD203B41FA5}">
                      <a16:colId xmlns:a16="http://schemas.microsoft.com/office/drawing/2014/main" val="1904049421"/>
                    </a:ext>
                  </a:extLst>
                </a:gridCol>
                <a:gridCol w="987552">
                  <a:extLst>
                    <a:ext uri="{9D8B030D-6E8A-4147-A177-3AD203B41FA5}">
                      <a16:colId xmlns:a16="http://schemas.microsoft.com/office/drawing/2014/main" val="3863526769"/>
                    </a:ext>
                  </a:extLst>
                </a:gridCol>
                <a:gridCol w="658368">
                  <a:extLst>
                    <a:ext uri="{9D8B030D-6E8A-4147-A177-3AD203B41FA5}">
                      <a16:colId xmlns:a16="http://schemas.microsoft.com/office/drawing/2014/main" val="117915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19141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0564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76403912"/>
                  </a:ext>
                </a:extLst>
              </a:tr>
            </a:tbl>
          </a:graphicData>
        </a:graphic>
      </p:graphicFrame>
      <p:sp>
        <p:nvSpPr>
          <p:cNvPr id="4" name="Text Placeholder 3">
            <a:extLst>
              <a:ext uri="{FF2B5EF4-FFF2-40B4-BE49-F238E27FC236}">
                <a16:creationId xmlns:a16="http://schemas.microsoft.com/office/drawing/2014/main" id="{F794C570-236F-48BB-91FD-D3CBC5C8A39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05821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5F50B-1E48-453D-9747-4CF1BD556BCA}"/>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B734F0E3-847A-43E4-9ADB-69FDACBCE9AE}"/>
              </a:ext>
            </a:extLst>
          </p:cNvPr>
          <p:cNvGraphicFramePr>
            <a:graphicFrameLocks noGrp="1"/>
          </p:cNvGraphicFramePr>
          <p:nvPr>
            <p:ph type="tbl" sz="quarter" idx="13"/>
            <p:extLst>
              <p:ext uri="{D42A27DB-BD31-4B8C-83A1-F6EECF244321}">
                <p14:modId xmlns:p14="http://schemas.microsoft.com/office/powerpoint/2010/main" val="406031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07912742"/>
                    </a:ext>
                  </a:extLst>
                </a:gridCol>
                <a:gridCol w="987552">
                  <a:extLst>
                    <a:ext uri="{9D8B030D-6E8A-4147-A177-3AD203B41FA5}">
                      <a16:colId xmlns:a16="http://schemas.microsoft.com/office/drawing/2014/main" val="1438602372"/>
                    </a:ext>
                  </a:extLst>
                </a:gridCol>
                <a:gridCol w="987552">
                  <a:extLst>
                    <a:ext uri="{9D8B030D-6E8A-4147-A177-3AD203B41FA5}">
                      <a16:colId xmlns:a16="http://schemas.microsoft.com/office/drawing/2014/main" val="517086627"/>
                    </a:ext>
                  </a:extLst>
                </a:gridCol>
                <a:gridCol w="987552">
                  <a:extLst>
                    <a:ext uri="{9D8B030D-6E8A-4147-A177-3AD203B41FA5}">
                      <a16:colId xmlns:a16="http://schemas.microsoft.com/office/drawing/2014/main" val="2868290617"/>
                    </a:ext>
                  </a:extLst>
                </a:gridCol>
                <a:gridCol w="987552">
                  <a:extLst>
                    <a:ext uri="{9D8B030D-6E8A-4147-A177-3AD203B41FA5}">
                      <a16:colId xmlns:a16="http://schemas.microsoft.com/office/drawing/2014/main" val="1525656559"/>
                    </a:ext>
                  </a:extLst>
                </a:gridCol>
                <a:gridCol w="987552">
                  <a:extLst>
                    <a:ext uri="{9D8B030D-6E8A-4147-A177-3AD203B41FA5}">
                      <a16:colId xmlns:a16="http://schemas.microsoft.com/office/drawing/2014/main" val="691202184"/>
                    </a:ext>
                  </a:extLst>
                </a:gridCol>
                <a:gridCol w="658368">
                  <a:extLst>
                    <a:ext uri="{9D8B030D-6E8A-4147-A177-3AD203B41FA5}">
                      <a16:colId xmlns:a16="http://schemas.microsoft.com/office/drawing/2014/main" val="290455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53853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213796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9019772"/>
                  </a:ext>
                </a:extLst>
              </a:tr>
            </a:tbl>
          </a:graphicData>
        </a:graphic>
      </p:graphicFrame>
      <p:sp>
        <p:nvSpPr>
          <p:cNvPr id="4" name="Text Placeholder 3">
            <a:extLst>
              <a:ext uri="{FF2B5EF4-FFF2-40B4-BE49-F238E27FC236}">
                <a16:creationId xmlns:a16="http://schemas.microsoft.com/office/drawing/2014/main" id="{05D1CD69-D936-43D4-8986-6CCA0230E98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83061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D596-5970-4B0A-9897-95D5791720CD}"/>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F37D5358-4695-4D54-B40B-B59A44BA7A97}"/>
              </a:ext>
            </a:extLst>
          </p:cNvPr>
          <p:cNvGraphicFramePr>
            <a:graphicFrameLocks noGrp="1"/>
          </p:cNvGraphicFramePr>
          <p:nvPr>
            <p:ph type="tbl" sz="quarter" idx="13"/>
            <p:extLst>
              <p:ext uri="{D42A27DB-BD31-4B8C-83A1-F6EECF244321}">
                <p14:modId xmlns:p14="http://schemas.microsoft.com/office/powerpoint/2010/main" val="134772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25197837"/>
                    </a:ext>
                  </a:extLst>
                </a:gridCol>
                <a:gridCol w="987552">
                  <a:extLst>
                    <a:ext uri="{9D8B030D-6E8A-4147-A177-3AD203B41FA5}">
                      <a16:colId xmlns:a16="http://schemas.microsoft.com/office/drawing/2014/main" val="4135071424"/>
                    </a:ext>
                  </a:extLst>
                </a:gridCol>
                <a:gridCol w="987552">
                  <a:extLst>
                    <a:ext uri="{9D8B030D-6E8A-4147-A177-3AD203B41FA5}">
                      <a16:colId xmlns:a16="http://schemas.microsoft.com/office/drawing/2014/main" val="2477594164"/>
                    </a:ext>
                  </a:extLst>
                </a:gridCol>
                <a:gridCol w="987552">
                  <a:extLst>
                    <a:ext uri="{9D8B030D-6E8A-4147-A177-3AD203B41FA5}">
                      <a16:colId xmlns:a16="http://schemas.microsoft.com/office/drawing/2014/main" val="1892096982"/>
                    </a:ext>
                  </a:extLst>
                </a:gridCol>
                <a:gridCol w="987552">
                  <a:extLst>
                    <a:ext uri="{9D8B030D-6E8A-4147-A177-3AD203B41FA5}">
                      <a16:colId xmlns:a16="http://schemas.microsoft.com/office/drawing/2014/main" val="3272986304"/>
                    </a:ext>
                  </a:extLst>
                </a:gridCol>
                <a:gridCol w="987552">
                  <a:extLst>
                    <a:ext uri="{9D8B030D-6E8A-4147-A177-3AD203B41FA5}">
                      <a16:colId xmlns:a16="http://schemas.microsoft.com/office/drawing/2014/main" val="3301944846"/>
                    </a:ext>
                  </a:extLst>
                </a:gridCol>
                <a:gridCol w="658368">
                  <a:extLst>
                    <a:ext uri="{9D8B030D-6E8A-4147-A177-3AD203B41FA5}">
                      <a16:colId xmlns:a16="http://schemas.microsoft.com/office/drawing/2014/main" val="812920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51442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1141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0382294"/>
                  </a:ext>
                </a:extLst>
              </a:tr>
            </a:tbl>
          </a:graphicData>
        </a:graphic>
      </p:graphicFrame>
      <p:sp>
        <p:nvSpPr>
          <p:cNvPr id="4" name="Text Placeholder 3">
            <a:extLst>
              <a:ext uri="{FF2B5EF4-FFF2-40B4-BE49-F238E27FC236}">
                <a16:creationId xmlns:a16="http://schemas.microsoft.com/office/drawing/2014/main" id="{43CB72C6-515E-44A2-A214-E8CDDB0E57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32909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CBE4E-2111-48C8-906A-793BC2A5C426}"/>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35F1F1E4-ABFC-4531-BB0F-6E0B5D060869}"/>
              </a:ext>
            </a:extLst>
          </p:cNvPr>
          <p:cNvGraphicFramePr>
            <a:graphicFrameLocks noGrp="1"/>
          </p:cNvGraphicFramePr>
          <p:nvPr>
            <p:ph type="tbl" sz="quarter" idx="13"/>
            <p:extLst>
              <p:ext uri="{D42A27DB-BD31-4B8C-83A1-F6EECF244321}">
                <p14:modId xmlns:p14="http://schemas.microsoft.com/office/powerpoint/2010/main" val="55701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06758211"/>
                    </a:ext>
                  </a:extLst>
                </a:gridCol>
                <a:gridCol w="987552">
                  <a:extLst>
                    <a:ext uri="{9D8B030D-6E8A-4147-A177-3AD203B41FA5}">
                      <a16:colId xmlns:a16="http://schemas.microsoft.com/office/drawing/2014/main" val="1857492407"/>
                    </a:ext>
                  </a:extLst>
                </a:gridCol>
                <a:gridCol w="987552">
                  <a:extLst>
                    <a:ext uri="{9D8B030D-6E8A-4147-A177-3AD203B41FA5}">
                      <a16:colId xmlns:a16="http://schemas.microsoft.com/office/drawing/2014/main" val="3180189642"/>
                    </a:ext>
                  </a:extLst>
                </a:gridCol>
                <a:gridCol w="987552">
                  <a:extLst>
                    <a:ext uri="{9D8B030D-6E8A-4147-A177-3AD203B41FA5}">
                      <a16:colId xmlns:a16="http://schemas.microsoft.com/office/drawing/2014/main" val="3498595452"/>
                    </a:ext>
                  </a:extLst>
                </a:gridCol>
                <a:gridCol w="987552">
                  <a:extLst>
                    <a:ext uri="{9D8B030D-6E8A-4147-A177-3AD203B41FA5}">
                      <a16:colId xmlns:a16="http://schemas.microsoft.com/office/drawing/2014/main" val="1464158907"/>
                    </a:ext>
                  </a:extLst>
                </a:gridCol>
                <a:gridCol w="987552">
                  <a:extLst>
                    <a:ext uri="{9D8B030D-6E8A-4147-A177-3AD203B41FA5}">
                      <a16:colId xmlns:a16="http://schemas.microsoft.com/office/drawing/2014/main" val="2326369649"/>
                    </a:ext>
                  </a:extLst>
                </a:gridCol>
                <a:gridCol w="658368">
                  <a:extLst>
                    <a:ext uri="{9D8B030D-6E8A-4147-A177-3AD203B41FA5}">
                      <a16:colId xmlns:a16="http://schemas.microsoft.com/office/drawing/2014/main" val="275877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72827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312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61777906"/>
                  </a:ext>
                </a:extLst>
              </a:tr>
            </a:tbl>
          </a:graphicData>
        </a:graphic>
      </p:graphicFrame>
      <p:sp>
        <p:nvSpPr>
          <p:cNvPr id="4" name="Text Placeholder 3">
            <a:extLst>
              <a:ext uri="{FF2B5EF4-FFF2-40B4-BE49-F238E27FC236}">
                <a16:creationId xmlns:a16="http://schemas.microsoft.com/office/drawing/2014/main" id="{A5669BBB-956E-431D-B696-787F1E031C2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718817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6813-F18A-49AF-8D40-00C390F7D701}"/>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C161E5EA-FF71-4D9C-A190-8FD9BEF4212D}"/>
              </a:ext>
            </a:extLst>
          </p:cNvPr>
          <p:cNvGraphicFramePr>
            <a:graphicFrameLocks noGrp="1"/>
          </p:cNvGraphicFramePr>
          <p:nvPr>
            <p:ph type="tbl" sz="quarter" idx="13"/>
            <p:extLst>
              <p:ext uri="{D42A27DB-BD31-4B8C-83A1-F6EECF244321}">
                <p14:modId xmlns:p14="http://schemas.microsoft.com/office/powerpoint/2010/main" val="1642889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95295771"/>
                    </a:ext>
                  </a:extLst>
                </a:gridCol>
                <a:gridCol w="987552">
                  <a:extLst>
                    <a:ext uri="{9D8B030D-6E8A-4147-A177-3AD203B41FA5}">
                      <a16:colId xmlns:a16="http://schemas.microsoft.com/office/drawing/2014/main" val="2950883553"/>
                    </a:ext>
                  </a:extLst>
                </a:gridCol>
                <a:gridCol w="987552">
                  <a:extLst>
                    <a:ext uri="{9D8B030D-6E8A-4147-A177-3AD203B41FA5}">
                      <a16:colId xmlns:a16="http://schemas.microsoft.com/office/drawing/2014/main" val="1986649877"/>
                    </a:ext>
                  </a:extLst>
                </a:gridCol>
                <a:gridCol w="987552">
                  <a:extLst>
                    <a:ext uri="{9D8B030D-6E8A-4147-A177-3AD203B41FA5}">
                      <a16:colId xmlns:a16="http://schemas.microsoft.com/office/drawing/2014/main" val="4216843980"/>
                    </a:ext>
                  </a:extLst>
                </a:gridCol>
                <a:gridCol w="987552">
                  <a:extLst>
                    <a:ext uri="{9D8B030D-6E8A-4147-A177-3AD203B41FA5}">
                      <a16:colId xmlns:a16="http://schemas.microsoft.com/office/drawing/2014/main" val="1184856868"/>
                    </a:ext>
                  </a:extLst>
                </a:gridCol>
                <a:gridCol w="987552">
                  <a:extLst>
                    <a:ext uri="{9D8B030D-6E8A-4147-A177-3AD203B41FA5}">
                      <a16:colId xmlns:a16="http://schemas.microsoft.com/office/drawing/2014/main" val="445895727"/>
                    </a:ext>
                  </a:extLst>
                </a:gridCol>
                <a:gridCol w="658368">
                  <a:extLst>
                    <a:ext uri="{9D8B030D-6E8A-4147-A177-3AD203B41FA5}">
                      <a16:colId xmlns:a16="http://schemas.microsoft.com/office/drawing/2014/main" val="476802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30916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8674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877493662"/>
                  </a:ext>
                </a:extLst>
              </a:tr>
            </a:tbl>
          </a:graphicData>
        </a:graphic>
      </p:graphicFrame>
      <p:sp>
        <p:nvSpPr>
          <p:cNvPr id="4" name="Text Placeholder 3">
            <a:extLst>
              <a:ext uri="{FF2B5EF4-FFF2-40B4-BE49-F238E27FC236}">
                <a16:creationId xmlns:a16="http://schemas.microsoft.com/office/drawing/2014/main" id="{E11D9A09-3872-4AAD-A577-A8C47AE386E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998834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C400A-D555-4B77-938F-8132A62208CF}"/>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F08C4A7D-256C-4F37-9885-12159B7A2582}"/>
              </a:ext>
            </a:extLst>
          </p:cNvPr>
          <p:cNvGraphicFramePr>
            <a:graphicFrameLocks noGrp="1"/>
          </p:cNvGraphicFramePr>
          <p:nvPr>
            <p:ph type="tbl" sz="quarter" idx="13"/>
            <p:extLst>
              <p:ext uri="{D42A27DB-BD31-4B8C-83A1-F6EECF244321}">
                <p14:modId xmlns:p14="http://schemas.microsoft.com/office/powerpoint/2010/main" val="1337644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8748292"/>
                    </a:ext>
                  </a:extLst>
                </a:gridCol>
                <a:gridCol w="987552">
                  <a:extLst>
                    <a:ext uri="{9D8B030D-6E8A-4147-A177-3AD203B41FA5}">
                      <a16:colId xmlns:a16="http://schemas.microsoft.com/office/drawing/2014/main" val="3991806873"/>
                    </a:ext>
                  </a:extLst>
                </a:gridCol>
                <a:gridCol w="987552">
                  <a:extLst>
                    <a:ext uri="{9D8B030D-6E8A-4147-A177-3AD203B41FA5}">
                      <a16:colId xmlns:a16="http://schemas.microsoft.com/office/drawing/2014/main" val="122928573"/>
                    </a:ext>
                  </a:extLst>
                </a:gridCol>
                <a:gridCol w="987552">
                  <a:extLst>
                    <a:ext uri="{9D8B030D-6E8A-4147-A177-3AD203B41FA5}">
                      <a16:colId xmlns:a16="http://schemas.microsoft.com/office/drawing/2014/main" val="1028999018"/>
                    </a:ext>
                  </a:extLst>
                </a:gridCol>
                <a:gridCol w="987552">
                  <a:extLst>
                    <a:ext uri="{9D8B030D-6E8A-4147-A177-3AD203B41FA5}">
                      <a16:colId xmlns:a16="http://schemas.microsoft.com/office/drawing/2014/main" val="3433054393"/>
                    </a:ext>
                  </a:extLst>
                </a:gridCol>
                <a:gridCol w="987552">
                  <a:extLst>
                    <a:ext uri="{9D8B030D-6E8A-4147-A177-3AD203B41FA5}">
                      <a16:colId xmlns:a16="http://schemas.microsoft.com/office/drawing/2014/main" val="1974368700"/>
                    </a:ext>
                  </a:extLst>
                </a:gridCol>
                <a:gridCol w="658368">
                  <a:extLst>
                    <a:ext uri="{9D8B030D-6E8A-4147-A177-3AD203B41FA5}">
                      <a16:colId xmlns:a16="http://schemas.microsoft.com/office/drawing/2014/main" val="160895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9352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7991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761424"/>
                  </a:ext>
                </a:extLst>
              </a:tr>
            </a:tbl>
          </a:graphicData>
        </a:graphic>
      </p:graphicFrame>
      <p:sp>
        <p:nvSpPr>
          <p:cNvPr id="4" name="Text Placeholder 3">
            <a:extLst>
              <a:ext uri="{FF2B5EF4-FFF2-40B4-BE49-F238E27FC236}">
                <a16:creationId xmlns:a16="http://schemas.microsoft.com/office/drawing/2014/main" id="{1D0AD6F6-3D34-470C-92AB-E94A97C1A45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96058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196BB-82A2-4996-A886-6AE69DBDB6CA}"/>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CD79026B-9FF7-44A3-80BC-6AD93086300E}"/>
              </a:ext>
            </a:extLst>
          </p:cNvPr>
          <p:cNvGraphicFramePr>
            <a:graphicFrameLocks noGrp="1"/>
          </p:cNvGraphicFramePr>
          <p:nvPr>
            <p:ph type="tbl" sz="quarter" idx="13"/>
            <p:extLst>
              <p:ext uri="{D42A27DB-BD31-4B8C-83A1-F6EECF244321}">
                <p14:modId xmlns:p14="http://schemas.microsoft.com/office/powerpoint/2010/main" val="377318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09521497"/>
                    </a:ext>
                  </a:extLst>
                </a:gridCol>
                <a:gridCol w="905256">
                  <a:extLst>
                    <a:ext uri="{9D8B030D-6E8A-4147-A177-3AD203B41FA5}">
                      <a16:colId xmlns:a16="http://schemas.microsoft.com/office/drawing/2014/main" val="3804757853"/>
                    </a:ext>
                  </a:extLst>
                </a:gridCol>
                <a:gridCol w="905256">
                  <a:extLst>
                    <a:ext uri="{9D8B030D-6E8A-4147-A177-3AD203B41FA5}">
                      <a16:colId xmlns:a16="http://schemas.microsoft.com/office/drawing/2014/main" val="3868866217"/>
                    </a:ext>
                  </a:extLst>
                </a:gridCol>
                <a:gridCol w="905256">
                  <a:extLst>
                    <a:ext uri="{9D8B030D-6E8A-4147-A177-3AD203B41FA5}">
                      <a16:colId xmlns:a16="http://schemas.microsoft.com/office/drawing/2014/main" val="989188204"/>
                    </a:ext>
                  </a:extLst>
                </a:gridCol>
                <a:gridCol w="905256">
                  <a:extLst>
                    <a:ext uri="{9D8B030D-6E8A-4147-A177-3AD203B41FA5}">
                      <a16:colId xmlns:a16="http://schemas.microsoft.com/office/drawing/2014/main" val="285631123"/>
                    </a:ext>
                  </a:extLst>
                </a:gridCol>
                <a:gridCol w="905256">
                  <a:extLst>
                    <a:ext uri="{9D8B030D-6E8A-4147-A177-3AD203B41FA5}">
                      <a16:colId xmlns:a16="http://schemas.microsoft.com/office/drawing/2014/main" val="244348751"/>
                    </a:ext>
                  </a:extLst>
                </a:gridCol>
                <a:gridCol w="905256">
                  <a:extLst>
                    <a:ext uri="{9D8B030D-6E8A-4147-A177-3AD203B41FA5}">
                      <a16:colId xmlns:a16="http://schemas.microsoft.com/office/drawing/2014/main" val="2153226852"/>
                    </a:ext>
                  </a:extLst>
                </a:gridCol>
                <a:gridCol w="905256">
                  <a:extLst>
                    <a:ext uri="{9D8B030D-6E8A-4147-A177-3AD203B41FA5}">
                      <a16:colId xmlns:a16="http://schemas.microsoft.com/office/drawing/2014/main" val="2229266529"/>
                    </a:ext>
                  </a:extLst>
                </a:gridCol>
                <a:gridCol w="905256">
                  <a:extLst>
                    <a:ext uri="{9D8B030D-6E8A-4147-A177-3AD203B41FA5}">
                      <a16:colId xmlns:a16="http://schemas.microsoft.com/office/drawing/2014/main" val="3597611122"/>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4101572044"/>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704674698"/>
                  </a:ext>
                </a:extLst>
              </a:tr>
            </a:tbl>
          </a:graphicData>
        </a:graphic>
      </p:graphicFrame>
      <p:sp>
        <p:nvSpPr>
          <p:cNvPr id="4" name="Text Placeholder 3">
            <a:extLst>
              <a:ext uri="{FF2B5EF4-FFF2-40B4-BE49-F238E27FC236}">
                <a16:creationId xmlns:a16="http://schemas.microsoft.com/office/drawing/2014/main" id="{4CBBC73C-1446-49A1-8603-E359D0ACDDB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55249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1DFAA-CB36-43EA-9BFA-D56017DF51C7}"/>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A356BFB3-DEA8-4590-9268-C4CD6ECC82CD}"/>
              </a:ext>
            </a:extLst>
          </p:cNvPr>
          <p:cNvGraphicFramePr>
            <a:graphicFrameLocks noGrp="1"/>
          </p:cNvGraphicFramePr>
          <p:nvPr>
            <p:ph type="chart" sz="quarter" idx="13"/>
            <p:extLst>
              <p:ext uri="{D42A27DB-BD31-4B8C-83A1-F6EECF244321}">
                <p14:modId xmlns:p14="http://schemas.microsoft.com/office/powerpoint/2010/main" val="1749853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3991DC-D6CB-4FA9-9424-EDA0B56445A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7589C6F-CA0D-4728-8695-D27800B1F6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9015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306B8-5835-48B6-9373-6FAA43A16FE5}"/>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9AD2A516-DD7A-4DF6-9E55-245EF352BBBA}"/>
              </a:ext>
            </a:extLst>
          </p:cNvPr>
          <p:cNvGraphicFramePr>
            <a:graphicFrameLocks noGrp="1"/>
          </p:cNvGraphicFramePr>
          <p:nvPr>
            <p:ph type="chart" sz="quarter" idx="13"/>
            <p:extLst>
              <p:ext uri="{D42A27DB-BD31-4B8C-83A1-F6EECF244321}">
                <p14:modId xmlns:p14="http://schemas.microsoft.com/office/powerpoint/2010/main" val="38771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CFD64-D0F0-47BC-847B-D6C16BD5DE1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5BCBA15-97E0-4FA5-B3D5-2BCE560E4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885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BD2BD-61B2-4626-A460-6B377BAEDD7A}"/>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DFE684C4-CB1E-44BE-B748-82B348A95482}"/>
              </a:ext>
            </a:extLst>
          </p:cNvPr>
          <p:cNvGraphicFramePr>
            <a:graphicFrameLocks noGrp="1"/>
          </p:cNvGraphicFramePr>
          <p:nvPr>
            <p:ph type="chart" sz="quarter" idx="13"/>
            <p:extLst>
              <p:ext uri="{D42A27DB-BD31-4B8C-83A1-F6EECF244321}">
                <p14:modId xmlns:p14="http://schemas.microsoft.com/office/powerpoint/2010/main" val="1246842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7AB71-F8D4-477F-8275-DA101766202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DE88E03-7BF7-4761-98AC-449184D01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111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81749-8955-47B5-BEE0-6F1E7F981DE1}"/>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C88EB720-C5E1-4227-B89D-0089DCDE6DA4}"/>
              </a:ext>
            </a:extLst>
          </p:cNvPr>
          <p:cNvGraphicFramePr>
            <a:graphicFrameLocks noGrp="1"/>
          </p:cNvGraphicFramePr>
          <p:nvPr>
            <p:ph type="chart" sz="quarter" idx="13"/>
            <p:extLst>
              <p:ext uri="{D42A27DB-BD31-4B8C-83A1-F6EECF244321}">
                <p14:modId xmlns:p14="http://schemas.microsoft.com/office/powerpoint/2010/main" val="3309925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08231-5581-446A-9A53-B53E2D6D2E3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6155234-0359-4796-964F-32754EBA41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780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3B14-62AB-4444-B56E-5A93A9148071}"/>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B19F8643-92BA-4AB9-9EC8-214F7B589F96}"/>
              </a:ext>
            </a:extLst>
          </p:cNvPr>
          <p:cNvGraphicFramePr>
            <a:graphicFrameLocks noGrp="1"/>
          </p:cNvGraphicFramePr>
          <p:nvPr>
            <p:ph type="chart" sz="quarter" idx="13"/>
            <p:extLst>
              <p:ext uri="{D42A27DB-BD31-4B8C-83A1-F6EECF244321}">
                <p14:modId xmlns:p14="http://schemas.microsoft.com/office/powerpoint/2010/main" val="2388573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331C43-437F-48F2-A218-FAD35003F09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633E8C1-736D-4907-B14E-C83E7787E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9515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E919-1481-4308-B635-EF7D73C00F7F}"/>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E0688A9A-98A7-4EB5-BB72-14ED918F9C01}"/>
              </a:ext>
            </a:extLst>
          </p:cNvPr>
          <p:cNvGraphicFramePr>
            <a:graphicFrameLocks noGrp="1"/>
          </p:cNvGraphicFramePr>
          <p:nvPr>
            <p:ph type="chart" sz="quarter" idx="13"/>
            <p:extLst>
              <p:ext uri="{D42A27DB-BD31-4B8C-83A1-F6EECF244321}">
                <p14:modId xmlns:p14="http://schemas.microsoft.com/office/powerpoint/2010/main" val="1327495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15FB3-9E6D-4D25-9C85-94DEF2AFC74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1E2E182-DD35-4670-B34B-430D3C9A3D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5259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E2D0-DDA2-41EB-8EA5-14BB8DC77134}"/>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7A13C754-2E48-4188-B76E-5BE515A6F117}"/>
              </a:ext>
            </a:extLst>
          </p:cNvPr>
          <p:cNvGraphicFramePr>
            <a:graphicFrameLocks noGrp="1"/>
          </p:cNvGraphicFramePr>
          <p:nvPr>
            <p:ph type="tbl" sz="quarter" idx="13"/>
            <p:extLst>
              <p:ext uri="{D42A27DB-BD31-4B8C-83A1-F6EECF244321}">
                <p14:modId xmlns:p14="http://schemas.microsoft.com/office/powerpoint/2010/main" val="3044109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58764536"/>
                    </a:ext>
                  </a:extLst>
                </a:gridCol>
                <a:gridCol w="987552">
                  <a:extLst>
                    <a:ext uri="{9D8B030D-6E8A-4147-A177-3AD203B41FA5}">
                      <a16:colId xmlns:a16="http://schemas.microsoft.com/office/drawing/2014/main" val="787576668"/>
                    </a:ext>
                  </a:extLst>
                </a:gridCol>
                <a:gridCol w="987552">
                  <a:extLst>
                    <a:ext uri="{9D8B030D-6E8A-4147-A177-3AD203B41FA5}">
                      <a16:colId xmlns:a16="http://schemas.microsoft.com/office/drawing/2014/main" val="639406145"/>
                    </a:ext>
                  </a:extLst>
                </a:gridCol>
                <a:gridCol w="987552">
                  <a:extLst>
                    <a:ext uri="{9D8B030D-6E8A-4147-A177-3AD203B41FA5}">
                      <a16:colId xmlns:a16="http://schemas.microsoft.com/office/drawing/2014/main" val="1648867995"/>
                    </a:ext>
                  </a:extLst>
                </a:gridCol>
                <a:gridCol w="987552">
                  <a:extLst>
                    <a:ext uri="{9D8B030D-6E8A-4147-A177-3AD203B41FA5}">
                      <a16:colId xmlns:a16="http://schemas.microsoft.com/office/drawing/2014/main" val="3759054869"/>
                    </a:ext>
                  </a:extLst>
                </a:gridCol>
                <a:gridCol w="987552">
                  <a:extLst>
                    <a:ext uri="{9D8B030D-6E8A-4147-A177-3AD203B41FA5}">
                      <a16:colId xmlns:a16="http://schemas.microsoft.com/office/drawing/2014/main" val="187336071"/>
                    </a:ext>
                  </a:extLst>
                </a:gridCol>
                <a:gridCol w="987552">
                  <a:extLst>
                    <a:ext uri="{9D8B030D-6E8A-4147-A177-3AD203B41FA5}">
                      <a16:colId xmlns:a16="http://schemas.microsoft.com/office/drawing/2014/main" val="3436373588"/>
                    </a:ext>
                  </a:extLst>
                </a:gridCol>
                <a:gridCol w="987552">
                  <a:extLst>
                    <a:ext uri="{9D8B030D-6E8A-4147-A177-3AD203B41FA5}">
                      <a16:colId xmlns:a16="http://schemas.microsoft.com/office/drawing/2014/main" val="9102151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1351028948"/>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1910061730"/>
                  </a:ext>
                </a:extLst>
              </a:tr>
            </a:tbl>
          </a:graphicData>
        </a:graphic>
      </p:graphicFrame>
      <p:sp>
        <p:nvSpPr>
          <p:cNvPr id="4" name="Text Placeholder 3">
            <a:extLst>
              <a:ext uri="{FF2B5EF4-FFF2-40B4-BE49-F238E27FC236}">
                <a16:creationId xmlns:a16="http://schemas.microsoft.com/office/drawing/2014/main" id="{B786F92D-D8BF-4CD4-BEB6-BB0B3124AF2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458882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BD13-3255-463D-A176-1F0E40B7A1DB}"/>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956CA32E-0E87-4CE6-8C39-B58DD5645E32}"/>
              </a:ext>
            </a:extLst>
          </p:cNvPr>
          <p:cNvGraphicFramePr>
            <a:graphicFrameLocks noGrp="1"/>
          </p:cNvGraphicFramePr>
          <p:nvPr>
            <p:ph type="tbl" sz="quarter" idx="13"/>
            <p:extLst>
              <p:ext uri="{D42A27DB-BD31-4B8C-83A1-F6EECF244321}">
                <p14:modId xmlns:p14="http://schemas.microsoft.com/office/powerpoint/2010/main" val="58545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33793597"/>
                    </a:ext>
                  </a:extLst>
                </a:gridCol>
                <a:gridCol w="905256">
                  <a:extLst>
                    <a:ext uri="{9D8B030D-6E8A-4147-A177-3AD203B41FA5}">
                      <a16:colId xmlns:a16="http://schemas.microsoft.com/office/drawing/2014/main" val="2894481343"/>
                    </a:ext>
                  </a:extLst>
                </a:gridCol>
                <a:gridCol w="905256">
                  <a:extLst>
                    <a:ext uri="{9D8B030D-6E8A-4147-A177-3AD203B41FA5}">
                      <a16:colId xmlns:a16="http://schemas.microsoft.com/office/drawing/2014/main" val="3219807468"/>
                    </a:ext>
                  </a:extLst>
                </a:gridCol>
                <a:gridCol w="905256">
                  <a:extLst>
                    <a:ext uri="{9D8B030D-6E8A-4147-A177-3AD203B41FA5}">
                      <a16:colId xmlns:a16="http://schemas.microsoft.com/office/drawing/2014/main" val="2159241860"/>
                    </a:ext>
                  </a:extLst>
                </a:gridCol>
                <a:gridCol w="905256">
                  <a:extLst>
                    <a:ext uri="{9D8B030D-6E8A-4147-A177-3AD203B41FA5}">
                      <a16:colId xmlns:a16="http://schemas.microsoft.com/office/drawing/2014/main" val="4071589452"/>
                    </a:ext>
                  </a:extLst>
                </a:gridCol>
                <a:gridCol w="905256">
                  <a:extLst>
                    <a:ext uri="{9D8B030D-6E8A-4147-A177-3AD203B41FA5}">
                      <a16:colId xmlns:a16="http://schemas.microsoft.com/office/drawing/2014/main" val="2273606913"/>
                    </a:ext>
                  </a:extLst>
                </a:gridCol>
                <a:gridCol w="905256">
                  <a:extLst>
                    <a:ext uri="{9D8B030D-6E8A-4147-A177-3AD203B41FA5}">
                      <a16:colId xmlns:a16="http://schemas.microsoft.com/office/drawing/2014/main" val="4208306834"/>
                    </a:ext>
                  </a:extLst>
                </a:gridCol>
                <a:gridCol w="905256">
                  <a:extLst>
                    <a:ext uri="{9D8B030D-6E8A-4147-A177-3AD203B41FA5}">
                      <a16:colId xmlns:a16="http://schemas.microsoft.com/office/drawing/2014/main" val="297377569"/>
                    </a:ext>
                  </a:extLst>
                </a:gridCol>
                <a:gridCol w="905256">
                  <a:extLst>
                    <a:ext uri="{9D8B030D-6E8A-4147-A177-3AD203B41FA5}">
                      <a16:colId xmlns:a16="http://schemas.microsoft.com/office/drawing/2014/main" val="2401627665"/>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451751527"/>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2816203685"/>
                  </a:ext>
                </a:extLst>
              </a:tr>
            </a:tbl>
          </a:graphicData>
        </a:graphic>
      </p:graphicFrame>
      <p:sp>
        <p:nvSpPr>
          <p:cNvPr id="4" name="Text Placeholder 3">
            <a:extLst>
              <a:ext uri="{FF2B5EF4-FFF2-40B4-BE49-F238E27FC236}">
                <a16:creationId xmlns:a16="http://schemas.microsoft.com/office/drawing/2014/main" id="{2148A01A-53FA-46A0-B726-26003AAD9BE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54354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FB18-CFDD-48A1-AD1B-7A6721923CB2}"/>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1C329A3B-48DF-4B3B-987F-76015A96B07B}"/>
              </a:ext>
            </a:extLst>
          </p:cNvPr>
          <p:cNvGraphicFramePr>
            <a:graphicFrameLocks noGrp="1"/>
          </p:cNvGraphicFramePr>
          <p:nvPr>
            <p:ph type="tbl" sz="quarter" idx="13"/>
            <p:extLst>
              <p:ext uri="{D42A27DB-BD31-4B8C-83A1-F6EECF244321}">
                <p14:modId xmlns:p14="http://schemas.microsoft.com/office/powerpoint/2010/main" val="149695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18925812"/>
                    </a:ext>
                  </a:extLst>
                </a:gridCol>
                <a:gridCol w="822960">
                  <a:extLst>
                    <a:ext uri="{9D8B030D-6E8A-4147-A177-3AD203B41FA5}">
                      <a16:colId xmlns:a16="http://schemas.microsoft.com/office/drawing/2014/main" val="3569885746"/>
                    </a:ext>
                  </a:extLst>
                </a:gridCol>
                <a:gridCol w="822960">
                  <a:extLst>
                    <a:ext uri="{9D8B030D-6E8A-4147-A177-3AD203B41FA5}">
                      <a16:colId xmlns:a16="http://schemas.microsoft.com/office/drawing/2014/main" val="612304251"/>
                    </a:ext>
                  </a:extLst>
                </a:gridCol>
                <a:gridCol w="822960">
                  <a:extLst>
                    <a:ext uri="{9D8B030D-6E8A-4147-A177-3AD203B41FA5}">
                      <a16:colId xmlns:a16="http://schemas.microsoft.com/office/drawing/2014/main" val="983570173"/>
                    </a:ext>
                  </a:extLst>
                </a:gridCol>
                <a:gridCol w="822960">
                  <a:extLst>
                    <a:ext uri="{9D8B030D-6E8A-4147-A177-3AD203B41FA5}">
                      <a16:colId xmlns:a16="http://schemas.microsoft.com/office/drawing/2014/main" val="2629967412"/>
                    </a:ext>
                  </a:extLst>
                </a:gridCol>
                <a:gridCol w="822960">
                  <a:extLst>
                    <a:ext uri="{9D8B030D-6E8A-4147-A177-3AD203B41FA5}">
                      <a16:colId xmlns:a16="http://schemas.microsoft.com/office/drawing/2014/main" val="3043719521"/>
                    </a:ext>
                  </a:extLst>
                </a:gridCol>
                <a:gridCol w="822960">
                  <a:extLst>
                    <a:ext uri="{9D8B030D-6E8A-4147-A177-3AD203B41FA5}">
                      <a16:colId xmlns:a16="http://schemas.microsoft.com/office/drawing/2014/main" val="1852208829"/>
                    </a:ext>
                  </a:extLst>
                </a:gridCol>
                <a:gridCol w="822960">
                  <a:extLst>
                    <a:ext uri="{9D8B030D-6E8A-4147-A177-3AD203B41FA5}">
                      <a16:colId xmlns:a16="http://schemas.microsoft.com/office/drawing/2014/main" val="137571776"/>
                    </a:ext>
                  </a:extLst>
                </a:gridCol>
                <a:gridCol w="822960">
                  <a:extLst>
                    <a:ext uri="{9D8B030D-6E8A-4147-A177-3AD203B41FA5}">
                      <a16:colId xmlns:a16="http://schemas.microsoft.com/office/drawing/2014/main" val="4002071577"/>
                    </a:ext>
                  </a:extLst>
                </a:gridCol>
                <a:gridCol w="822960">
                  <a:extLst>
                    <a:ext uri="{9D8B030D-6E8A-4147-A177-3AD203B41FA5}">
                      <a16:colId xmlns:a16="http://schemas.microsoft.com/office/drawing/2014/main" val="3106601157"/>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4070625082"/>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3271643243"/>
                  </a:ext>
                </a:extLst>
              </a:tr>
            </a:tbl>
          </a:graphicData>
        </a:graphic>
      </p:graphicFrame>
      <p:sp>
        <p:nvSpPr>
          <p:cNvPr id="4" name="Text Placeholder 3">
            <a:extLst>
              <a:ext uri="{FF2B5EF4-FFF2-40B4-BE49-F238E27FC236}">
                <a16:creationId xmlns:a16="http://schemas.microsoft.com/office/drawing/2014/main" id="{2F301FFF-21AA-4D53-A53C-8BDAB42323E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692568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F3B18-1EF0-478A-900E-4640FE8F21A5}"/>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36E8CA40-15B4-4617-ADEC-102E1679DC55}"/>
              </a:ext>
            </a:extLst>
          </p:cNvPr>
          <p:cNvGraphicFramePr>
            <a:graphicFrameLocks noGrp="1"/>
          </p:cNvGraphicFramePr>
          <p:nvPr>
            <p:ph type="tbl" sz="quarter" idx="13"/>
            <p:extLst>
              <p:ext uri="{D42A27DB-BD31-4B8C-83A1-F6EECF244321}">
                <p14:modId xmlns:p14="http://schemas.microsoft.com/office/powerpoint/2010/main" val="3863606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8816700"/>
                    </a:ext>
                  </a:extLst>
                </a:gridCol>
                <a:gridCol w="576072">
                  <a:extLst>
                    <a:ext uri="{9D8B030D-6E8A-4147-A177-3AD203B41FA5}">
                      <a16:colId xmlns:a16="http://schemas.microsoft.com/office/drawing/2014/main" val="1796407410"/>
                    </a:ext>
                  </a:extLst>
                </a:gridCol>
                <a:gridCol w="576072">
                  <a:extLst>
                    <a:ext uri="{9D8B030D-6E8A-4147-A177-3AD203B41FA5}">
                      <a16:colId xmlns:a16="http://schemas.microsoft.com/office/drawing/2014/main" val="1233543635"/>
                    </a:ext>
                  </a:extLst>
                </a:gridCol>
                <a:gridCol w="576072">
                  <a:extLst>
                    <a:ext uri="{9D8B030D-6E8A-4147-A177-3AD203B41FA5}">
                      <a16:colId xmlns:a16="http://schemas.microsoft.com/office/drawing/2014/main" val="4024825624"/>
                    </a:ext>
                  </a:extLst>
                </a:gridCol>
                <a:gridCol w="576072">
                  <a:extLst>
                    <a:ext uri="{9D8B030D-6E8A-4147-A177-3AD203B41FA5}">
                      <a16:colId xmlns:a16="http://schemas.microsoft.com/office/drawing/2014/main" val="2580057571"/>
                    </a:ext>
                  </a:extLst>
                </a:gridCol>
                <a:gridCol w="576072">
                  <a:extLst>
                    <a:ext uri="{9D8B030D-6E8A-4147-A177-3AD203B41FA5}">
                      <a16:colId xmlns:a16="http://schemas.microsoft.com/office/drawing/2014/main" val="2425639184"/>
                    </a:ext>
                  </a:extLst>
                </a:gridCol>
                <a:gridCol w="576072">
                  <a:extLst>
                    <a:ext uri="{9D8B030D-6E8A-4147-A177-3AD203B41FA5}">
                      <a16:colId xmlns:a16="http://schemas.microsoft.com/office/drawing/2014/main" val="1907654779"/>
                    </a:ext>
                  </a:extLst>
                </a:gridCol>
                <a:gridCol w="822960">
                  <a:extLst>
                    <a:ext uri="{9D8B030D-6E8A-4147-A177-3AD203B41FA5}">
                      <a16:colId xmlns:a16="http://schemas.microsoft.com/office/drawing/2014/main" val="558610482"/>
                    </a:ext>
                  </a:extLst>
                </a:gridCol>
                <a:gridCol w="576072">
                  <a:extLst>
                    <a:ext uri="{9D8B030D-6E8A-4147-A177-3AD203B41FA5}">
                      <a16:colId xmlns:a16="http://schemas.microsoft.com/office/drawing/2014/main" val="917245780"/>
                    </a:ext>
                  </a:extLst>
                </a:gridCol>
                <a:gridCol w="576072">
                  <a:extLst>
                    <a:ext uri="{9D8B030D-6E8A-4147-A177-3AD203B41FA5}">
                      <a16:colId xmlns:a16="http://schemas.microsoft.com/office/drawing/2014/main" val="132321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4254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51209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373875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305147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882832609"/>
                  </a:ext>
                </a:extLst>
              </a:tr>
            </a:tbl>
          </a:graphicData>
        </a:graphic>
      </p:graphicFrame>
      <p:sp>
        <p:nvSpPr>
          <p:cNvPr id="4" name="Text Placeholder 3">
            <a:extLst>
              <a:ext uri="{FF2B5EF4-FFF2-40B4-BE49-F238E27FC236}">
                <a16:creationId xmlns:a16="http://schemas.microsoft.com/office/drawing/2014/main" id="{96D08CE4-7B9E-423D-B296-2AD1EA74EB2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193042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4A10-F938-4030-9C7E-9866BEA5489D}"/>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0286AD63-DD25-4E9E-9A57-AD831F171A1D}"/>
              </a:ext>
            </a:extLst>
          </p:cNvPr>
          <p:cNvGraphicFramePr>
            <a:graphicFrameLocks noGrp="1"/>
          </p:cNvGraphicFramePr>
          <p:nvPr>
            <p:ph type="tbl" sz="quarter" idx="13"/>
            <p:extLst>
              <p:ext uri="{D42A27DB-BD31-4B8C-83A1-F6EECF244321}">
                <p14:modId xmlns:p14="http://schemas.microsoft.com/office/powerpoint/2010/main" val="262825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03100134"/>
                    </a:ext>
                  </a:extLst>
                </a:gridCol>
                <a:gridCol w="576072">
                  <a:extLst>
                    <a:ext uri="{9D8B030D-6E8A-4147-A177-3AD203B41FA5}">
                      <a16:colId xmlns:a16="http://schemas.microsoft.com/office/drawing/2014/main" val="3811906129"/>
                    </a:ext>
                  </a:extLst>
                </a:gridCol>
                <a:gridCol w="576072">
                  <a:extLst>
                    <a:ext uri="{9D8B030D-6E8A-4147-A177-3AD203B41FA5}">
                      <a16:colId xmlns:a16="http://schemas.microsoft.com/office/drawing/2014/main" val="718439444"/>
                    </a:ext>
                  </a:extLst>
                </a:gridCol>
                <a:gridCol w="576072">
                  <a:extLst>
                    <a:ext uri="{9D8B030D-6E8A-4147-A177-3AD203B41FA5}">
                      <a16:colId xmlns:a16="http://schemas.microsoft.com/office/drawing/2014/main" val="2658173202"/>
                    </a:ext>
                  </a:extLst>
                </a:gridCol>
                <a:gridCol w="576072">
                  <a:extLst>
                    <a:ext uri="{9D8B030D-6E8A-4147-A177-3AD203B41FA5}">
                      <a16:colId xmlns:a16="http://schemas.microsoft.com/office/drawing/2014/main" val="1480686189"/>
                    </a:ext>
                  </a:extLst>
                </a:gridCol>
                <a:gridCol w="576072">
                  <a:extLst>
                    <a:ext uri="{9D8B030D-6E8A-4147-A177-3AD203B41FA5}">
                      <a16:colId xmlns:a16="http://schemas.microsoft.com/office/drawing/2014/main" val="1998243959"/>
                    </a:ext>
                  </a:extLst>
                </a:gridCol>
                <a:gridCol w="576072">
                  <a:extLst>
                    <a:ext uri="{9D8B030D-6E8A-4147-A177-3AD203B41FA5}">
                      <a16:colId xmlns:a16="http://schemas.microsoft.com/office/drawing/2014/main" val="2271228136"/>
                    </a:ext>
                  </a:extLst>
                </a:gridCol>
                <a:gridCol w="822960">
                  <a:extLst>
                    <a:ext uri="{9D8B030D-6E8A-4147-A177-3AD203B41FA5}">
                      <a16:colId xmlns:a16="http://schemas.microsoft.com/office/drawing/2014/main" val="2145433732"/>
                    </a:ext>
                  </a:extLst>
                </a:gridCol>
                <a:gridCol w="576072">
                  <a:extLst>
                    <a:ext uri="{9D8B030D-6E8A-4147-A177-3AD203B41FA5}">
                      <a16:colId xmlns:a16="http://schemas.microsoft.com/office/drawing/2014/main" val="2288902593"/>
                    </a:ext>
                  </a:extLst>
                </a:gridCol>
                <a:gridCol w="576072">
                  <a:extLst>
                    <a:ext uri="{9D8B030D-6E8A-4147-A177-3AD203B41FA5}">
                      <a16:colId xmlns:a16="http://schemas.microsoft.com/office/drawing/2014/main" val="307799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4485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337059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4223758748"/>
                  </a:ext>
                </a:extLst>
              </a:tr>
            </a:tbl>
          </a:graphicData>
        </a:graphic>
      </p:graphicFrame>
      <p:sp>
        <p:nvSpPr>
          <p:cNvPr id="4" name="Text Placeholder 3">
            <a:extLst>
              <a:ext uri="{FF2B5EF4-FFF2-40B4-BE49-F238E27FC236}">
                <a16:creationId xmlns:a16="http://schemas.microsoft.com/office/drawing/2014/main" id="{555DB53D-27FF-4A4D-911D-832BA016DEE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584772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B3D3-EBDF-4C0A-9BE1-832345991BDC}"/>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239FA4DF-C081-4513-82CE-D013738CC876}"/>
              </a:ext>
            </a:extLst>
          </p:cNvPr>
          <p:cNvGraphicFramePr>
            <a:graphicFrameLocks noGrp="1"/>
          </p:cNvGraphicFramePr>
          <p:nvPr>
            <p:ph type="tbl" sz="quarter" idx="13"/>
            <p:extLst>
              <p:ext uri="{D42A27DB-BD31-4B8C-83A1-F6EECF244321}">
                <p14:modId xmlns:p14="http://schemas.microsoft.com/office/powerpoint/2010/main" val="970415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2481551"/>
                    </a:ext>
                  </a:extLst>
                </a:gridCol>
                <a:gridCol w="576072">
                  <a:extLst>
                    <a:ext uri="{9D8B030D-6E8A-4147-A177-3AD203B41FA5}">
                      <a16:colId xmlns:a16="http://schemas.microsoft.com/office/drawing/2014/main" val="500928383"/>
                    </a:ext>
                  </a:extLst>
                </a:gridCol>
                <a:gridCol w="576072">
                  <a:extLst>
                    <a:ext uri="{9D8B030D-6E8A-4147-A177-3AD203B41FA5}">
                      <a16:colId xmlns:a16="http://schemas.microsoft.com/office/drawing/2014/main" val="2655150682"/>
                    </a:ext>
                  </a:extLst>
                </a:gridCol>
                <a:gridCol w="576072">
                  <a:extLst>
                    <a:ext uri="{9D8B030D-6E8A-4147-A177-3AD203B41FA5}">
                      <a16:colId xmlns:a16="http://schemas.microsoft.com/office/drawing/2014/main" val="718810816"/>
                    </a:ext>
                  </a:extLst>
                </a:gridCol>
                <a:gridCol w="576072">
                  <a:extLst>
                    <a:ext uri="{9D8B030D-6E8A-4147-A177-3AD203B41FA5}">
                      <a16:colId xmlns:a16="http://schemas.microsoft.com/office/drawing/2014/main" val="4064138141"/>
                    </a:ext>
                  </a:extLst>
                </a:gridCol>
                <a:gridCol w="576072">
                  <a:extLst>
                    <a:ext uri="{9D8B030D-6E8A-4147-A177-3AD203B41FA5}">
                      <a16:colId xmlns:a16="http://schemas.microsoft.com/office/drawing/2014/main" val="804638140"/>
                    </a:ext>
                  </a:extLst>
                </a:gridCol>
                <a:gridCol w="576072">
                  <a:extLst>
                    <a:ext uri="{9D8B030D-6E8A-4147-A177-3AD203B41FA5}">
                      <a16:colId xmlns:a16="http://schemas.microsoft.com/office/drawing/2014/main" val="2428950056"/>
                    </a:ext>
                  </a:extLst>
                </a:gridCol>
                <a:gridCol w="822960">
                  <a:extLst>
                    <a:ext uri="{9D8B030D-6E8A-4147-A177-3AD203B41FA5}">
                      <a16:colId xmlns:a16="http://schemas.microsoft.com/office/drawing/2014/main" val="2046789442"/>
                    </a:ext>
                  </a:extLst>
                </a:gridCol>
                <a:gridCol w="576072">
                  <a:extLst>
                    <a:ext uri="{9D8B030D-6E8A-4147-A177-3AD203B41FA5}">
                      <a16:colId xmlns:a16="http://schemas.microsoft.com/office/drawing/2014/main" val="2434699965"/>
                    </a:ext>
                  </a:extLst>
                </a:gridCol>
                <a:gridCol w="576072">
                  <a:extLst>
                    <a:ext uri="{9D8B030D-6E8A-4147-A177-3AD203B41FA5}">
                      <a16:colId xmlns:a16="http://schemas.microsoft.com/office/drawing/2014/main" val="178981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3597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2330106184"/>
                  </a:ext>
                </a:extLst>
              </a:tr>
            </a:tbl>
          </a:graphicData>
        </a:graphic>
      </p:graphicFrame>
      <p:sp>
        <p:nvSpPr>
          <p:cNvPr id="4" name="Text Placeholder 3">
            <a:extLst>
              <a:ext uri="{FF2B5EF4-FFF2-40B4-BE49-F238E27FC236}">
                <a16:creationId xmlns:a16="http://schemas.microsoft.com/office/drawing/2014/main" id="{4238836D-312C-42EA-AEAF-A806041F62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723861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2E188-0BD6-47DF-AA45-420A628F1B58}"/>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31F28EBE-6914-4A81-B883-11537C530F14}"/>
              </a:ext>
            </a:extLst>
          </p:cNvPr>
          <p:cNvGraphicFramePr>
            <a:graphicFrameLocks noGrp="1"/>
          </p:cNvGraphicFramePr>
          <p:nvPr>
            <p:ph type="tbl" sz="quarter" idx="13"/>
            <p:extLst>
              <p:ext uri="{D42A27DB-BD31-4B8C-83A1-F6EECF244321}">
                <p14:modId xmlns:p14="http://schemas.microsoft.com/office/powerpoint/2010/main" val="300571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70775973"/>
                    </a:ext>
                  </a:extLst>
                </a:gridCol>
                <a:gridCol w="576072">
                  <a:extLst>
                    <a:ext uri="{9D8B030D-6E8A-4147-A177-3AD203B41FA5}">
                      <a16:colId xmlns:a16="http://schemas.microsoft.com/office/drawing/2014/main" val="2347493006"/>
                    </a:ext>
                  </a:extLst>
                </a:gridCol>
                <a:gridCol w="576072">
                  <a:extLst>
                    <a:ext uri="{9D8B030D-6E8A-4147-A177-3AD203B41FA5}">
                      <a16:colId xmlns:a16="http://schemas.microsoft.com/office/drawing/2014/main" val="57479514"/>
                    </a:ext>
                  </a:extLst>
                </a:gridCol>
                <a:gridCol w="576072">
                  <a:extLst>
                    <a:ext uri="{9D8B030D-6E8A-4147-A177-3AD203B41FA5}">
                      <a16:colId xmlns:a16="http://schemas.microsoft.com/office/drawing/2014/main" val="697637972"/>
                    </a:ext>
                  </a:extLst>
                </a:gridCol>
                <a:gridCol w="576072">
                  <a:extLst>
                    <a:ext uri="{9D8B030D-6E8A-4147-A177-3AD203B41FA5}">
                      <a16:colId xmlns:a16="http://schemas.microsoft.com/office/drawing/2014/main" val="4020156242"/>
                    </a:ext>
                  </a:extLst>
                </a:gridCol>
                <a:gridCol w="576072">
                  <a:extLst>
                    <a:ext uri="{9D8B030D-6E8A-4147-A177-3AD203B41FA5}">
                      <a16:colId xmlns:a16="http://schemas.microsoft.com/office/drawing/2014/main" val="1423763083"/>
                    </a:ext>
                  </a:extLst>
                </a:gridCol>
                <a:gridCol w="576072">
                  <a:extLst>
                    <a:ext uri="{9D8B030D-6E8A-4147-A177-3AD203B41FA5}">
                      <a16:colId xmlns:a16="http://schemas.microsoft.com/office/drawing/2014/main" val="3252016767"/>
                    </a:ext>
                  </a:extLst>
                </a:gridCol>
                <a:gridCol w="822960">
                  <a:extLst>
                    <a:ext uri="{9D8B030D-6E8A-4147-A177-3AD203B41FA5}">
                      <a16:colId xmlns:a16="http://schemas.microsoft.com/office/drawing/2014/main" val="519565274"/>
                    </a:ext>
                  </a:extLst>
                </a:gridCol>
                <a:gridCol w="576072">
                  <a:extLst>
                    <a:ext uri="{9D8B030D-6E8A-4147-A177-3AD203B41FA5}">
                      <a16:colId xmlns:a16="http://schemas.microsoft.com/office/drawing/2014/main" val="1350643467"/>
                    </a:ext>
                  </a:extLst>
                </a:gridCol>
                <a:gridCol w="576072">
                  <a:extLst>
                    <a:ext uri="{9D8B030D-6E8A-4147-A177-3AD203B41FA5}">
                      <a16:colId xmlns:a16="http://schemas.microsoft.com/office/drawing/2014/main" val="66272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8324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128391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408181246"/>
                  </a:ext>
                </a:extLst>
              </a:tr>
            </a:tbl>
          </a:graphicData>
        </a:graphic>
      </p:graphicFrame>
      <p:sp>
        <p:nvSpPr>
          <p:cNvPr id="4" name="Text Placeholder 3">
            <a:extLst>
              <a:ext uri="{FF2B5EF4-FFF2-40B4-BE49-F238E27FC236}">
                <a16:creationId xmlns:a16="http://schemas.microsoft.com/office/drawing/2014/main" id="{8219753D-0D2C-4043-85FE-73D4C0A2167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066866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A54B-AA47-4F9F-8FD1-9700185CA1D3}"/>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10A89284-C02F-450E-89D1-9DEAB0FB2A14}"/>
              </a:ext>
            </a:extLst>
          </p:cNvPr>
          <p:cNvGraphicFramePr>
            <a:graphicFrameLocks noGrp="1"/>
          </p:cNvGraphicFramePr>
          <p:nvPr>
            <p:ph type="tbl" sz="quarter" idx="13"/>
            <p:extLst>
              <p:ext uri="{D42A27DB-BD31-4B8C-83A1-F6EECF244321}">
                <p14:modId xmlns:p14="http://schemas.microsoft.com/office/powerpoint/2010/main" val="36277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87062320"/>
                    </a:ext>
                  </a:extLst>
                </a:gridCol>
                <a:gridCol w="576072">
                  <a:extLst>
                    <a:ext uri="{9D8B030D-6E8A-4147-A177-3AD203B41FA5}">
                      <a16:colId xmlns:a16="http://schemas.microsoft.com/office/drawing/2014/main" val="2329992675"/>
                    </a:ext>
                  </a:extLst>
                </a:gridCol>
                <a:gridCol w="576072">
                  <a:extLst>
                    <a:ext uri="{9D8B030D-6E8A-4147-A177-3AD203B41FA5}">
                      <a16:colId xmlns:a16="http://schemas.microsoft.com/office/drawing/2014/main" val="3857071858"/>
                    </a:ext>
                  </a:extLst>
                </a:gridCol>
                <a:gridCol w="576072">
                  <a:extLst>
                    <a:ext uri="{9D8B030D-6E8A-4147-A177-3AD203B41FA5}">
                      <a16:colId xmlns:a16="http://schemas.microsoft.com/office/drawing/2014/main" val="2563658531"/>
                    </a:ext>
                  </a:extLst>
                </a:gridCol>
                <a:gridCol w="576072">
                  <a:extLst>
                    <a:ext uri="{9D8B030D-6E8A-4147-A177-3AD203B41FA5}">
                      <a16:colId xmlns:a16="http://schemas.microsoft.com/office/drawing/2014/main" val="1658852579"/>
                    </a:ext>
                  </a:extLst>
                </a:gridCol>
                <a:gridCol w="576072">
                  <a:extLst>
                    <a:ext uri="{9D8B030D-6E8A-4147-A177-3AD203B41FA5}">
                      <a16:colId xmlns:a16="http://schemas.microsoft.com/office/drawing/2014/main" val="210099134"/>
                    </a:ext>
                  </a:extLst>
                </a:gridCol>
                <a:gridCol w="576072">
                  <a:extLst>
                    <a:ext uri="{9D8B030D-6E8A-4147-A177-3AD203B41FA5}">
                      <a16:colId xmlns:a16="http://schemas.microsoft.com/office/drawing/2014/main" val="1705129446"/>
                    </a:ext>
                  </a:extLst>
                </a:gridCol>
                <a:gridCol w="822960">
                  <a:extLst>
                    <a:ext uri="{9D8B030D-6E8A-4147-A177-3AD203B41FA5}">
                      <a16:colId xmlns:a16="http://schemas.microsoft.com/office/drawing/2014/main" val="1863714310"/>
                    </a:ext>
                  </a:extLst>
                </a:gridCol>
                <a:gridCol w="576072">
                  <a:extLst>
                    <a:ext uri="{9D8B030D-6E8A-4147-A177-3AD203B41FA5}">
                      <a16:colId xmlns:a16="http://schemas.microsoft.com/office/drawing/2014/main" val="2138640184"/>
                    </a:ext>
                  </a:extLst>
                </a:gridCol>
                <a:gridCol w="576072">
                  <a:extLst>
                    <a:ext uri="{9D8B030D-6E8A-4147-A177-3AD203B41FA5}">
                      <a16:colId xmlns:a16="http://schemas.microsoft.com/office/drawing/2014/main" val="411569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6460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59426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1921930523"/>
                  </a:ext>
                </a:extLst>
              </a:tr>
            </a:tbl>
          </a:graphicData>
        </a:graphic>
      </p:graphicFrame>
      <p:sp>
        <p:nvSpPr>
          <p:cNvPr id="4" name="Text Placeholder 3">
            <a:extLst>
              <a:ext uri="{FF2B5EF4-FFF2-40B4-BE49-F238E27FC236}">
                <a16:creationId xmlns:a16="http://schemas.microsoft.com/office/drawing/2014/main" id="{29C227A8-FD3C-4FA0-B4EA-C4DF348A228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246533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66EB-3341-435C-94E8-1CD66900037C}"/>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4D3C7AC4-7991-4371-8510-838AA2DE83CA}"/>
              </a:ext>
            </a:extLst>
          </p:cNvPr>
          <p:cNvGraphicFramePr>
            <a:graphicFrameLocks noGrp="1"/>
          </p:cNvGraphicFramePr>
          <p:nvPr>
            <p:ph type="tbl" sz="quarter" idx="13"/>
            <p:extLst>
              <p:ext uri="{D42A27DB-BD31-4B8C-83A1-F6EECF244321}">
                <p14:modId xmlns:p14="http://schemas.microsoft.com/office/powerpoint/2010/main" val="2366677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2769506"/>
                    </a:ext>
                  </a:extLst>
                </a:gridCol>
                <a:gridCol w="576072">
                  <a:extLst>
                    <a:ext uri="{9D8B030D-6E8A-4147-A177-3AD203B41FA5}">
                      <a16:colId xmlns:a16="http://schemas.microsoft.com/office/drawing/2014/main" val="770681403"/>
                    </a:ext>
                  </a:extLst>
                </a:gridCol>
                <a:gridCol w="576072">
                  <a:extLst>
                    <a:ext uri="{9D8B030D-6E8A-4147-A177-3AD203B41FA5}">
                      <a16:colId xmlns:a16="http://schemas.microsoft.com/office/drawing/2014/main" val="121862783"/>
                    </a:ext>
                  </a:extLst>
                </a:gridCol>
                <a:gridCol w="576072">
                  <a:extLst>
                    <a:ext uri="{9D8B030D-6E8A-4147-A177-3AD203B41FA5}">
                      <a16:colId xmlns:a16="http://schemas.microsoft.com/office/drawing/2014/main" val="3903657508"/>
                    </a:ext>
                  </a:extLst>
                </a:gridCol>
                <a:gridCol w="576072">
                  <a:extLst>
                    <a:ext uri="{9D8B030D-6E8A-4147-A177-3AD203B41FA5}">
                      <a16:colId xmlns:a16="http://schemas.microsoft.com/office/drawing/2014/main" val="3032246847"/>
                    </a:ext>
                  </a:extLst>
                </a:gridCol>
                <a:gridCol w="576072">
                  <a:extLst>
                    <a:ext uri="{9D8B030D-6E8A-4147-A177-3AD203B41FA5}">
                      <a16:colId xmlns:a16="http://schemas.microsoft.com/office/drawing/2014/main" val="1245683255"/>
                    </a:ext>
                  </a:extLst>
                </a:gridCol>
                <a:gridCol w="576072">
                  <a:extLst>
                    <a:ext uri="{9D8B030D-6E8A-4147-A177-3AD203B41FA5}">
                      <a16:colId xmlns:a16="http://schemas.microsoft.com/office/drawing/2014/main" val="1382678780"/>
                    </a:ext>
                  </a:extLst>
                </a:gridCol>
                <a:gridCol w="822960">
                  <a:extLst>
                    <a:ext uri="{9D8B030D-6E8A-4147-A177-3AD203B41FA5}">
                      <a16:colId xmlns:a16="http://schemas.microsoft.com/office/drawing/2014/main" val="4240690575"/>
                    </a:ext>
                  </a:extLst>
                </a:gridCol>
                <a:gridCol w="576072">
                  <a:extLst>
                    <a:ext uri="{9D8B030D-6E8A-4147-A177-3AD203B41FA5}">
                      <a16:colId xmlns:a16="http://schemas.microsoft.com/office/drawing/2014/main" val="3857215425"/>
                    </a:ext>
                  </a:extLst>
                </a:gridCol>
                <a:gridCol w="576072">
                  <a:extLst>
                    <a:ext uri="{9D8B030D-6E8A-4147-A177-3AD203B41FA5}">
                      <a16:colId xmlns:a16="http://schemas.microsoft.com/office/drawing/2014/main" val="2116414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8237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132095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2995114502"/>
                  </a:ext>
                </a:extLst>
              </a:tr>
            </a:tbl>
          </a:graphicData>
        </a:graphic>
      </p:graphicFrame>
      <p:sp>
        <p:nvSpPr>
          <p:cNvPr id="4" name="Text Placeholder 3">
            <a:extLst>
              <a:ext uri="{FF2B5EF4-FFF2-40B4-BE49-F238E27FC236}">
                <a16:creationId xmlns:a16="http://schemas.microsoft.com/office/drawing/2014/main" id="{E058F589-0E56-463B-B5FF-3C71114F574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279912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9B016-2393-4BE4-8B63-6FC289B3DE14}"/>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CE0D1F40-2B28-405A-B252-DCE5F22CC79A}"/>
              </a:ext>
            </a:extLst>
          </p:cNvPr>
          <p:cNvGraphicFramePr>
            <a:graphicFrameLocks noGrp="1"/>
          </p:cNvGraphicFramePr>
          <p:nvPr>
            <p:ph type="tbl" sz="quarter" idx="13"/>
            <p:extLst>
              <p:ext uri="{D42A27DB-BD31-4B8C-83A1-F6EECF244321}">
                <p14:modId xmlns:p14="http://schemas.microsoft.com/office/powerpoint/2010/main" val="86140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5718762"/>
                    </a:ext>
                  </a:extLst>
                </a:gridCol>
                <a:gridCol w="576072">
                  <a:extLst>
                    <a:ext uri="{9D8B030D-6E8A-4147-A177-3AD203B41FA5}">
                      <a16:colId xmlns:a16="http://schemas.microsoft.com/office/drawing/2014/main" val="3371831686"/>
                    </a:ext>
                  </a:extLst>
                </a:gridCol>
                <a:gridCol w="576072">
                  <a:extLst>
                    <a:ext uri="{9D8B030D-6E8A-4147-A177-3AD203B41FA5}">
                      <a16:colId xmlns:a16="http://schemas.microsoft.com/office/drawing/2014/main" val="2795691019"/>
                    </a:ext>
                  </a:extLst>
                </a:gridCol>
                <a:gridCol w="576072">
                  <a:extLst>
                    <a:ext uri="{9D8B030D-6E8A-4147-A177-3AD203B41FA5}">
                      <a16:colId xmlns:a16="http://schemas.microsoft.com/office/drawing/2014/main" val="2799965464"/>
                    </a:ext>
                  </a:extLst>
                </a:gridCol>
                <a:gridCol w="576072">
                  <a:extLst>
                    <a:ext uri="{9D8B030D-6E8A-4147-A177-3AD203B41FA5}">
                      <a16:colId xmlns:a16="http://schemas.microsoft.com/office/drawing/2014/main" val="3045019191"/>
                    </a:ext>
                  </a:extLst>
                </a:gridCol>
                <a:gridCol w="576072">
                  <a:extLst>
                    <a:ext uri="{9D8B030D-6E8A-4147-A177-3AD203B41FA5}">
                      <a16:colId xmlns:a16="http://schemas.microsoft.com/office/drawing/2014/main" val="833272259"/>
                    </a:ext>
                  </a:extLst>
                </a:gridCol>
                <a:gridCol w="576072">
                  <a:extLst>
                    <a:ext uri="{9D8B030D-6E8A-4147-A177-3AD203B41FA5}">
                      <a16:colId xmlns:a16="http://schemas.microsoft.com/office/drawing/2014/main" val="1562847478"/>
                    </a:ext>
                  </a:extLst>
                </a:gridCol>
                <a:gridCol w="822960">
                  <a:extLst>
                    <a:ext uri="{9D8B030D-6E8A-4147-A177-3AD203B41FA5}">
                      <a16:colId xmlns:a16="http://schemas.microsoft.com/office/drawing/2014/main" val="3709956901"/>
                    </a:ext>
                  </a:extLst>
                </a:gridCol>
                <a:gridCol w="576072">
                  <a:extLst>
                    <a:ext uri="{9D8B030D-6E8A-4147-A177-3AD203B41FA5}">
                      <a16:colId xmlns:a16="http://schemas.microsoft.com/office/drawing/2014/main" val="737905187"/>
                    </a:ext>
                  </a:extLst>
                </a:gridCol>
                <a:gridCol w="576072">
                  <a:extLst>
                    <a:ext uri="{9D8B030D-6E8A-4147-A177-3AD203B41FA5}">
                      <a16:colId xmlns:a16="http://schemas.microsoft.com/office/drawing/2014/main" val="221332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1778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65794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2397112596"/>
                  </a:ext>
                </a:extLst>
              </a:tr>
            </a:tbl>
          </a:graphicData>
        </a:graphic>
      </p:graphicFrame>
      <p:sp>
        <p:nvSpPr>
          <p:cNvPr id="4" name="Text Placeholder 3">
            <a:extLst>
              <a:ext uri="{FF2B5EF4-FFF2-40B4-BE49-F238E27FC236}">
                <a16:creationId xmlns:a16="http://schemas.microsoft.com/office/drawing/2014/main" id="{BFC3591C-4C27-4A77-93C2-0E5A3EBECB7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813251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94330-F5AF-487A-825A-70CD8CB7E5D4}"/>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07DC6679-12E7-44A2-B242-A15944D5C5F2}"/>
              </a:ext>
            </a:extLst>
          </p:cNvPr>
          <p:cNvGraphicFramePr>
            <a:graphicFrameLocks noGrp="1"/>
          </p:cNvGraphicFramePr>
          <p:nvPr>
            <p:ph type="tbl" sz="quarter" idx="13"/>
            <p:extLst>
              <p:ext uri="{D42A27DB-BD31-4B8C-83A1-F6EECF244321}">
                <p14:modId xmlns:p14="http://schemas.microsoft.com/office/powerpoint/2010/main" val="255914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93406323"/>
                    </a:ext>
                  </a:extLst>
                </a:gridCol>
                <a:gridCol w="576072">
                  <a:extLst>
                    <a:ext uri="{9D8B030D-6E8A-4147-A177-3AD203B41FA5}">
                      <a16:colId xmlns:a16="http://schemas.microsoft.com/office/drawing/2014/main" val="521074851"/>
                    </a:ext>
                  </a:extLst>
                </a:gridCol>
                <a:gridCol w="576072">
                  <a:extLst>
                    <a:ext uri="{9D8B030D-6E8A-4147-A177-3AD203B41FA5}">
                      <a16:colId xmlns:a16="http://schemas.microsoft.com/office/drawing/2014/main" val="1005324142"/>
                    </a:ext>
                  </a:extLst>
                </a:gridCol>
                <a:gridCol w="576072">
                  <a:extLst>
                    <a:ext uri="{9D8B030D-6E8A-4147-A177-3AD203B41FA5}">
                      <a16:colId xmlns:a16="http://schemas.microsoft.com/office/drawing/2014/main" val="4028216111"/>
                    </a:ext>
                  </a:extLst>
                </a:gridCol>
                <a:gridCol w="576072">
                  <a:extLst>
                    <a:ext uri="{9D8B030D-6E8A-4147-A177-3AD203B41FA5}">
                      <a16:colId xmlns:a16="http://schemas.microsoft.com/office/drawing/2014/main" val="2212541861"/>
                    </a:ext>
                  </a:extLst>
                </a:gridCol>
                <a:gridCol w="576072">
                  <a:extLst>
                    <a:ext uri="{9D8B030D-6E8A-4147-A177-3AD203B41FA5}">
                      <a16:colId xmlns:a16="http://schemas.microsoft.com/office/drawing/2014/main" val="1076745568"/>
                    </a:ext>
                  </a:extLst>
                </a:gridCol>
                <a:gridCol w="576072">
                  <a:extLst>
                    <a:ext uri="{9D8B030D-6E8A-4147-A177-3AD203B41FA5}">
                      <a16:colId xmlns:a16="http://schemas.microsoft.com/office/drawing/2014/main" val="1058349714"/>
                    </a:ext>
                  </a:extLst>
                </a:gridCol>
                <a:gridCol w="822960">
                  <a:extLst>
                    <a:ext uri="{9D8B030D-6E8A-4147-A177-3AD203B41FA5}">
                      <a16:colId xmlns:a16="http://schemas.microsoft.com/office/drawing/2014/main" val="3147020180"/>
                    </a:ext>
                  </a:extLst>
                </a:gridCol>
                <a:gridCol w="576072">
                  <a:extLst>
                    <a:ext uri="{9D8B030D-6E8A-4147-A177-3AD203B41FA5}">
                      <a16:colId xmlns:a16="http://schemas.microsoft.com/office/drawing/2014/main" val="54173895"/>
                    </a:ext>
                  </a:extLst>
                </a:gridCol>
                <a:gridCol w="576072">
                  <a:extLst>
                    <a:ext uri="{9D8B030D-6E8A-4147-A177-3AD203B41FA5}">
                      <a16:colId xmlns:a16="http://schemas.microsoft.com/office/drawing/2014/main" val="30570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4960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472088633"/>
                  </a:ext>
                </a:extLst>
              </a:tr>
            </a:tbl>
          </a:graphicData>
        </a:graphic>
      </p:graphicFrame>
      <p:sp>
        <p:nvSpPr>
          <p:cNvPr id="4" name="Text Placeholder 3">
            <a:extLst>
              <a:ext uri="{FF2B5EF4-FFF2-40B4-BE49-F238E27FC236}">
                <a16:creationId xmlns:a16="http://schemas.microsoft.com/office/drawing/2014/main" id="{482D6D77-3CB5-48F0-8299-52ADD8DE442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4372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B4483-8A85-4054-8B5A-B601B4A2D256}"/>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C730A582-E870-4F33-91EE-5A8902DB7DA3}"/>
              </a:ext>
            </a:extLst>
          </p:cNvPr>
          <p:cNvGraphicFramePr>
            <a:graphicFrameLocks noGrp="1"/>
          </p:cNvGraphicFramePr>
          <p:nvPr>
            <p:ph type="tbl" sz="quarter" idx="13"/>
            <p:extLst>
              <p:ext uri="{D42A27DB-BD31-4B8C-83A1-F6EECF244321}">
                <p14:modId xmlns:p14="http://schemas.microsoft.com/office/powerpoint/2010/main" val="114199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2318979"/>
                    </a:ext>
                  </a:extLst>
                </a:gridCol>
                <a:gridCol w="576072">
                  <a:extLst>
                    <a:ext uri="{9D8B030D-6E8A-4147-A177-3AD203B41FA5}">
                      <a16:colId xmlns:a16="http://schemas.microsoft.com/office/drawing/2014/main" val="373985240"/>
                    </a:ext>
                  </a:extLst>
                </a:gridCol>
                <a:gridCol w="576072">
                  <a:extLst>
                    <a:ext uri="{9D8B030D-6E8A-4147-A177-3AD203B41FA5}">
                      <a16:colId xmlns:a16="http://schemas.microsoft.com/office/drawing/2014/main" val="20063563"/>
                    </a:ext>
                  </a:extLst>
                </a:gridCol>
                <a:gridCol w="576072">
                  <a:extLst>
                    <a:ext uri="{9D8B030D-6E8A-4147-A177-3AD203B41FA5}">
                      <a16:colId xmlns:a16="http://schemas.microsoft.com/office/drawing/2014/main" val="4017465455"/>
                    </a:ext>
                  </a:extLst>
                </a:gridCol>
                <a:gridCol w="576072">
                  <a:extLst>
                    <a:ext uri="{9D8B030D-6E8A-4147-A177-3AD203B41FA5}">
                      <a16:colId xmlns:a16="http://schemas.microsoft.com/office/drawing/2014/main" val="2676847303"/>
                    </a:ext>
                  </a:extLst>
                </a:gridCol>
                <a:gridCol w="576072">
                  <a:extLst>
                    <a:ext uri="{9D8B030D-6E8A-4147-A177-3AD203B41FA5}">
                      <a16:colId xmlns:a16="http://schemas.microsoft.com/office/drawing/2014/main" val="1471654375"/>
                    </a:ext>
                  </a:extLst>
                </a:gridCol>
                <a:gridCol w="576072">
                  <a:extLst>
                    <a:ext uri="{9D8B030D-6E8A-4147-A177-3AD203B41FA5}">
                      <a16:colId xmlns:a16="http://schemas.microsoft.com/office/drawing/2014/main" val="1851261600"/>
                    </a:ext>
                  </a:extLst>
                </a:gridCol>
                <a:gridCol w="822960">
                  <a:extLst>
                    <a:ext uri="{9D8B030D-6E8A-4147-A177-3AD203B41FA5}">
                      <a16:colId xmlns:a16="http://schemas.microsoft.com/office/drawing/2014/main" val="1847201787"/>
                    </a:ext>
                  </a:extLst>
                </a:gridCol>
                <a:gridCol w="576072">
                  <a:extLst>
                    <a:ext uri="{9D8B030D-6E8A-4147-A177-3AD203B41FA5}">
                      <a16:colId xmlns:a16="http://schemas.microsoft.com/office/drawing/2014/main" val="621475675"/>
                    </a:ext>
                  </a:extLst>
                </a:gridCol>
                <a:gridCol w="576072">
                  <a:extLst>
                    <a:ext uri="{9D8B030D-6E8A-4147-A177-3AD203B41FA5}">
                      <a16:colId xmlns:a16="http://schemas.microsoft.com/office/drawing/2014/main" val="412245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3358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2374637358"/>
                  </a:ext>
                </a:extLst>
              </a:tr>
            </a:tbl>
          </a:graphicData>
        </a:graphic>
      </p:graphicFrame>
      <p:sp>
        <p:nvSpPr>
          <p:cNvPr id="4" name="Text Placeholder 3">
            <a:extLst>
              <a:ext uri="{FF2B5EF4-FFF2-40B4-BE49-F238E27FC236}">
                <a16:creationId xmlns:a16="http://schemas.microsoft.com/office/drawing/2014/main" id="{90FAC32D-460A-4B4E-85C7-A5F70C8FE71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251172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4285-3848-4EA8-B85B-DCB4FDEAD0BC}"/>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CB037DCB-1A8C-4143-A3A7-6A30BFA7DEC5}"/>
              </a:ext>
            </a:extLst>
          </p:cNvPr>
          <p:cNvGraphicFramePr>
            <a:graphicFrameLocks noGrp="1"/>
          </p:cNvGraphicFramePr>
          <p:nvPr>
            <p:ph type="tbl" sz="quarter" idx="13"/>
            <p:extLst>
              <p:ext uri="{D42A27DB-BD31-4B8C-83A1-F6EECF244321}">
                <p14:modId xmlns:p14="http://schemas.microsoft.com/office/powerpoint/2010/main" val="65160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11964822"/>
                    </a:ext>
                  </a:extLst>
                </a:gridCol>
                <a:gridCol w="1645920">
                  <a:extLst>
                    <a:ext uri="{9D8B030D-6E8A-4147-A177-3AD203B41FA5}">
                      <a16:colId xmlns:a16="http://schemas.microsoft.com/office/drawing/2014/main" val="3492226031"/>
                    </a:ext>
                  </a:extLst>
                </a:gridCol>
                <a:gridCol w="1645920">
                  <a:extLst>
                    <a:ext uri="{9D8B030D-6E8A-4147-A177-3AD203B41FA5}">
                      <a16:colId xmlns:a16="http://schemas.microsoft.com/office/drawing/2014/main" val="1666472705"/>
                    </a:ext>
                  </a:extLst>
                </a:gridCol>
                <a:gridCol w="1645920">
                  <a:extLst>
                    <a:ext uri="{9D8B030D-6E8A-4147-A177-3AD203B41FA5}">
                      <a16:colId xmlns:a16="http://schemas.microsoft.com/office/drawing/2014/main" val="173579213"/>
                    </a:ext>
                  </a:extLst>
                </a:gridCol>
                <a:gridCol w="1645920">
                  <a:extLst>
                    <a:ext uri="{9D8B030D-6E8A-4147-A177-3AD203B41FA5}">
                      <a16:colId xmlns:a16="http://schemas.microsoft.com/office/drawing/2014/main" val="4040979835"/>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4036347180"/>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2125088730"/>
                  </a:ext>
                </a:extLst>
              </a:tr>
            </a:tbl>
          </a:graphicData>
        </a:graphic>
      </p:graphicFrame>
      <p:sp>
        <p:nvSpPr>
          <p:cNvPr id="4" name="Text Placeholder 3">
            <a:extLst>
              <a:ext uri="{FF2B5EF4-FFF2-40B4-BE49-F238E27FC236}">
                <a16:creationId xmlns:a16="http://schemas.microsoft.com/office/drawing/2014/main" id="{18726B24-13D4-4EB0-B2D8-E55164ED65F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975314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2200-CD6E-499F-A827-A7BB5C2E36F3}"/>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BCBD7652-5705-4311-9964-1034A7EE9F21}"/>
              </a:ext>
            </a:extLst>
          </p:cNvPr>
          <p:cNvGraphicFramePr>
            <a:graphicFrameLocks noGrp="1"/>
          </p:cNvGraphicFramePr>
          <p:nvPr>
            <p:ph type="tbl" sz="quarter" idx="13"/>
            <p:extLst>
              <p:ext uri="{D42A27DB-BD31-4B8C-83A1-F6EECF244321}">
                <p14:modId xmlns:p14="http://schemas.microsoft.com/office/powerpoint/2010/main" val="1721779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0558149"/>
                    </a:ext>
                  </a:extLst>
                </a:gridCol>
                <a:gridCol w="822960">
                  <a:extLst>
                    <a:ext uri="{9D8B030D-6E8A-4147-A177-3AD203B41FA5}">
                      <a16:colId xmlns:a16="http://schemas.microsoft.com/office/drawing/2014/main" val="2592399554"/>
                    </a:ext>
                  </a:extLst>
                </a:gridCol>
                <a:gridCol w="822960">
                  <a:extLst>
                    <a:ext uri="{9D8B030D-6E8A-4147-A177-3AD203B41FA5}">
                      <a16:colId xmlns:a16="http://schemas.microsoft.com/office/drawing/2014/main" val="2474692431"/>
                    </a:ext>
                  </a:extLst>
                </a:gridCol>
                <a:gridCol w="822960">
                  <a:extLst>
                    <a:ext uri="{9D8B030D-6E8A-4147-A177-3AD203B41FA5}">
                      <a16:colId xmlns:a16="http://schemas.microsoft.com/office/drawing/2014/main" val="3659525780"/>
                    </a:ext>
                  </a:extLst>
                </a:gridCol>
                <a:gridCol w="822960">
                  <a:extLst>
                    <a:ext uri="{9D8B030D-6E8A-4147-A177-3AD203B41FA5}">
                      <a16:colId xmlns:a16="http://schemas.microsoft.com/office/drawing/2014/main" val="2671640500"/>
                    </a:ext>
                  </a:extLst>
                </a:gridCol>
                <a:gridCol w="822960">
                  <a:extLst>
                    <a:ext uri="{9D8B030D-6E8A-4147-A177-3AD203B41FA5}">
                      <a16:colId xmlns:a16="http://schemas.microsoft.com/office/drawing/2014/main" val="1328917972"/>
                    </a:ext>
                  </a:extLst>
                </a:gridCol>
                <a:gridCol w="822960">
                  <a:extLst>
                    <a:ext uri="{9D8B030D-6E8A-4147-A177-3AD203B41FA5}">
                      <a16:colId xmlns:a16="http://schemas.microsoft.com/office/drawing/2014/main" val="917650377"/>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391517491"/>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890688657"/>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1225758"/>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332908751"/>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63684976"/>
                  </a:ext>
                </a:extLst>
              </a:tr>
            </a:tbl>
          </a:graphicData>
        </a:graphic>
      </p:graphicFrame>
      <p:sp>
        <p:nvSpPr>
          <p:cNvPr id="4" name="Text Placeholder 3">
            <a:extLst>
              <a:ext uri="{FF2B5EF4-FFF2-40B4-BE49-F238E27FC236}">
                <a16:creationId xmlns:a16="http://schemas.microsoft.com/office/drawing/2014/main" id="{6E5000CD-B305-4432-8EA4-B3BF5EC909E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37040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2020-10-01T06:52:59Z</dcterms:created>
  <dcterms:modified xsi:type="dcterms:W3CDTF">2020-10-01T06:56:45Z</dcterms:modified>
</cp:coreProperties>
</file>