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F982-426E-B427-48A381FBA273}"/>
            </c:ext>
          </c:extLst>
        </c:ser>
        <c:dLbls>
          <c:showLegendKey val="0"/>
          <c:showVal val="0"/>
          <c:showCatName val="0"/>
          <c:showSerName val="0"/>
          <c:showPercent val="0"/>
          <c:showBubbleSize val="0"/>
        </c:dLbls>
        <c:smooth val="0"/>
        <c:axId val="330423144"/>
        <c:axId val="330424456"/>
      </c:lineChart>
      <c:dateAx>
        <c:axId val="330423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4456"/>
        <c:crosses val="autoZero"/>
        <c:auto val="1"/>
        <c:lblOffset val="100"/>
        <c:baseTimeUnit val="days"/>
      </c:dateAx>
      <c:valAx>
        <c:axId val="33042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D828-46ED-8AAA-FEB2D4C3CCC6}"/>
            </c:ext>
          </c:extLst>
        </c:ser>
        <c:dLbls>
          <c:showLegendKey val="0"/>
          <c:showVal val="0"/>
          <c:showCatName val="0"/>
          <c:showSerName val="0"/>
          <c:showPercent val="0"/>
          <c:showBubbleSize val="0"/>
        </c:dLbls>
        <c:smooth val="0"/>
        <c:axId val="330424784"/>
        <c:axId val="330421832"/>
      </c:lineChart>
      <c:dateAx>
        <c:axId val="33042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1832"/>
        <c:crosses val="autoZero"/>
        <c:auto val="1"/>
        <c:lblOffset val="100"/>
        <c:baseTimeUnit val="days"/>
      </c:dateAx>
      <c:valAx>
        <c:axId val="33042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8173-4B3A-BA84-D0F6635197C4}"/>
            </c:ext>
          </c:extLst>
        </c:ser>
        <c:dLbls>
          <c:showLegendKey val="0"/>
          <c:showVal val="0"/>
          <c:showCatName val="0"/>
          <c:showSerName val="0"/>
          <c:showPercent val="0"/>
          <c:showBubbleSize val="0"/>
        </c:dLbls>
        <c:smooth val="0"/>
        <c:axId val="330423800"/>
        <c:axId val="330424128"/>
      </c:lineChart>
      <c:dateAx>
        <c:axId val="33042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4128"/>
        <c:crosses val="autoZero"/>
        <c:auto val="1"/>
        <c:lblOffset val="100"/>
        <c:baseTimeUnit val="days"/>
      </c:dateAx>
      <c:valAx>
        <c:axId val="33042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2C6A-4FEF-9640-B61E8B8CBE5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AD7A-4960-B994-5AE09485924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3EE4-4FEA-B033-E83334608F89}"/>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3EE4-4FEA-B033-E83334608F89}"/>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3EE4-4FEA-B033-E83334608F89}"/>
            </c:ext>
          </c:extLst>
        </c:ser>
        <c:dLbls>
          <c:showLegendKey val="0"/>
          <c:showVal val="0"/>
          <c:showCatName val="0"/>
          <c:showSerName val="0"/>
          <c:showPercent val="0"/>
          <c:showBubbleSize val="0"/>
        </c:dLbls>
        <c:gapWidth val="219"/>
        <c:overlap val="-27"/>
        <c:axId val="336970800"/>
        <c:axId val="336972768"/>
      </c:barChart>
      <c:catAx>
        <c:axId val="33697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72768"/>
        <c:crosses val="autoZero"/>
        <c:auto val="1"/>
        <c:lblAlgn val="ctr"/>
        <c:lblOffset val="100"/>
        <c:noMultiLvlLbl val="0"/>
      </c:catAx>
      <c:valAx>
        <c:axId val="33697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7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C487-4DE5-97CE-C4A0E13DC78D}"/>
            </c:ext>
          </c:extLst>
        </c:ser>
        <c:dLbls>
          <c:showLegendKey val="0"/>
          <c:showVal val="0"/>
          <c:showCatName val="0"/>
          <c:showSerName val="0"/>
          <c:showPercent val="0"/>
          <c:showBubbleSize val="0"/>
        </c:dLbls>
        <c:smooth val="0"/>
        <c:axId val="466728808"/>
        <c:axId val="466729792"/>
      </c:lineChart>
      <c:dateAx>
        <c:axId val="466728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29792"/>
        <c:crosses val="autoZero"/>
        <c:auto val="1"/>
        <c:lblOffset val="100"/>
        <c:baseTimeUnit val="days"/>
      </c:dateAx>
      <c:valAx>
        <c:axId val="4667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2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F7FF-4616-84AF-C8F24A4BE2F0}"/>
            </c:ext>
          </c:extLst>
        </c:ser>
        <c:dLbls>
          <c:showLegendKey val="0"/>
          <c:showVal val="0"/>
          <c:showCatName val="0"/>
          <c:showSerName val="0"/>
          <c:showPercent val="0"/>
          <c:showBubbleSize val="0"/>
        </c:dLbls>
        <c:smooth val="0"/>
        <c:axId val="466747504"/>
        <c:axId val="466740288"/>
      </c:lineChart>
      <c:dateAx>
        <c:axId val="46674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0288"/>
        <c:crosses val="autoZero"/>
        <c:auto val="1"/>
        <c:lblOffset val="100"/>
        <c:baseTimeUnit val="days"/>
      </c:dateAx>
      <c:valAx>
        <c:axId val="46674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92F0-4AA2-8437-16A33DB1192D}"/>
            </c:ext>
          </c:extLst>
        </c:ser>
        <c:dLbls>
          <c:showLegendKey val="0"/>
          <c:showVal val="0"/>
          <c:showCatName val="0"/>
          <c:showSerName val="0"/>
          <c:showPercent val="0"/>
          <c:showBubbleSize val="0"/>
        </c:dLbls>
        <c:smooth val="0"/>
        <c:axId val="466742256"/>
        <c:axId val="466738320"/>
      </c:lineChart>
      <c:dateAx>
        <c:axId val="46674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38320"/>
        <c:crosses val="autoZero"/>
        <c:auto val="1"/>
        <c:lblOffset val="100"/>
        <c:baseTimeUnit val="days"/>
      </c:dateAx>
      <c:valAx>
        <c:axId val="46673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474A-42ED-9296-8C94E3297B6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474A-42ED-9296-8C94E3297B66}"/>
            </c:ext>
          </c:extLst>
        </c:ser>
        <c:dLbls>
          <c:showLegendKey val="0"/>
          <c:showVal val="0"/>
          <c:showCatName val="0"/>
          <c:showSerName val="0"/>
          <c:showPercent val="0"/>
          <c:showBubbleSize val="0"/>
        </c:dLbls>
        <c:gapWidth val="219"/>
        <c:overlap val="-27"/>
        <c:axId val="466739304"/>
        <c:axId val="466742584"/>
      </c:barChart>
      <c:catAx>
        <c:axId val="46673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2584"/>
        <c:crosses val="autoZero"/>
        <c:auto val="1"/>
        <c:lblAlgn val="ctr"/>
        <c:lblOffset val="100"/>
        <c:noMultiLvlLbl val="0"/>
      </c:catAx>
      <c:valAx>
        <c:axId val="46674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3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D606-40FB-A9EC-A8AD45A1072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73BF-4D1B-B19A-98CAF6DAC5B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17B2-4B24-A8B8-538D17FDCF9B}"/>
            </c:ext>
          </c:extLst>
        </c:ser>
        <c:dLbls>
          <c:showLegendKey val="0"/>
          <c:showVal val="0"/>
          <c:showCatName val="0"/>
          <c:showSerName val="0"/>
          <c:showPercent val="0"/>
          <c:showBubbleSize val="0"/>
        </c:dLbls>
        <c:gapWidth val="219"/>
        <c:overlap val="-27"/>
        <c:axId val="466756688"/>
        <c:axId val="466750128"/>
      </c:barChart>
      <c:catAx>
        <c:axId val="46675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0128"/>
        <c:crosses val="autoZero"/>
        <c:auto val="1"/>
        <c:lblAlgn val="ctr"/>
        <c:lblOffset val="100"/>
        <c:noMultiLvlLbl val="0"/>
      </c:catAx>
      <c:valAx>
        <c:axId val="46675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32A-4DBE-86CC-F26BD82D08E5}"/>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32A-4DBE-86CC-F26BD82D08E5}"/>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532A-4DBE-86CC-F26BD82D08E5}"/>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532A-4DBE-86CC-F26BD82D08E5}"/>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532A-4DBE-86CC-F26BD82D08E5}"/>
            </c:ext>
          </c:extLst>
        </c:ser>
        <c:dLbls>
          <c:showLegendKey val="0"/>
          <c:showVal val="0"/>
          <c:showCatName val="0"/>
          <c:showSerName val="0"/>
          <c:showPercent val="0"/>
          <c:showBubbleSize val="0"/>
        </c:dLbls>
        <c:gapWidth val="150"/>
        <c:overlap val="100"/>
        <c:axId val="521641808"/>
        <c:axId val="521638200"/>
      </c:barChart>
      <c:catAx>
        <c:axId val="52164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38200"/>
        <c:crosses val="autoZero"/>
        <c:auto val="1"/>
        <c:lblAlgn val="ctr"/>
        <c:lblOffset val="100"/>
        <c:noMultiLvlLbl val="0"/>
      </c:catAx>
      <c:valAx>
        <c:axId val="521638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4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BD2-45B5-8515-39F459A48098}"/>
            </c:ext>
          </c:extLst>
        </c:ser>
        <c:dLbls>
          <c:showLegendKey val="0"/>
          <c:showVal val="0"/>
          <c:showCatName val="0"/>
          <c:showSerName val="0"/>
          <c:showPercent val="0"/>
          <c:showBubbleSize val="0"/>
        </c:dLbls>
        <c:gapWidth val="219"/>
        <c:overlap val="-27"/>
        <c:axId val="521647384"/>
        <c:axId val="521637216"/>
      </c:barChart>
      <c:catAx>
        <c:axId val="52164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37216"/>
        <c:crosses val="autoZero"/>
        <c:auto val="1"/>
        <c:lblAlgn val="ctr"/>
        <c:lblOffset val="100"/>
        <c:noMultiLvlLbl val="0"/>
      </c:catAx>
      <c:valAx>
        <c:axId val="52163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4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F1EA-457E-842D-DBF06D217B94}"/>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F1EA-457E-842D-DBF06D217B94}"/>
            </c:ext>
          </c:extLst>
        </c:ser>
        <c:dLbls>
          <c:showLegendKey val="0"/>
          <c:showVal val="0"/>
          <c:showCatName val="0"/>
          <c:showSerName val="0"/>
          <c:showPercent val="0"/>
          <c:showBubbleSize val="0"/>
        </c:dLbls>
        <c:gapWidth val="219"/>
        <c:overlap val="-27"/>
        <c:axId val="521653944"/>
        <c:axId val="521648696"/>
      </c:barChart>
      <c:catAx>
        <c:axId val="52165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48696"/>
        <c:crosses val="autoZero"/>
        <c:auto val="1"/>
        <c:lblAlgn val="ctr"/>
        <c:lblOffset val="100"/>
        <c:noMultiLvlLbl val="0"/>
      </c:catAx>
      <c:valAx>
        <c:axId val="52164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5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4C68-4020-B4BE-594C2FB8CACF}"/>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4C68-4020-B4BE-594C2FB8CACF}"/>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4C68-4020-B4BE-594C2FB8CACF}"/>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4C68-4020-B4BE-594C2FB8CACF}"/>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4C68-4020-B4BE-594C2FB8CACF}"/>
            </c:ext>
          </c:extLst>
        </c:ser>
        <c:dLbls>
          <c:showLegendKey val="0"/>
          <c:showVal val="0"/>
          <c:showCatName val="0"/>
          <c:showSerName val="0"/>
          <c:showPercent val="0"/>
          <c:showBubbleSize val="0"/>
        </c:dLbls>
        <c:gapWidth val="150"/>
        <c:overlap val="100"/>
        <c:axId val="521650008"/>
        <c:axId val="521656240"/>
      </c:barChart>
      <c:catAx>
        <c:axId val="52165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56240"/>
        <c:crosses val="autoZero"/>
        <c:auto val="1"/>
        <c:lblAlgn val="ctr"/>
        <c:lblOffset val="100"/>
        <c:noMultiLvlLbl val="0"/>
      </c:catAx>
      <c:valAx>
        <c:axId val="521656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5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272E-4621-A146-3BF413C0779F}"/>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272E-4621-A146-3BF413C0779F}"/>
            </c:ext>
          </c:extLst>
        </c:ser>
        <c:dLbls>
          <c:showLegendKey val="0"/>
          <c:showVal val="0"/>
          <c:showCatName val="0"/>
          <c:showSerName val="0"/>
          <c:showPercent val="0"/>
          <c:showBubbleSize val="0"/>
        </c:dLbls>
        <c:gapWidth val="150"/>
        <c:overlap val="100"/>
        <c:axId val="521660504"/>
        <c:axId val="521658864"/>
      </c:barChart>
      <c:catAx>
        <c:axId val="52166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58864"/>
        <c:crosses val="autoZero"/>
        <c:auto val="1"/>
        <c:lblAlgn val="ctr"/>
        <c:lblOffset val="100"/>
        <c:noMultiLvlLbl val="0"/>
      </c:catAx>
      <c:valAx>
        <c:axId val="521658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6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A112-4E29-8A87-F0DE34AAD573}"/>
            </c:ext>
          </c:extLst>
        </c:ser>
        <c:dLbls>
          <c:showLegendKey val="0"/>
          <c:showVal val="0"/>
          <c:showCatName val="0"/>
          <c:showSerName val="0"/>
          <c:showPercent val="0"/>
          <c:showBubbleSize val="0"/>
        </c:dLbls>
        <c:smooth val="0"/>
        <c:axId val="521661160"/>
        <c:axId val="521662144"/>
      </c:lineChart>
      <c:dateAx>
        <c:axId val="52166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62144"/>
        <c:crosses val="autoZero"/>
        <c:auto val="1"/>
        <c:lblOffset val="100"/>
        <c:baseTimeUnit val="days"/>
      </c:dateAx>
      <c:valAx>
        <c:axId val="52166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6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03745-848D-4690-878A-3A74CA7B33C8}"/>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2BF79A98-422C-4773-92BA-A798EA1ADB87}"/>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1537556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825D-9099-4AA5-8DA2-4D9D8E695B9C}"/>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6C4EBCD0-58F6-4F09-87E7-7441402370A0}"/>
              </a:ext>
            </a:extLst>
          </p:cNvPr>
          <p:cNvGraphicFramePr>
            <a:graphicFrameLocks noGrp="1"/>
          </p:cNvGraphicFramePr>
          <p:nvPr>
            <p:ph type="tbl" sz="quarter" idx="13"/>
            <p:extLst>
              <p:ext uri="{D42A27DB-BD31-4B8C-83A1-F6EECF244321}">
                <p14:modId xmlns:p14="http://schemas.microsoft.com/office/powerpoint/2010/main" val="3257927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65246761"/>
                    </a:ext>
                  </a:extLst>
                </a:gridCol>
                <a:gridCol w="1316736">
                  <a:extLst>
                    <a:ext uri="{9D8B030D-6E8A-4147-A177-3AD203B41FA5}">
                      <a16:colId xmlns:a16="http://schemas.microsoft.com/office/drawing/2014/main" val="185475277"/>
                    </a:ext>
                  </a:extLst>
                </a:gridCol>
                <a:gridCol w="1316736">
                  <a:extLst>
                    <a:ext uri="{9D8B030D-6E8A-4147-A177-3AD203B41FA5}">
                      <a16:colId xmlns:a16="http://schemas.microsoft.com/office/drawing/2014/main" val="4033310756"/>
                    </a:ext>
                  </a:extLst>
                </a:gridCol>
                <a:gridCol w="1316736">
                  <a:extLst>
                    <a:ext uri="{9D8B030D-6E8A-4147-A177-3AD203B41FA5}">
                      <a16:colId xmlns:a16="http://schemas.microsoft.com/office/drawing/2014/main" val="3809198370"/>
                    </a:ext>
                  </a:extLst>
                </a:gridCol>
                <a:gridCol w="1316736">
                  <a:extLst>
                    <a:ext uri="{9D8B030D-6E8A-4147-A177-3AD203B41FA5}">
                      <a16:colId xmlns:a16="http://schemas.microsoft.com/office/drawing/2014/main" val="2658336532"/>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47128412"/>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890835639"/>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3559200462"/>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1846966178"/>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3588285665"/>
                  </a:ext>
                </a:extLst>
              </a:tr>
            </a:tbl>
          </a:graphicData>
        </a:graphic>
      </p:graphicFrame>
      <p:sp>
        <p:nvSpPr>
          <p:cNvPr id="4" name="Text Placeholder 3">
            <a:extLst>
              <a:ext uri="{FF2B5EF4-FFF2-40B4-BE49-F238E27FC236}">
                <a16:creationId xmlns:a16="http://schemas.microsoft.com/office/drawing/2014/main" id="{12EF2D09-A91F-4099-9C5E-919722CD991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65044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C6625-2C34-4D03-A751-6B6A34BDFA2B}"/>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D5C0F0E5-5759-4BEE-9E2E-863D22A73A79}"/>
              </a:ext>
            </a:extLst>
          </p:cNvPr>
          <p:cNvGraphicFramePr>
            <a:graphicFrameLocks noGrp="1"/>
          </p:cNvGraphicFramePr>
          <p:nvPr>
            <p:ph type="tbl" sz="quarter" idx="13"/>
            <p:extLst>
              <p:ext uri="{D42A27DB-BD31-4B8C-83A1-F6EECF244321}">
                <p14:modId xmlns:p14="http://schemas.microsoft.com/office/powerpoint/2010/main" val="1029661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29357589"/>
                    </a:ext>
                  </a:extLst>
                </a:gridCol>
                <a:gridCol w="1316736">
                  <a:extLst>
                    <a:ext uri="{9D8B030D-6E8A-4147-A177-3AD203B41FA5}">
                      <a16:colId xmlns:a16="http://schemas.microsoft.com/office/drawing/2014/main" val="3175790903"/>
                    </a:ext>
                  </a:extLst>
                </a:gridCol>
                <a:gridCol w="1316736">
                  <a:extLst>
                    <a:ext uri="{9D8B030D-6E8A-4147-A177-3AD203B41FA5}">
                      <a16:colId xmlns:a16="http://schemas.microsoft.com/office/drawing/2014/main" val="2616949830"/>
                    </a:ext>
                  </a:extLst>
                </a:gridCol>
                <a:gridCol w="1316736">
                  <a:extLst>
                    <a:ext uri="{9D8B030D-6E8A-4147-A177-3AD203B41FA5}">
                      <a16:colId xmlns:a16="http://schemas.microsoft.com/office/drawing/2014/main" val="2985584792"/>
                    </a:ext>
                  </a:extLst>
                </a:gridCol>
                <a:gridCol w="1316736">
                  <a:extLst>
                    <a:ext uri="{9D8B030D-6E8A-4147-A177-3AD203B41FA5}">
                      <a16:colId xmlns:a16="http://schemas.microsoft.com/office/drawing/2014/main" val="1466790939"/>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715546549"/>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1484275271"/>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3430332739"/>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927846683"/>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898844652"/>
                  </a:ext>
                </a:extLst>
              </a:tr>
            </a:tbl>
          </a:graphicData>
        </a:graphic>
      </p:graphicFrame>
      <p:sp>
        <p:nvSpPr>
          <p:cNvPr id="4" name="Text Placeholder 3">
            <a:extLst>
              <a:ext uri="{FF2B5EF4-FFF2-40B4-BE49-F238E27FC236}">
                <a16:creationId xmlns:a16="http://schemas.microsoft.com/office/drawing/2014/main" id="{897C6358-D952-47AF-976B-6F485ED7B2A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45019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ECA7A-D99A-4305-8CD7-CF92B8DA0DAD}"/>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6216EB3A-F85F-477B-886D-094831002E85}"/>
              </a:ext>
            </a:extLst>
          </p:cNvPr>
          <p:cNvGraphicFramePr>
            <a:graphicFrameLocks noGrp="1"/>
          </p:cNvGraphicFramePr>
          <p:nvPr>
            <p:ph type="tbl" sz="quarter" idx="13"/>
            <p:extLst>
              <p:ext uri="{D42A27DB-BD31-4B8C-83A1-F6EECF244321}">
                <p14:modId xmlns:p14="http://schemas.microsoft.com/office/powerpoint/2010/main" val="606772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87325869"/>
                    </a:ext>
                  </a:extLst>
                </a:gridCol>
                <a:gridCol w="740664">
                  <a:extLst>
                    <a:ext uri="{9D8B030D-6E8A-4147-A177-3AD203B41FA5}">
                      <a16:colId xmlns:a16="http://schemas.microsoft.com/office/drawing/2014/main" val="1855373797"/>
                    </a:ext>
                  </a:extLst>
                </a:gridCol>
                <a:gridCol w="740664">
                  <a:extLst>
                    <a:ext uri="{9D8B030D-6E8A-4147-A177-3AD203B41FA5}">
                      <a16:colId xmlns:a16="http://schemas.microsoft.com/office/drawing/2014/main" val="3404063742"/>
                    </a:ext>
                  </a:extLst>
                </a:gridCol>
                <a:gridCol w="740664">
                  <a:extLst>
                    <a:ext uri="{9D8B030D-6E8A-4147-A177-3AD203B41FA5}">
                      <a16:colId xmlns:a16="http://schemas.microsoft.com/office/drawing/2014/main" val="435387967"/>
                    </a:ext>
                  </a:extLst>
                </a:gridCol>
                <a:gridCol w="740664">
                  <a:extLst>
                    <a:ext uri="{9D8B030D-6E8A-4147-A177-3AD203B41FA5}">
                      <a16:colId xmlns:a16="http://schemas.microsoft.com/office/drawing/2014/main" val="2601806775"/>
                    </a:ext>
                  </a:extLst>
                </a:gridCol>
                <a:gridCol w="740664">
                  <a:extLst>
                    <a:ext uri="{9D8B030D-6E8A-4147-A177-3AD203B41FA5}">
                      <a16:colId xmlns:a16="http://schemas.microsoft.com/office/drawing/2014/main" val="117167454"/>
                    </a:ext>
                  </a:extLst>
                </a:gridCol>
                <a:gridCol w="740664">
                  <a:extLst>
                    <a:ext uri="{9D8B030D-6E8A-4147-A177-3AD203B41FA5}">
                      <a16:colId xmlns:a16="http://schemas.microsoft.com/office/drawing/2014/main" val="2734198973"/>
                    </a:ext>
                  </a:extLst>
                </a:gridCol>
                <a:gridCol w="740664">
                  <a:extLst>
                    <a:ext uri="{9D8B030D-6E8A-4147-A177-3AD203B41FA5}">
                      <a16:colId xmlns:a16="http://schemas.microsoft.com/office/drawing/2014/main" val="2324392762"/>
                    </a:ext>
                  </a:extLst>
                </a:gridCol>
                <a:gridCol w="740664">
                  <a:extLst>
                    <a:ext uri="{9D8B030D-6E8A-4147-A177-3AD203B41FA5}">
                      <a16:colId xmlns:a16="http://schemas.microsoft.com/office/drawing/2014/main" val="1671808201"/>
                    </a:ext>
                  </a:extLst>
                </a:gridCol>
                <a:gridCol w="740664">
                  <a:extLst>
                    <a:ext uri="{9D8B030D-6E8A-4147-A177-3AD203B41FA5}">
                      <a16:colId xmlns:a16="http://schemas.microsoft.com/office/drawing/2014/main" val="46869879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3438272600"/>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336937</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3305238186"/>
                  </a:ext>
                </a:extLst>
              </a:tr>
            </a:tbl>
          </a:graphicData>
        </a:graphic>
      </p:graphicFrame>
      <p:sp>
        <p:nvSpPr>
          <p:cNvPr id="4" name="Text Placeholder 3">
            <a:extLst>
              <a:ext uri="{FF2B5EF4-FFF2-40B4-BE49-F238E27FC236}">
                <a16:creationId xmlns:a16="http://schemas.microsoft.com/office/drawing/2014/main" id="{2C031C52-709E-4ED4-8F5F-14B628F2959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59131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9C35C-8900-4649-8274-BE38724D15EE}"/>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C4DB21C9-9E8D-4CE9-B8FB-D0689DA8991E}"/>
              </a:ext>
            </a:extLst>
          </p:cNvPr>
          <p:cNvGraphicFramePr>
            <a:graphicFrameLocks noGrp="1"/>
          </p:cNvGraphicFramePr>
          <p:nvPr>
            <p:ph type="tbl" sz="quarter" idx="13"/>
            <p:extLst>
              <p:ext uri="{D42A27DB-BD31-4B8C-83A1-F6EECF244321}">
                <p14:modId xmlns:p14="http://schemas.microsoft.com/office/powerpoint/2010/main" val="389475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73511540"/>
                    </a:ext>
                  </a:extLst>
                </a:gridCol>
                <a:gridCol w="1152144">
                  <a:extLst>
                    <a:ext uri="{9D8B030D-6E8A-4147-A177-3AD203B41FA5}">
                      <a16:colId xmlns:a16="http://schemas.microsoft.com/office/drawing/2014/main" val="2799420124"/>
                    </a:ext>
                  </a:extLst>
                </a:gridCol>
                <a:gridCol w="1152144">
                  <a:extLst>
                    <a:ext uri="{9D8B030D-6E8A-4147-A177-3AD203B41FA5}">
                      <a16:colId xmlns:a16="http://schemas.microsoft.com/office/drawing/2014/main" val="2424435290"/>
                    </a:ext>
                  </a:extLst>
                </a:gridCol>
                <a:gridCol w="1152144">
                  <a:extLst>
                    <a:ext uri="{9D8B030D-6E8A-4147-A177-3AD203B41FA5}">
                      <a16:colId xmlns:a16="http://schemas.microsoft.com/office/drawing/2014/main" val="21917855"/>
                    </a:ext>
                  </a:extLst>
                </a:gridCol>
                <a:gridCol w="1152144">
                  <a:extLst>
                    <a:ext uri="{9D8B030D-6E8A-4147-A177-3AD203B41FA5}">
                      <a16:colId xmlns:a16="http://schemas.microsoft.com/office/drawing/2014/main" val="3420298106"/>
                    </a:ext>
                  </a:extLst>
                </a:gridCol>
                <a:gridCol w="1152144">
                  <a:extLst>
                    <a:ext uri="{9D8B030D-6E8A-4147-A177-3AD203B41FA5}">
                      <a16:colId xmlns:a16="http://schemas.microsoft.com/office/drawing/2014/main" val="3800513218"/>
                    </a:ext>
                  </a:extLst>
                </a:gridCol>
                <a:gridCol w="1152144">
                  <a:extLst>
                    <a:ext uri="{9D8B030D-6E8A-4147-A177-3AD203B41FA5}">
                      <a16:colId xmlns:a16="http://schemas.microsoft.com/office/drawing/2014/main" val="4249100627"/>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607227044"/>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336937</a:t>
                      </a:r>
                    </a:p>
                  </a:txBody>
                  <a:tcPr/>
                </a:tc>
                <a:tc>
                  <a:txBody>
                    <a:bodyPr/>
                    <a:lstStyle/>
                    <a:p>
                      <a:r>
                        <a:rPr lang="en-US" sz="1000"/>
                        <a:t>31694</a:t>
                      </a:r>
                    </a:p>
                  </a:txBody>
                  <a:tcPr/>
                </a:tc>
                <a:extLst>
                  <a:ext uri="{0D108BD9-81ED-4DB2-BD59-A6C34878D82A}">
                    <a16:rowId xmlns:a16="http://schemas.microsoft.com/office/drawing/2014/main" val="473661954"/>
                  </a:ext>
                </a:extLst>
              </a:tr>
            </a:tbl>
          </a:graphicData>
        </a:graphic>
      </p:graphicFrame>
      <p:sp>
        <p:nvSpPr>
          <p:cNvPr id="4" name="Text Placeholder 3">
            <a:extLst>
              <a:ext uri="{FF2B5EF4-FFF2-40B4-BE49-F238E27FC236}">
                <a16:creationId xmlns:a16="http://schemas.microsoft.com/office/drawing/2014/main" id="{1A3D1022-7936-487B-BD59-06914BA9D31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32247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9277-0438-4B24-9758-4A042D14360E}"/>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06F9A43C-F03B-4751-A89E-FC819A82C35F}"/>
              </a:ext>
            </a:extLst>
          </p:cNvPr>
          <p:cNvGraphicFramePr>
            <a:graphicFrameLocks noGrp="1"/>
          </p:cNvGraphicFramePr>
          <p:nvPr>
            <p:ph type="chart" sz="quarter" idx="13"/>
            <p:extLst>
              <p:ext uri="{D42A27DB-BD31-4B8C-83A1-F6EECF244321}">
                <p14:modId xmlns:p14="http://schemas.microsoft.com/office/powerpoint/2010/main" val="3888305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9DCF8D-A5FC-4CB2-9C3B-46B8A29CCEB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5E71C60-BFE8-48CC-A4B8-6B6D518FC5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9027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3B228-DDCF-4463-826A-5A2F48E5FD29}"/>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01B47146-450D-4F1A-8E05-0D5731CA076C}"/>
              </a:ext>
            </a:extLst>
          </p:cNvPr>
          <p:cNvGraphicFramePr>
            <a:graphicFrameLocks noGrp="1"/>
          </p:cNvGraphicFramePr>
          <p:nvPr>
            <p:ph type="chart" sz="quarter" idx="13"/>
            <p:extLst>
              <p:ext uri="{D42A27DB-BD31-4B8C-83A1-F6EECF244321}">
                <p14:modId xmlns:p14="http://schemas.microsoft.com/office/powerpoint/2010/main" val="1340941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ADB37-0C2A-44A3-96FB-AFAA3682A29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9ECA6F9-4604-4523-BB9C-10FF8864AF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2109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3D1D-C0F6-4998-92D3-EB678C19D3D2}"/>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FA4CB881-A364-4A93-A60A-99BE79AB7D82}"/>
              </a:ext>
            </a:extLst>
          </p:cNvPr>
          <p:cNvGraphicFramePr>
            <a:graphicFrameLocks noGrp="1"/>
          </p:cNvGraphicFramePr>
          <p:nvPr>
            <p:ph type="chart" sz="quarter" idx="13"/>
            <p:extLst>
              <p:ext uri="{D42A27DB-BD31-4B8C-83A1-F6EECF244321}">
                <p14:modId xmlns:p14="http://schemas.microsoft.com/office/powerpoint/2010/main" val="1771197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1BB2F-9FF2-4CC0-8912-1146489673B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8E3AF35-6376-4D7A-8D03-3B5954B64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578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09394-9C24-4E3B-B6B3-42C7CDA9D13C}"/>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2ADF39DD-7117-4036-BB5D-7AD1B169A1D4}"/>
              </a:ext>
            </a:extLst>
          </p:cNvPr>
          <p:cNvGraphicFramePr>
            <a:graphicFrameLocks noGrp="1"/>
          </p:cNvGraphicFramePr>
          <p:nvPr>
            <p:ph type="chart" sz="quarter" idx="13"/>
            <p:extLst>
              <p:ext uri="{D42A27DB-BD31-4B8C-83A1-F6EECF244321}">
                <p14:modId xmlns:p14="http://schemas.microsoft.com/office/powerpoint/2010/main" val="1143826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AC34EC-265D-437A-A084-2A933BE217D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93BCCCF-E191-4DB5-881B-3B65B2231F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3044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7104E-3FAF-4FD9-BF36-EC5ABBD6845A}"/>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FF9C7F50-5057-4CED-ABD3-832D7B58C479}"/>
              </a:ext>
            </a:extLst>
          </p:cNvPr>
          <p:cNvGraphicFramePr>
            <a:graphicFrameLocks noGrp="1"/>
          </p:cNvGraphicFramePr>
          <p:nvPr>
            <p:ph type="chart" sz="quarter" idx="13"/>
            <p:extLst>
              <p:ext uri="{D42A27DB-BD31-4B8C-83A1-F6EECF244321}">
                <p14:modId xmlns:p14="http://schemas.microsoft.com/office/powerpoint/2010/main" val="1847299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20D4FD-28B3-424B-BD0F-8E903A7F088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C19E272-98A8-489D-A9BF-A216A4755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867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EA998-808A-4C99-814E-61F7206D7296}"/>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89AC6D11-2FD0-4B19-A5E3-5EB722507FCC}"/>
              </a:ext>
            </a:extLst>
          </p:cNvPr>
          <p:cNvGraphicFramePr>
            <a:graphicFrameLocks noGrp="1"/>
          </p:cNvGraphicFramePr>
          <p:nvPr>
            <p:ph type="chart" sz="quarter" idx="13"/>
            <p:extLst>
              <p:ext uri="{D42A27DB-BD31-4B8C-83A1-F6EECF244321}">
                <p14:modId xmlns:p14="http://schemas.microsoft.com/office/powerpoint/2010/main" val="2090018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3AE54-2141-49B2-A60A-7D9CF065E91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4744FAB-4D4B-4B5F-AF0B-55FDB6E44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440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50B90-24CF-4F8E-AE1E-6D7C18E9FC34}"/>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B7528F31-B1A4-41FE-BA95-F9BC30706516}"/>
              </a:ext>
            </a:extLst>
          </p:cNvPr>
          <p:cNvGraphicFramePr>
            <a:graphicFrameLocks noGrp="1"/>
          </p:cNvGraphicFramePr>
          <p:nvPr>
            <p:ph type="tbl" sz="quarter" idx="13"/>
            <p:extLst>
              <p:ext uri="{D42A27DB-BD31-4B8C-83A1-F6EECF244321}">
                <p14:modId xmlns:p14="http://schemas.microsoft.com/office/powerpoint/2010/main" val="3703412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9990252"/>
                    </a:ext>
                  </a:extLst>
                </a:gridCol>
                <a:gridCol w="740664">
                  <a:extLst>
                    <a:ext uri="{9D8B030D-6E8A-4147-A177-3AD203B41FA5}">
                      <a16:colId xmlns:a16="http://schemas.microsoft.com/office/drawing/2014/main" val="1200824117"/>
                    </a:ext>
                  </a:extLst>
                </a:gridCol>
                <a:gridCol w="740664">
                  <a:extLst>
                    <a:ext uri="{9D8B030D-6E8A-4147-A177-3AD203B41FA5}">
                      <a16:colId xmlns:a16="http://schemas.microsoft.com/office/drawing/2014/main" val="2151906919"/>
                    </a:ext>
                  </a:extLst>
                </a:gridCol>
                <a:gridCol w="740664">
                  <a:extLst>
                    <a:ext uri="{9D8B030D-6E8A-4147-A177-3AD203B41FA5}">
                      <a16:colId xmlns:a16="http://schemas.microsoft.com/office/drawing/2014/main" val="544198158"/>
                    </a:ext>
                  </a:extLst>
                </a:gridCol>
                <a:gridCol w="740664">
                  <a:extLst>
                    <a:ext uri="{9D8B030D-6E8A-4147-A177-3AD203B41FA5}">
                      <a16:colId xmlns:a16="http://schemas.microsoft.com/office/drawing/2014/main" val="193676422"/>
                    </a:ext>
                  </a:extLst>
                </a:gridCol>
                <a:gridCol w="740664">
                  <a:extLst>
                    <a:ext uri="{9D8B030D-6E8A-4147-A177-3AD203B41FA5}">
                      <a16:colId xmlns:a16="http://schemas.microsoft.com/office/drawing/2014/main" val="1816192889"/>
                    </a:ext>
                  </a:extLst>
                </a:gridCol>
                <a:gridCol w="740664">
                  <a:extLst>
                    <a:ext uri="{9D8B030D-6E8A-4147-A177-3AD203B41FA5}">
                      <a16:colId xmlns:a16="http://schemas.microsoft.com/office/drawing/2014/main" val="1213223154"/>
                    </a:ext>
                  </a:extLst>
                </a:gridCol>
                <a:gridCol w="740664">
                  <a:extLst>
                    <a:ext uri="{9D8B030D-6E8A-4147-A177-3AD203B41FA5}">
                      <a16:colId xmlns:a16="http://schemas.microsoft.com/office/drawing/2014/main" val="3978751631"/>
                    </a:ext>
                  </a:extLst>
                </a:gridCol>
                <a:gridCol w="740664">
                  <a:extLst>
                    <a:ext uri="{9D8B030D-6E8A-4147-A177-3AD203B41FA5}">
                      <a16:colId xmlns:a16="http://schemas.microsoft.com/office/drawing/2014/main" val="924326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4920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317717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161378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200973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183708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397752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41218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330521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274468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2039045422"/>
                  </a:ext>
                </a:extLst>
              </a:tr>
            </a:tbl>
          </a:graphicData>
        </a:graphic>
      </p:graphicFrame>
      <p:sp>
        <p:nvSpPr>
          <p:cNvPr id="4" name="Text Placeholder 3">
            <a:extLst>
              <a:ext uri="{FF2B5EF4-FFF2-40B4-BE49-F238E27FC236}">
                <a16:creationId xmlns:a16="http://schemas.microsoft.com/office/drawing/2014/main" id="{0FB921FA-9089-46F3-BECB-60847EA7A79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48443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2D523-79F1-4458-A054-5B88F034175A}"/>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B1F1DEAF-5942-4188-92A0-C4A65728B4FB}"/>
              </a:ext>
            </a:extLst>
          </p:cNvPr>
          <p:cNvGraphicFramePr>
            <a:graphicFrameLocks noGrp="1"/>
          </p:cNvGraphicFramePr>
          <p:nvPr>
            <p:ph type="tbl" sz="quarter" idx="13"/>
            <p:extLst>
              <p:ext uri="{D42A27DB-BD31-4B8C-83A1-F6EECF244321}">
                <p14:modId xmlns:p14="http://schemas.microsoft.com/office/powerpoint/2010/main" val="697768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84039038"/>
                    </a:ext>
                  </a:extLst>
                </a:gridCol>
                <a:gridCol w="740664">
                  <a:extLst>
                    <a:ext uri="{9D8B030D-6E8A-4147-A177-3AD203B41FA5}">
                      <a16:colId xmlns:a16="http://schemas.microsoft.com/office/drawing/2014/main" val="1475518058"/>
                    </a:ext>
                  </a:extLst>
                </a:gridCol>
                <a:gridCol w="740664">
                  <a:extLst>
                    <a:ext uri="{9D8B030D-6E8A-4147-A177-3AD203B41FA5}">
                      <a16:colId xmlns:a16="http://schemas.microsoft.com/office/drawing/2014/main" val="372754979"/>
                    </a:ext>
                  </a:extLst>
                </a:gridCol>
                <a:gridCol w="740664">
                  <a:extLst>
                    <a:ext uri="{9D8B030D-6E8A-4147-A177-3AD203B41FA5}">
                      <a16:colId xmlns:a16="http://schemas.microsoft.com/office/drawing/2014/main" val="908353795"/>
                    </a:ext>
                  </a:extLst>
                </a:gridCol>
                <a:gridCol w="740664">
                  <a:extLst>
                    <a:ext uri="{9D8B030D-6E8A-4147-A177-3AD203B41FA5}">
                      <a16:colId xmlns:a16="http://schemas.microsoft.com/office/drawing/2014/main" val="2627938767"/>
                    </a:ext>
                  </a:extLst>
                </a:gridCol>
                <a:gridCol w="740664">
                  <a:extLst>
                    <a:ext uri="{9D8B030D-6E8A-4147-A177-3AD203B41FA5}">
                      <a16:colId xmlns:a16="http://schemas.microsoft.com/office/drawing/2014/main" val="2612492419"/>
                    </a:ext>
                  </a:extLst>
                </a:gridCol>
                <a:gridCol w="740664">
                  <a:extLst>
                    <a:ext uri="{9D8B030D-6E8A-4147-A177-3AD203B41FA5}">
                      <a16:colId xmlns:a16="http://schemas.microsoft.com/office/drawing/2014/main" val="857869918"/>
                    </a:ext>
                  </a:extLst>
                </a:gridCol>
                <a:gridCol w="740664">
                  <a:extLst>
                    <a:ext uri="{9D8B030D-6E8A-4147-A177-3AD203B41FA5}">
                      <a16:colId xmlns:a16="http://schemas.microsoft.com/office/drawing/2014/main" val="3786810679"/>
                    </a:ext>
                  </a:extLst>
                </a:gridCol>
                <a:gridCol w="740664">
                  <a:extLst>
                    <a:ext uri="{9D8B030D-6E8A-4147-A177-3AD203B41FA5}">
                      <a16:colId xmlns:a16="http://schemas.microsoft.com/office/drawing/2014/main" val="324463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1524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2699601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128248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381825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303211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296967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235272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313785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530009043"/>
                  </a:ext>
                </a:extLst>
              </a:tr>
            </a:tbl>
          </a:graphicData>
        </a:graphic>
      </p:graphicFrame>
      <p:sp>
        <p:nvSpPr>
          <p:cNvPr id="4" name="Text Placeholder 3">
            <a:extLst>
              <a:ext uri="{FF2B5EF4-FFF2-40B4-BE49-F238E27FC236}">
                <a16:creationId xmlns:a16="http://schemas.microsoft.com/office/drawing/2014/main" id="{9A699174-55AA-4F9F-B72F-2B8557622C4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96666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CAF08-7F16-47F6-986C-24F3D2BFC55F}"/>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BBFCDAFA-6FD6-443C-815B-CBCC97871B98}"/>
              </a:ext>
            </a:extLst>
          </p:cNvPr>
          <p:cNvGraphicFramePr>
            <a:graphicFrameLocks noGrp="1"/>
          </p:cNvGraphicFramePr>
          <p:nvPr>
            <p:ph type="tbl" sz="quarter" idx="13"/>
            <p:extLst>
              <p:ext uri="{D42A27DB-BD31-4B8C-83A1-F6EECF244321}">
                <p14:modId xmlns:p14="http://schemas.microsoft.com/office/powerpoint/2010/main" val="1718153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90462380"/>
                    </a:ext>
                  </a:extLst>
                </a:gridCol>
                <a:gridCol w="1645920">
                  <a:extLst>
                    <a:ext uri="{9D8B030D-6E8A-4147-A177-3AD203B41FA5}">
                      <a16:colId xmlns:a16="http://schemas.microsoft.com/office/drawing/2014/main" val="3512687900"/>
                    </a:ext>
                  </a:extLst>
                </a:gridCol>
                <a:gridCol w="1645920">
                  <a:extLst>
                    <a:ext uri="{9D8B030D-6E8A-4147-A177-3AD203B41FA5}">
                      <a16:colId xmlns:a16="http://schemas.microsoft.com/office/drawing/2014/main" val="3224082117"/>
                    </a:ext>
                  </a:extLst>
                </a:gridCol>
                <a:gridCol w="1645920">
                  <a:extLst>
                    <a:ext uri="{9D8B030D-6E8A-4147-A177-3AD203B41FA5}">
                      <a16:colId xmlns:a16="http://schemas.microsoft.com/office/drawing/2014/main" val="887450212"/>
                    </a:ext>
                  </a:extLst>
                </a:gridCol>
                <a:gridCol w="1645920">
                  <a:extLst>
                    <a:ext uri="{9D8B030D-6E8A-4147-A177-3AD203B41FA5}">
                      <a16:colId xmlns:a16="http://schemas.microsoft.com/office/drawing/2014/main" val="20245013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77441457"/>
                  </a:ext>
                </a:extLst>
              </a:tr>
              <a:tr h="370840">
                <a:tc>
                  <a:txBody>
                    <a:bodyPr/>
                    <a:lstStyle/>
                    <a:p>
                      <a:r>
                        <a:rPr lang="en-US" sz="1000"/>
                        <a:t>94</a:t>
                      </a:r>
                    </a:p>
                  </a:txBody>
                  <a:tcPr/>
                </a:tc>
                <a:tc>
                  <a:txBody>
                    <a:bodyPr/>
                    <a:lstStyle/>
                    <a:p>
                      <a:r>
                        <a:rPr lang="en-US" sz="1000"/>
                        <a:t>0.9054</a:t>
                      </a:r>
                    </a:p>
                  </a:txBody>
                  <a:tcPr/>
                </a:tc>
                <a:tc>
                  <a:txBody>
                    <a:bodyPr/>
                    <a:lstStyle/>
                    <a:p>
                      <a:r>
                        <a:rPr lang="en-US" sz="1000"/>
                        <a:t>2901.71</a:t>
                      </a:r>
                    </a:p>
                  </a:txBody>
                  <a:tcPr/>
                </a:tc>
                <a:tc>
                  <a:txBody>
                    <a:bodyPr/>
                    <a:lstStyle/>
                    <a:p>
                      <a:r>
                        <a:rPr lang="en-US" sz="1000"/>
                        <a:t>336937</a:t>
                      </a:r>
                    </a:p>
                  </a:txBody>
                  <a:tcPr/>
                </a:tc>
                <a:tc>
                  <a:txBody>
                    <a:bodyPr/>
                    <a:lstStyle/>
                    <a:p>
                      <a:r>
                        <a:rPr lang="en-US" sz="1000"/>
                        <a:t>272761</a:t>
                      </a:r>
                    </a:p>
                  </a:txBody>
                  <a:tcPr/>
                </a:tc>
                <a:extLst>
                  <a:ext uri="{0D108BD9-81ED-4DB2-BD59-A6C34878D82A}">
                    <a16:rowId xmlns:a16="http://schemas.microsoft.com/office/drawing/2014/main" val="984594241"/>
                  </a:ext>
                </a:extLst>
              </a:tr>
            </a:tbl>
          </a:graphicData>
        </a:graphic>
      </p:graphicFrame>
      <p:sp>
        <p:nvSpPr>
          <p:cNvPr id="4" name="Text Placeholder 3">
            <a:extLst>
              <a:ext uri="{FF2B5EF4-FFF2-40B4-BE49-F238E27FC236}">
                <a16:creationId xmlns:a16="http://schemas.microsoft.com/office/drawing/2014/main" id="{30791599-E8D4-4A59-A34D-1C375CE7FE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11083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DB66-ED8F-47B1-A1FC-0792D7D89077}"/>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15AF8536-7B56-4AF3-BA24-8CE783C97537}"/>
              </a:ext>
            </a:extLst>
          </p:cNvPr>
          <p:cNvGraphicFramePr>
            <a:graphicFrameLocks noGrp="1"/>
          </p:cNvGraphicFramePr>
          <p:nvPr>
            <p:ph type="tbl" sz="quarter" idx="13"/>
            <p:extLst>
              <p:ext uri="{D42A27DB-BD31-4B8C-83A1-F6EECF244321}">
                <p14:modId xmlns:p14="http://schemas.microsoft.com/office/powerpoint/2010/main" val="1771875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6121610"/>
                    </a:ext>
                  </a:extLst>
                </a:gridCol>
                <a:gridCol w="905256">
                  <a:extLst>
                    <a:ext uri="{9D8B030D-6E8A-4147-A177-3AD203B41FA5}">
                      <a16:colId xmlns:a16="http://schemas.microsoft.com/office/drawing/2014/main" val="2139754540"/>
                    </a:ext>
                  </a:extLst>
                </a:gridCol>
                <a:gridCol w="905256">
                  <a:extLst>
                    <a:ext uri="{9D8B030D-6E8A-4147-A177-3AD203B41FA5}">
                      <a16:colId xmlns:a16="http://schemas.microsoft.com/office/drawing/2014/main" val="2542576386"/>
                    </a:ext>
                  </a:extLst>
                </a:gridCol>
                <a:gridCol w="905256">
                  <a:extLst>
                    <a:ext uri="{9D8B030D-6E8A-4147-A177-3AD203B41FA5}">
                      <a16:colId xmlns:a16="http://schemas.microsoft.com/office/drawing/2014/main" val="245405150"/>
                    </a:ext>
                  </a:extLst>
                </a:gridCol>
                <a:gridCol w="905256">
                  <a:extLst>
                    <a:ext uri="{9D8B030D-6E8A-4147-A177-3AD203B41FA5}">
                      <a16:colId xmlns:a16="http://schemas.microsoft.com/office/drawing/2014/main" val="661931165"/>
                    </a:ext>
                  </a:extLst>
                </a:gridCol>
                <a:gridCol w="905256">
                  <a:extLst>
                    <a:ext uri="{9D8B030D-6E8A-4147-A177-3AD203B41FA5}">
                      <a16:colId xmlns:a16="http://schemas.microsoft.com/office/drawing/2014/main" val="3224342021"/>
                    </a:ext>
                  </a:extLst>
                </a:gridCol>
                <a:gridCol w="905256">
                  <a:extLst>
                    <a:ext uri="{9D8B030D-6E8A-4147-A177-3AD203B41FA5}">
                      <a16:colId xmlns:a16="http://schemas.microsoft.com/office/drawing/2014/main" val="2956188119"/>
                    </a:ext>
                  </a:extLst>
                </a:gridCol>
                <a:gridCol w="905256">
                  <a:extLst>
                    <a:ext uri="{9D8B030D-6E8A-4147-A177-3AD203B41FA5}">
                      <a16:colId xmlns:a16="http://schemas.microsoft.com/office/drawing/2014/main" val="410526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4833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56989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455643931"/>
                  </a:ext>
                </a:extLst>
              </a:tr>
            </a:tbl>
          </a:graphicData>
        </a:graphic>
      </p:graphicFrame>
      <p:sp>
        <p:nvSpPr>
          <p:cNvPr id="4" name="Text Placeholder 3">
            <a:extLst>
              <a:ext uri="{FF2B5EF4-FFF2-40B4-BE49-F238E27FC236}">
                <a16:creationId xmlns:a16="http://schemas.microsoft.com/office/drawing/2014/main" id="{A3A773CE-3E14-43C5-9B56-73AC7674EE0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42765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EE1E9-0043-4100-ADA1-D1A95B60CC6C}"/>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C138E61E-FD28-43D8-B10A-AD10CF5F33CB}"/>
              </a:ext>
            </a:extLst>
          </p:cNvPr>
          <p:cNvGraphicFramePr>
            <a:graphicFrameLocks noGrp="1"/>
          </p:cNvGraphicFramePr>
          <p:nvPr>
            <p:ph type="tbl" sz="quarter" idx="13"/>
            <p:extLst>
              <p:ext uri="{D42A27DB-BD31-4B8C-83A1-F6EECF244321}">
                <p14:modId xmlns:p14="http://schemas.microsoft.com/office/powerpoint/2010/main" val="4129075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4776402"/>
                    </a:ext>
                  </a:extLst>
                </a:gridCol>
                <a:gridCol w="905256">
                  <a:extLst>
                    <a:ext uri="{9D8B030D-6E8A-4147-A177-3AD203B41FA5}">
                      <a16:colId xmlns:a16="http://schemas.microsoft.com/office/drawing/2014/main" val="3117620445"/>
                    </a:ext>
                  </a:extLst>
                </a:gridCol>
                <a:gridCol w="905256">
                  <a:extLst>
                    <a:ext uri="{9D8B030D-6E8A-4147-A177-3AD203B41FA5}">
                      <a16:colId xmlns:a16="http://schemas.microsoft.com/office/drawing/2014/main" val="721810706"/>
                    </a:ext>
                  </a:extLst>
                </a:gridCol>
                <a:gridCol w="905256">
                  <a:extLst>
                    <a:ext uri="{9D8B030D-6E8A-4147-A177-3AD203B41FA5}">
                      <a16:colId xmlns:a16="http://schemas.microsoft.com/office/drawing/2014/main" val="3569342564"/>
                    </a:ext>
                  </a:extLst>
                </a:gridCol>
                <a:gridCol w="905256">
                  <a:extLst>
                    <a:ext uri="{9D8B030D-6E8A-4147-A177-3AD203B41FA5}">
                      <a16:colId xmlns:a16="http://schemas.microsoft.com/office/drawing/2014/main" val="2586043497"/>
                    </a:ext>
                  </a:extLst>
                </a:gridCol>
                <a:gridCol w="905256">
                  <a:extLst>
                    <a:ext uri="{9D8B030D-6E8A-4147-A177-3AD203B41FA5}">
                      <a16:colId xmlns:a16="http://schemas.microsoft.com/office/drawing/2014/main" val="2287846354"/>
                    </a:ext>
                  </a:extLst>
                </a:gridCol>
                <a:gridCol w="905256">
                  <a:extLst>
                    <a:ext uri="{9D8B030D-6E8A-4147-A177-3AD203B41FA5}">
                      <a16:colId xmlns:a16="http://schemas.microsoft.com/office/drawing/2014/main" val="574008281"/>
                    </a:ext>
                  </a:extLst>
                </a:gridCol>
                <a:gridCol w="905256">
                  <a:extLst>
                    <a:ext uri="{9D8B030D-6E8A-4147-A177-3AD203B41FA5}">
                      <a16:colId xmlns:a16="http://schemas.microsoft.com/office/drawing/2014/main" val="1196952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9537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241232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975216420"/>
                  </a:ext>
                </a:extLst>
              </a:tr>
            </a:tbl>
          </a:graphicData>
        </a:graphic>
      </p:graphicFrame>
      <p:sp>
        <p:nvSpPr>
          <p:cNvPr id="4" name="Text Placeholder 3">
            <a:extLst>
              <a:ext uri="{FF2B5EF4-FFF2-40B4-BE49-F238E27FC236}">
                <a16:creationId xmlns:a16="http://schemas.microsoft.com/office/drawing/2014/main" id="{9E2C6740-FA84-4B0A-84AE-CF0F8940515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29976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3CF25-2AC8-463B-BC80-724728655CEE}"/>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BC0DD526-83C0-4732-931E-BA0DE6E79881}"/>
              </a:ext>
            </a:extLst>
          </p:cNvPr>
          <p:cNvGraphicFramePr>
            <a:graphicFrameLocks noGrp="1"/>
          </p:cNvGraphicFramePr>
          <p:nvPr>
            <p:ph type="tbl" sz="quarter" idx="13"/>
            <p:extLst>
              <p:ext uri="{D42A27DB-BD31-4B8C-83A1-F6EECF244321}">
                <p14:modId xmlns:p14="http://schemas.microsoft.com/office/powerpoint/2010/main" val="355699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5816616"/>
                    </a:ext>
                  </a:extLst>
                </a:gridCol>
                <a:gridCol w="905256">
                  <a:extLst>
                    <a:ext uri="{9D8B030D-6E8A-4147-A177-3AD203B41FA5}">
                      <a16:colId xmlns:a16="http://schemas.microsoft.com/office/drawing/2014/main" val="3705383228"/>
                    </a:ext>
                  </a:extLst>
                </a:gridCol>
                <a:gridCol w="905256">
                  <a:extLst>
                    <a:ext uri="{9D8B030D-6E8A-4147-A177-3AD203B41FA5}">
                      <a16:colId xmlns:a16="http://schemas.microsoft.com/office/drawing/2014/main" val="1262720521"/>
                    </a:ext>
                  </a:extLst>
                </a:gridCol>
                <a:gridCol w="905256">
                  <a:extLst>
                    <a:ext uri="{9D8B030D-6E8A-4147-A177-3AD203B41FA5}">
                      <a16:colId xmlns:a16="http://schemas.microsoft.com/office/drawing/2014/main" val="1026600601"/>
                    </a:ext>
                  </a:extLst>
                </a:gridCol>
                <a:gridCol w="905256">
                  <a:extLst>
                    <a:ext uri="{9D8B030D-6E8A-4147-A177-3AD203B41FA5}">
                      <a16:colId xmlns:a16="http://schemas.microsoft.com/office/drawing/2014/main" val="2754428555"/>
                    </a:ext>
                  </a:extLst>
                </a:gridCol>
                <a:gridCol w="905256">
                  <a:extLst>
                    <a:ext uri="{9D8B030D-6E8A-4147-A177-3AD203B41FA5}">
                      <a16:colId xmlns:a16="http://schemas.microsoft.com/office/drawing/2014/main" val="3490641023"/>
                    </a:ext>
                  </a:extLst>
                </a:gridCol>
                <a:gridCol w="905256">
                  <a:extLst>
                    <a:ext uri="{9D8B030D-6E8A-4147-A177-3AD203B41FA5}">
                      <a16:colId xmlns:a16="http://schemas.microsoft.com/office/drawing/2014/main" val="3785294388"/>
                    </a:ext>
                  </a:extLst>
                </a:gridCol>
                <a:gridCol w="905256">
                  <a:extLst>
                    <a:ext uri="{9D8B030D-6E8A-4147-A177-3AD203B41FA5}">
                      <a16:colId xmlns:a16="http://schemas.microsoft.com/office/drawing/2014/main" val="3750034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4196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409906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327928191"/>
                  </a:ext>
                </a:extLst>
              </a:tr>
            </a:tbl>
          </a:graphicData>
        </a:graphic>
      </p:graphicFrame>
      <p:sp>
        <p:nvSpPr>
          <p:cNvPr id="4" name="Text Placeholder 3">
            <a:extLst>
              <a:ext uri="{FF2B5EF4-FFF2-40B4-BE49-F238E27FC236}">
                <a16:creationId xmlns:a16="http://schemas.microsoft.com/office/drawing/2014/main" id="{AABBA6E7-F764-4CBB-9547-DD0859AE359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38176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F643-1AD3-4C2D-BC49-D988F9D13665}"/>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ED948F34-5C32-4A13-94B2-5897B6D4D44D}"/>
              </a:ext>
            </a:extLst>
          </p:cNvPr>
          <p:cNvGraphicFramePr>
            <a:graphicFrameLocks noGrp="1"/>
          </p:cNvGraphicFramePr>
          <p:nvPr>
            <p:ph type="tbl" sz="quarter" idx="13"/>
            <p:extLst>
              <p:ext uri="{D42A27DB-BD31-4B8C-83A1-F6EECF244321}">
                <p14:modId xmlns:p14="http://schemas.microsoft.com/office/powerpoint/2010/main" val="3880244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4544998"/>
                    </a:ext>
                  </a:extLst>
                </a:gridCol>
                <a:gridCol w="905256">
                  <a:extLst>
                    <a:ext uri="{9D8B030D-6E8A-4147-A177-3AD203B41FA5}">
                      <a16:colId xmlns:a16="http://schemas.microsoft.com/office/drawing/2014/main" val="799156063"/>
                    </a:ext>
                  </a:extLst>
                </a:gridCol>
                <a:gridCol w="905256">
                  <a:extLst>
                    <a:ext uri="{9D8B030D-6E8A-4147-A177-3AD203B41FA5}">
                      <a16:colId xmlns:a16="http://schemas.microsoft.com/office/drawing/2014/main" val="224159724"/>
                    </a:ext>
                  </a:extLst>
                </a:gridCol>
                <a:gridCol w="905256">
                  <a:extLst>
                    <a:ext uri="{9D8B030D-6E8A-4147-A177-3AD203B41FA5}">
                      <a16:colId xmlns:a16="http://schemas.microsoft.com/office/drawing/2014/main" val="519489476"/>
                    </a:ext>
                  </a:extLst>
                </a:gridCol>
                <a:gridCol w="905256">
                  <a:extLst>
                    <a:ext uri="{9D8B030D-6E8A-4147-A177-3AD203B41FA5}">
                      <a16:colId xmlns:a16="http://schemas.microsoft.com/office/drawing/2014/main" val="2674250079"/>
                    </a:ext>
                  </a:extLst>
                </a:gridCol>
                <a:gridCol w="905256">
                  <a:extLst>
                    <a:ext uri="{9D8B030D-6E8A-4147-A177-3AD203B41FA5}">
                      <a16:colId xmlns:a16="http://schemas.microsoft.com/office/drawing/2014/main" val="3594541720"/>
                    </a:ext>
                  </a:extLst>
                </a:gridCol>
                <a:gridCol w="905256">
                  <a:extLst>
                    <a:ext uri="{9D8B030D-6E8A-4147-A177-3AD203B41FA5}">
                      <a16:colId xmlns:a16="http://schemas.microsoft.com/office/drawing/2014/main" val="864516702"/>
                    </a:ext>
                  </a:extLst>
                </a:gridCol>
                <a:gridCol w="905256">
                  <a:extLst>
                    <a:ext uri="{9D8B030D-6E8A-4147-A177-3AD203B41FA5}">
                      <a16:colId xmlns:a16="http://schemas.microsoft.com/office/drawing/2014/main" val="250631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7562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201580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492055891"/>
                  </a:ext>
                </a:extLst>
              </a:tr>
            </a:tbl>
          </a:graphicData>
        </a:graphic>
      </p:graphicFrame>
      <p:sp>
        <p:nvSpPr>
          <p:cNvPr id="4" name="Text Placeholder 3">
            <a:extLst>
              <a:ext uri="{FF2B5EF4-FFF2-40B4-BE49-F238E27FC236}">
                <a16:creationId xmlns:a16="http://schemas.microsoft.com/office/drawing/2014/main" id="{6E21B820-DE89-4C3E-A3A9-DE8B1C49A2B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55476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28BCC-A521-456D-B163-1EF79E958631}"/>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1E13B022-4447-432F-A60E-87BCAE1BA7BC}"/>
              </a:ext>
            </a:extLst>
          </p:cNvPr>
          <p:cNvGraphicFramePr>
            <a:graphicFrameLocks noGrp="1"/>
          </p:cNvGraphicFramePr>
          <p:nvPr>
            <p:ph type="tbl" sz="quarter" idx="13"/>
            <p:extLst>
              <p:ext uri="{D42A27DB-BD31-4B8C-83A1-F6EECF244321}">
                <p14:modId xmlns:p14="http://schemas.microsoft.com/office/powerpoint/2010/main" val="2755211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985210"/>
                    </a:ext>
                  </a:extLst>
                </a:gridCol>
                <a:gridCol w="905256">
                  <a:extLst>
                    <a:ext uri="{9D8B030D-6E8A-4147-A177-3AD203B41FA5}">
                      <a16:colId xmlns:a16="http://schemas.microsoft.com/office/drawing/2014/main" val="3540844163"/>
                    </a:ext>
                  </a:extLst>
                </a:gridCol>
                <a:gridCol w="905256">
                  <a:extLst>
                    <a:ext uri="{9D8B030D-6E8A-4147-A177-3AD203B41FA5}">
                      <a16:colId xmlns:a16="http://schemas.microsoft.com/office/drawing/2014/main" val="1928002211"/>
                    </a:ext>
                  </a:extLst>
                </a:gridCol>
                <a:gridCol w="905256">
                  <a:extLst>
                    <a:ext uri="{9D8B030D-6E8A-4147-A177-3AD203B41FA5}">
                      <a16:colId xmlns:a16="http://schemas.microsoft.com/office/drawing/2014/main" val="22421625"/>
                    </a:ext>
                  </a:extLst>
                </a:gridCol>
                <a:gridCol w="905256">
                  <a:extLst>
                    <a:ext uri="{9D8B030D-6E8A-4147-A177-3AD203B41FA5}">
                      <a16:colId xmlns:a16="http://schemas.microsoft.com/office/drawing/2014/main" val="1761574613"/>
                    </a:ext>
                  </a:extLst>
                </a:gridCol>
                <a:gridCol w="905256">
                  <a:extLst>
                    <a:ext uri="{9D8B030D-6E8A-4147-A177-3AD203B41FA5}">
                      <a16:colId xmlns:a16="http://schemas.microsoft.com/office/drawing/2014/main" val="2991281221"/>
                    </a:ext>
                  </a:extLst>
                </a:gridCol>
                <a:gridCol w="905256">
                  <a:extLst>
                    <a:ext uri="{9D8B030D-6E8A-4147-A177-3AD203B41FA5}">
                      <a16:colId xmlns:a16="http://schemas.microsoft.com/office/drawing/2014/main" val="1653122207"/>
                    </a:ext>
                  </a:extLst>
                </a:gridCol>
                <a:gridCol w="905256">
                  <a:extLst>
                    <a:ext uri="{9D8B030D-6E8A-4147-A177-3AD203B41FA5}">
                      <a16:colId xmlns:a16="http://schemas.microsoft.com/office/drawing/2014/main" val="217919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5352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415560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4256928420"/>
                  </a:ext>
                </a:extLst>
              </a:tr>
            </a:tbl>
          </a:graphicData>
        </a:graphic>
      </p:graphicFrame>
      <p:sp>
        <p:nvSpPr>
          <p:cNvPr id="4" name="Text Placeholder 3">
            <a:extLst>
              <a:ext uri="{FF2B5EF4-FFF2-40B4-BE49-F238E27FC236}">
                <a16:creationId xmlns:a16="http://schemas.microsoft.com/office/drawing/2014/main" id="{28A9A90A-662D-4E8D-A9E3-24C897BBFF9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19247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3F368-974A-4B01-99BD-B4382D70AA7A}"/>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159465FC-9713-4D46-8A2A-22FDC08736B2}"/>
              </a:ext>
            </a:extLst>
          </p:cNvPr>
          <p:cNvGraphicFramePr>
            <a:graphicFrameLocks noGrp="1"/>
          </p:cNvGraphicFramePr>
          <p:nvPr>
            <p:ph type="tbl" sz="quarter" idx="13"/>
            <p:extLst>
              <p:ext uri="{D42A27DB-BD31-4B8C-83A1-F6EECF244321}">
                <p14:modId xmlns:p14="http://schemas.microsoft.com/office/powerpoint/2010/main" val="1335976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39342442"/>
                    </a:ext>
                  </a:extLst>
                </a:gridCol>
                <a:gridCol w="905256">
                  <a:extLst>
                    <a:ext uri="{9D8B030D-6E8A-4147-A177-3AD203B41FA5}">
                      <a16:colId xmlns:a16="http://schemas.microsoft.com/office/drawing/2014/main" val="3487695254"/>
                    </a:ext>
                  </a:extLst>
                </a:gridCol>
                <a:gridCol w="905256">
                  <a:extLst>
                    <a:ext uri="{9D8B030D-6E8A-4147-A177-3AD203B41FA5}">
                      <a16:colId xmlns:a16="http://schemas.microsoft.com/office/drawing/2014/main" val="308951874"/>
                    </a:ext>
                  </a:extLst>
                </a:gridCol>
                <a:gridCol w="905256">
                  <a:extLst>
                    <a:ext uri="{9D8B030D-6E8A-4147-A177-3AD203B41FA5}">
                      <a16:colId xmlns:a16="http://schemas.microsoft.com/office/drawing/2014/main" val="2837954982"/>
                    </a:ext>
                  </a:extLst>
                </a:gridCol>
                <a:gridCol w="905256">
                  <a:extLst>
                    <a:ext uri="{9D8B030D-6E8A-4147-A177-3AD203B41FA5}">
                      <a16:colId xmlns:a16="http://schemas.microsoft.com/office/drawing/2014/main" val="3086177878"/>
                    </a:ext>
                  </a:extLst>
                </a:gridCol>
                <a:gridCol w="905256">
                  <a:extLst>
                    <a:ext uri="{9D8B030D-6E8A-4147-A177-3AD203B41FA5}">
                      <a16:colId xmlns:a16="http://schemas.microsoft.com/office/drawing/2014/main" val="228299205"/>
                    </a:ext>
                  </a:extLst>
                </a:gridCol>
                <a:gridCol w="905256">
                  <a:extLst>
                    <a:ext uri="{9D8B030D-6E8A-4147-A177-3AD203B41FA5}">
                      <a16:colId xmlns:a16="http://schemas.microsoft.com/office/drawing/2014/main" val="3437041820"/>
                    </a:ext>
                  </a:extLst>
                </a:gridCol>
                <a:gridCol w="905256">
                  <a:extLst>
                    <a:ext uri="{9D8B030D-6E8A-4147-A177-3AD203B41FA5}">
                      <a16:colId xmlns:a16="http://schemas.microsoft.com/office/drawing/2014/main" val="234574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80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311280688"/>
                  </a:ext>
                </a:extLst>
              </a:tr>
            </a:tbl>
          </a:graphicData>
        </a:graphic>
      </p:graphicFrame>
      <p:sp>
        <p:nvSpPr>
          <p:cNvPr id="4" name="Text Placeholder 3">
            <a:extLst>
              <a:ext uri="{FF2B5EF4-FFF2-40B4-BE49-F238E27FC236}">
                <a16:creationId xmlns:a16="http://schemas.microsoft.com/office/drawing/2014/main" id="{AD101892-CDBB-4E7B-BD0A-0EE0E57A9AD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56348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A101C-F9DA-449E-BCE5-5FE513DD2AF9}"/>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24352EBD-CBC0-4F06-8E6E-74CD978DBFD2}"/>
              </a:ext>
            </a:extLst>
          </p:cNvPr>
          <p:cNvGraphicFramePr>
            <a:graphicFrameLocks noGrp="1"/>
          </p:cNvGraphicFramePr>
          <p:nvPr>
            <p:ph type="tbl" sz="quarter" idx="13"/>
            <p:extLst>
              <p:ext uri="{D42A27DB-BD31-4B8C-83A1-F6EECF244321}">
                <p14:modId xmlns:p14="http://schemas.microsoft.com/office/powerpoint/2010/main" val="401627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23030648"/>
                    </a:ext>
                  </a:extLst>
                </a:gridCol>
                <a:gridCol w="905256">
                  <a:extLst>
                    <a:ext uri="{9D8B030D-6E8A-4147-A177-3AD203B41FA5}">
                      <a16:colId xmlns:a16="http://schemas.microsoft.com/office/drawing/2014/main" val="3907229241"/>
                    </a:ext>
                  </a:extLst>
                </a:gridCol>
                <a:gridCol w="905256">
                  <a:extLst>
                    <a:ext uri="{9D8B030D-6E8A-4147-A177-3AD203B41FA5}">
                      <a16:colId xmlns:a16="http://schemas.microsoft.com/office/drawing/2014/main" val="2702028461"/>
                    </a:ext>
                  </a:extLst>
                </a:gridCol>
                <a:gridCol w="905256">
                  <a:extLst>
                    <a:ext uri="{9D8B030D-6E8A-4147-A177-3AD203B41FA5}">
                      <a16:colId xmlns:a16="http://schemas.microsoft.com/office/drawing/2014/main" val="4238588639"/>
                    </a:ext>
                  </a:extLst>
                </a:gridCol>
                <a:gridCol w="905256">
                  <a:extLst>
                    <a:ext uri="{9D8B030D-6E8A-4147-A177-3AD203B41FA5}">
                      <a16:colId xmlns:a16="http://schemas.microsoft.com/office/drawing/2014/main" val="4178980088"/>
                    </a:ext>
                  </a:extLst>
                </a:gridCol>
                <a:gridCol w="905256">
                  <a:extLst>
                    <a:ext uri="{9D8B030D-6E8A-4147-A177-3AD203B41FA5}">
                      <a16:colId xmlns:a16="http://schemas.microsoft.com/office/drawing/2014/main" val="624403446"/>
                    </a:ext>
                  </a:extLst>
                </a:gridCol>
                <a:gridCol w="905256">
                  <a:extLst>
                    <a:ext uri="{9D8B030D-6E8A-4147-A177-3AD203B41FA5}">
                      <a16:colId xmlns:a16="http://schemas.microsoft.com/office/drawing/2014/main" val="201063553"/>
                    </a:ext>
                  </a:extLst>
                </a:gridCol>
                <a:gridCol w="905256">
                  <a:extLst>
                    <a:ext uri="{9D8B030D-6E8A-4147-A177-3AD203B41FA5}">
                      <a16:colId xmlns:a16="http://schemas.microsoft.com/office/drawing/2014/main" val="112248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2862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27904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329685959"/>
                  </a:ext>
                </a:extLst>
              </a:tr>
            </a:tbl>
          </a:graphicData>
        </a:graphic>
      </p:graphicFrame>
      <p:sp>
        <p:nvSpPr>
          <p:cNvPr id="4" name="Text Placeholder 3">
            <a:extLst>
              <a:ext uri="{FF2B5EF4-FFF2-40B4-BE49-F238E27FC236}">
                <a16:creationId xmlns:a16="http://schemas.microsoft.com/office/drawing/2014/main" id="{972BF527-0AC6-4A8B-BD85-30CA14D6457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5189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A1749-B3AF-4B51-A6E2-C4C699CDD4A6}"/>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6BD968CD-5A21-4C28-B3DE-AD0BEA5EB2C1}"/>
              </a:ext>
            </a:extLst>
          </p:cNvPr>
          <p:cNvGraphicFramePr>
            <a:graphicFrameLocks noGrp="1"/>
          </p:cNvGraphicFramePr>
          <p:nvPr>
            <p:ph type="tbl" sz="quarter" idx="13"/>
            <p:extLst>
              <p:ext uri="{D42A27DB-BD31-4B8C-83A1-F6EECF244321}">
                <p14:modId xmlns:p14="http://schemas.microsoft.com/office/powerpoint/2010/main" val="394869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1750479"/>
                    </a:ext>
                  </a:extLst>
                </a:gridCol>
                <a:gridCol w="905256">
                  <a:extLst>
                    <a:ext uri="{9D8B030D-6E8A-4147-A177-3AD203B41FA5}">
                      <a16:colId xmlns:a16="http://schemas.microsoft.com/office/drawing/2014/main" val="2628497347"/>
                    </a:ext>
                  </a:extLst>
                </a:gridCol>
                <a:gridCol w="905256">
                  <a:extLst>
                    <a:ext uri="{9D8B030D-6E8A-4147-A177-3AD203B41FA5}">
                      <a16:colId xmlns:a16="http://schemas.microsoft.com/office/drawing/2014/main" val="3012637245"/>
                    </a:ext>
                  </a:extLst>
                </a:gridCol>
                <a:gridCol w="905256">
                  <a:extLst>
                    <a:ext uri="{9D8B030D-6E8A-4147-A177-3AD203B41FA5}">
                      <a16:colId xmlns:a16="http://schemas.microsoft.com/office/drawing/2014/main" val="3147715123"/>
                    </a:ext>
                  </a:extLst>
                </a:gridCol>
                <a:gridCol w="905256">
                  <a:extLst>
                    <a:ext uri="{9D8B030D-6E8A-4147-A177-3AD203B41FA5}">
                      <a16:colId xmlns:a16="http://schemas.microsoft.com/office/drawing/2014/main" val="3297724257"/>
                    </a:ext>
                  </a:extLst>
                </a:gridCol>
                <a:gridCol w="905256">
                  <a:extLst>
                    <a:ext uri="{9D8B030D-6E8A-4147-A177-3AD203B41FA5}">
                      <a16:colId xmlns:a16="http://schemas.microsoft.com/office/drawing/2014/main" val="817881557"/>
                    </a:ext>
                  </a:extLst>
                </a:gridCol>
                <a:gridCol w="905256">
                  <a:extLst>
                    <a:ext uri="{9D8B030D-6E8A-4147-A177-3AD203B41FA5}">
                      <a16:colId xmlns:a16="http://schemas.microsoft.com/office/drawing/2014/main" val="2737883460"/>
                    </a:ext>
                  </a:extLst>
                </a:gridCol>
                <a:gridCol w="905256">
                  <a:extLst>
                    <a:ext uri="{9D8B030D-6E8A-4147-A177-3AD203B41FA5}">
                      <a16:colId xmlns:a16="http://schemas.microsoft.com/office/drawing/2014/main" val="636123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114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421992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1863674284"/>
                  </a:ext>
                </a:extLst>
              </a:tr>
            </a:tbl>
          </a:graphicData>
        </a:graphic>
      </p:graphicFrame>
      <p:sp>
        <p:nvSpPr>
          <p:cNvPr id="4" name="Text Placeholder 3">
            <a:extLst>
              <a:ext uri="{FF2B5EF4-FFF2-40B4-BE49-F238E27FC236}">
                <a16:creationId xmlns:a16="http://schemas.microsoft.com/office/drawing/2014/main" id="{AD492DB2-A2DD-460F-8009-C4FA8E36D94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4231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A8BD-BBE6-4E49-B174-E80B1C5B1E07}"/>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795BA21C-A5B0-4E3D-94F7-4CC8AE1AFEA9}"/>
              </a:ext>
            </a:extLst>
          </p:cNvPr>
          <p:cNvGraphicFramePr>
            <a:graphicFrameLocks noGrp="1"/>
          </p:cNvGraphicFramePr>
          <p:nvPr>
            <p:ph type="tbl" sz="quarter" idx="13"/>
            <p:extLst>
              <p:ext uri="{D42A27DB-BD31-4B8C-83A1-F6EECF244321}">
                <p14:modId xmlns:p14="http://schemas.microsoft.com/office/powerpoint/2010/main" val="230250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5159239"/>
                    </a:ext>
                  </a:extLst>
                </a:gridCol>
                <a:gridCol w="905256">
                  <a:extLst>
                    <a:ext uri="{9D8B030D-6E8A-4147-A177-3AD203B41FA5}">
                      <a16:colId xmlns:a16="http://schemas.microsoft.com/office/drawing/2014/main" val="1891917089"/>
                    </a:ext>
                  </a:extLst>
                </a:gridCol>
                <a:gridCol w="905256">
                  <a:extLst>
                    <a:ext uri="{9D8B030D-6E8A-4147-A177-3AD203B41FA5}">
                      <a16:colId xmlns:a16="http://schemas.microsoft.com/office/drawing/2014/main" val="3202990389"/>
                    </a:ext>
                  </a:extLst>
                </a:gridCol>
                <a:gridCol w="905256">
                  <a:extLst>
                    <a:ext uri="{9D8B030D-6E8A-4147-A177-3AD203B41FA5}">
                      <a16:colId xmlns:a16="http://schemas.microsoft.com/office/drawing/2014/main" val="2231129570"/>
                    </a:ext>
                  </a:extLst>
                </a:gridCol>
                <a:gridCol w="905256">
                  <a:extLst>
                    <a:ext uri="{9D8B030D-6E8A-4147-A177-3AD203B41FA5}">
                      <a16:colId xmlns:a16="http://schemas.microsoft.com/office/drawing/2014/main" val="3551424047"/>
                    </a:ext>
                  </a:extLst>
                </a:gridCol>
                <a:gridCol w="905256">
                  <a:extLst>
                    <a:ext uri="{9D8B030D-6E8A-4147-A177-3AD203B41FA5}">
                      <a16:colId xmlns:a16="http://schemas.microsoft.com/office/drawing/2014/main" val="2820407333"/>
                    </a:ext>
                  </a:extLst>
                </a:gridCol>
                <a:gridCol w="905256">
                  <a:extLst>
                    <a:ext uri="{9D8B030D-6E8A-4147-A177-3AD203B41FA5}">
                      <a16:colId xmlns:a16="http://schemas.microsoft.com/office/drawing/2014/main" val="1042394602"/>
                    </a:ext>
                  </a:extLst>
                </a:gridCol>
                <a:gridCol w="905256">
                  <a:extLst>
                    <a:ext uri="{9D8B030D-6E8A-4147-A177-3AD203B41FA5}">
                      <a16:colId xmlns:a16="http://schemas.microsoft.com/office/drawing/2014/main" val="316188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1161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25687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4077062784"/>
                  </a:ext>
                </a:extLst>
              </a:tr>
            </a:tbl>
          </a:graphicData>
        </a:graphic>
      </p:graphicFrame>
      <p:sp>
        <p:nvSpPr>
          <p:cNvPr id="4" name="Text Placeholder 3">
            <a:extLst>
              <a:ext uri="{FF2B5EF4-FFF2-40B4-BE49-F238E27FC236}">
                <a16:creationId xmlns:a16="http://schemas.microsoft.com/office/drawing/2014/main" id="{E14FBB9F-D68A-43D6-A441-5EC954E512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39359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D159-4AB3-411B-85F6-3BE244A1499D}"/>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6701AFE6-F949-402A-BE0F-55054A999B37}"/>
              </a:ext>
            </a:extLst>
          </p:cNvPr>
          <p:cNvGraphicFramePr>
            <a:graphicFrameLocks noGrp="1"/>
          </p:cNvGraphicFramePr>
          <p:nvPr>
            <p:ph type="tbl" sz="quarter" idx="13"/>
            <p:extLst>
              <p:ext uri="{D42A27DB-BD31-4B8C-83A1-F6EECF244321}">
                <p14:modId xmlns:p14="http://schemas.microsoft.com/office/powerpoint/2010/main" val="281103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89278509"/>
                    </a:ext>
                  </a:extLst>
                </a:gridCol>
                <a:gridCol w="905256">
                  <a:extLst>
                    <a:ext uri="{9D8B030D-6E8A-4147-A177-3AD203B41FA5}">
                      <a16:colId xmlns:a16="http://schemas.microsoft.com/office/drawing/2014/main" val="3164127215"/>
                    </a:ext>
                  </a:extLst>
                </a:gridCol>
                <a:gridCol w="905256">
                  <a:extLst>
                    <a:ext uri="{9D8B030D-6E8A-4147-A177-3AD203B41FA5}">
                      <a16:colId xmlns:a16="http://schemas.microsoft.com/office/drawing/2014/main" val="103865726"/>
                    </a:ext>
                  </a:extLst>
                </a:gridCol>
                <a:gridCol w="905256">
                  <a:extLst>
                    <a:ext uri="{9D8B030D-6E8A-4147-A177-3AD203B41FA5}">
                      <a16:colId xmlns:a16="http://schemas.microsoft.com/office/drawing/2014/main" val="3660821211"/>
                    </a:ext>
                  </a:extLst>
                </a:gridCol>
                <a:gridCol w="905256">
                  <a:extLst>
                    <a:ext uri="{9D8B030D-6E8A-4147-A177-3AD203B41FA5}">
                      <a16:colId xmlns:a16="http://schemas.microsoft.com/office/drawing/2014/main" val="2380199596"/>
                    </a:ext>
                  </a:extLst>
                </a:gridCol>
                <a:gridCol w="905256">
                  <a:extLst>
                    <a:ext uri="{9D8B030D-6E8A-4147-A177-3AD203B41FA5}">
                      <a16:colId xmlns:a16="http://schemas.microsoft.com/office/drawing/2014/main" val="4171295773"/>
                    </a:ext>
                  </a:extLst>
                </a:gridCol>
                <a:gridCol w="905256">
                  <a:extLst>
                    <a:ext uri="{9D8B030D-6E8A-4147-A177-3AD203B41FA5}">
                      <a16:colId xmlns:a16="http://schemas.microsoft.com/office/drawing/2014/main" val="3280237027"/>
                    </a:ext>
                  </a:extLst>
                </a:gridCol>
                <a:gridCol w="905256">
                  <a:extLst>
                    <a:ext uri="{9D8B030D-6E8A-4147-A177-3AD203B41FA5}">
                      <a16:colId xmlns:a16="http://schemas.microsoft.com/office/drawing/2014/main" val="865679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9489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225625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3437419963"/>
                  </a:ext>
                </a:extLst>
              </a:tr>
            </a:tbl>
          </a:graphicData>
        </a:graphic>
      </p:graphicFrame>
      <p:sp>
        <p:nvSpPr>
          <p:cNvPr id="4" name="Text Placeholder 3">
            <a:extLst>
              <a:ext uri="{FF2B5EF4-FFF2-40B4-BE49-F238E27FC236}">
                <a16:creationId xmlns:a16="http://schemas.microsoft.com/office/drawing/2014/main" id="{EA3E905A-611D-42CA-9EC2-B14BB1BBA3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14491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3A9F1-1AD8-426F-971B-62BB5C48598F}"/>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04990A48-E4EA-4603-B328-923E79BA1D52}"/>
              </a:ext>
            </a:extLst>
          </p:cNvPr>
          <p:cNvGraphicFramePr>
            <a:graphicFrameLocks noGrp="1"/>
          </p:cNvGraphicFramePr>
          <p:nvPr>
            <p:ph type="tbl" sz="quarter" idx="13"/>
            <p:extLst>
              <p:ext uri="{D42A27DB-BD31-4B8C-83A1-F6EECF244321}">
                <p14:modId xmlns:p14="http://schemas.microsoft.com/office/powerpoint/2010/main" val="20293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7035405"/>
                    </a:ext>
                  </a:extLst>
                </a:gridCol>
                <a:gridCol w="905256">
                  <a:extLst>
                    <a:ext uri="{9D8B030D-6E8A-4147-A177-3AD203B41FA5}">
                      <a16:colId xmlns:a16="http://schemas.microsoft.com/office/drawing/2014/main" val="2304109633"/>
                    </a:ext>
                  </a:extLst>
                </a:gridCol>
                <a:gridCol w="905256">
                  <a:extLst>
                    <a:ext uri="{9D8B030D-6E8A-4147-A177-3AD203B41FA5}">
                      <a16:colId xmlns:a16="http://schemas.microsoft.com/office/drawing/2014/main" val="1234867221"/>
                    </a:ext>
                  </a:extLst>
                </a:gridCol>
                <a:gridCol w="905256">
                  <a:extLst>
                    <a:ext uri="{9D8B030D-6E8A-4147-A177-3AD203B41FA5}">
                      <a16:colId xmlns:a16="http://schemas.microsoft.com/office/drawing/2014/main" val="3445356262"/>
                    </a:ext>
                  </a:extLst>
                </a:gridCol>
                <a:gridCol w="905256">
                  <a:extLst>
                    <a:ext uri="{9D8B030D-6E8A-4147-A177-3AD203B41FA5}">
                      <a16:colId xmlns:a16="http://schemas.microsoft.com/office/drawing/2014/main" val="2759294630"/>
                    </a:ext>
                  </a:extLst>
                </a:gridCol>
                <a:gridCol w="905256">
                  <a:extLst>
                    <a:ext uri="{9D8B030D-6E8A-4147-A177-3AD203B41FA5}">
                      <a16:colId xmlns:a16="http://schemas.microsoft.com/office/drawing/2014/main" val="2642425967"/>
                    </a:ext>
                  </a:extLst>
                </a:gridCol>
                <a:gridCol w="905256">
                  <a:extLst>
                    <a:ext uri="{9D8B030D-6E8A-4147-A177-3AD203B41FA5}">
                      <a16:colId xmlns:a16="http://schemas.microsoft.com/office/drawing/2014/main" val="413446292"/>
                    </a:ext>
                  </a:extLst>
                </a:gridCol>
                <a:gridCol w="905256">
                  <a:extLst>
                    <a:ext uri="{9D8B030D-6E8A-4147-A177-3AD203B41FA5}">
                      <a16:colId xmlns:a16="http://schemas.microsoft.com/office/drawing/2014/main" val="1835454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4943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71960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518311062"/>
                  </a:ext>
                </a:extLst>
              </a:tr>
            </a:tbl>
          </a:graphicData>
        </a:graphic>
      </p:graphicFrame>
      <p:sp>
        <p:nvSpPr>
          <p:cNvPr id="4" name="Text Placeholder 3">
            <a:extLst>
              <a:ext uri="{FF2B5EF4-FFF2-40B4-BE49-F238E27FC236}">
                <a16:creationId xmlns:a16="http://schemas.microsoft.com/office/drawing/2014/main" id="{88D62549-7366-456A-AE5F-E1D491FCD83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95366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1FF3-DB25-4B22-94E1-CAA3393DB216}"/>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70FFF9C8-FD36-4B62-8F4B-34D041DB415C}"/>
              </a:ext>
            </a:extLst>
          </p:cNvPr>
          <p:cNvGraphicFramePr>
            <a:graphicFrameLocks noGrp="1"/>
          </p:cNvGraphicFramePr>
          <p:nvPr>
            <p:ph type="tbl" sz="quarter" idx="13"/>
            <p:extLst>
              <p:ext uri="{D42A27DB-BD31-4B8C-83A1-F6EECF244321}">
                <p14:modId xmlns:p14="http://schemas.microsoft.com/office/powerpoint/2010/main" val="1202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3509561"/>
                    </a:ext>
                  </a:extLst>
                </a:gridCol>
                <a:gridCol w="905256">
                  <a:extLst>
                    <a:ext uri="{9D8B030D-6E8A-4147-A177-3AD203B41FA5}">
                      <a16:colId xmlns:a16="http://schemas.microsoft.com/office/drawing/2014/main" val="1187178487"/>
                    </a:ext>
                  </a:extLst>
                </a:gridCol>
                <a:gridCol w="905256">
                  <a:extLst>
                    <a:ext uri="{9D8B030D-6E8A-4147-A177-3AD203B41FA5}">
                      <a16:colId xmlns:a16="http://schemas.microsoft.com/office/drawing/2014/main" val="1582571813"/>
                    </a:ext>
                  </a:extLst>
                </a:gridCol>
                <a:gridCol w="905256">
                  <a:extLst>
                    <a:ext uri="{9D8B030D-6E8A-4147-A177-3AD203B41FA5}">
                      <a16:colId xmlns:a16="http://schemas.microsoft.com/office/drawing/2014/main" val="2294691581"/>
                    </a:ext>
                  </a:extLst>
                </a:gridCol>
                <a:gridCol w="905256">
                  <a:extLst>
                    <a:ext uri="{9D8B030D-6E8A-4147-A177-3AD203B41FA5}">
                      <a16:colId xmlns:a16="http://schemas.microsoft.com/office/drawing/2014/main" val="327362343"/>
                    </a:ext>
                  </a:extLst>
                </a:gridCol>
                <a:gridCol w="905256">
                  <a:extLst>
                    <a:ext uri="{9D8B030D-6E8A-4147-A177-3AD203B41FA5}">
                      <a16:colId xmlns:a16="http://schemas.microsoft.com/office/drawing/2014/main" val="3415748773"/>
                    </a:ext>
                  </a:extLst>
                </a:gridCol>
                <a:gridCol w="905256">
                  <a:extLst>
                    <a:ext uri="{9D8B030D-6E8A-4147-A177-3AD203B41FA5}">
                      <a16:colId xmlns:a16="http://schemas.microsoft.com/office/drawing/2014/main" val="2137170627"/>
                    </a:ext>
                  </a:extLst>
                </a:gridCol>
                <a:gridCol w="905256">
                  <a:extLst>
                    <a:ext uri="{9D8B030D-6E8A-4147-A177-3AD203B41FA5}">
                      <a16:colId xmlns:a16="http://schemas.microsoft.com/office/drawing/2014/main" val="158328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46350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988569288"/>
                  </a:ext>
                </a:extLst>
              </a:tr>
            </a:tbl>
          </a:graphicData>
        </a:graphic>
      </p:graphicFrame>
      <p:sp>
        <p:nvSpPr>
          <p:cNvPr id="4" name="Text Placeholder 3">
            <a:extLst>
              <a:ext uri="{FF2B5EF4-FFF2-40B4-BE49-F238E27FC236}">
                <a16:creationId xmlns:a16="http://schemas.microsoft.com/office/drawing/2014/main" id="{41C4FDC4-677E-465D-A439-5DD59F7F757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23755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B174-72AA-4CCA-B770-BE98FE699542}"/>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E55299A9-9958-4D44-985A-AA3A0457991B}"/>
              </a:ext>
            </a:extLst>
          </p:cNvPr>
          <p:cNvGraphicFramePr>
            <a:graphicFrameLocks noGrp="1"/>
          </p:cNvGraphicFramePr>
          <p:nvPr>
            <p:ph type="tbl" sz="quarter" idx="13"/>
            <p:extLst>
              <p:ext uri="{D42A27DB-BD31-4B8C-83A1-F6EECF244321}">
                <p14:modId xmlns:p14="http://schemas.microsoft.com/office/powerpoint/2010/main" val="222891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7058233"/>
                    </a:ext>
                  </a:extLst>
                </a:gridCol>
                <a:gridCol w="905256">
                  <a:extLst>
                    <a:ext uri="{9D8B030D-6E8A-4147-A177-3AD203B41FA5}">
                      <a16:colId xmlns:a16="http://schemas.microsoft.com/office/drawing/2014/main" val="189650976"/>
                    </a:ext>
                  </a:extLst>
                </a:gridCol>
                <a:gridCol w="905256">
                  <a:extLst>
                    <a:ext uri="{9D8B030D-6E8A-4147-A177-3AD203B41FA5}">
                      <a16:colId xmlns:a16="http://schemas.microsoft.com/office/drawing/2014/main" val="3795390996"/>
                    </a:ext>
                  </a:extLst>
                </a:gridCol>
                <a:gridCol w="905256">
                  <a:extLst>
                    <a:ext uri="{9D8B030D-6E8A-4147-A177-3AD203B41FA5}">
                      <a16:colId xmlns:a16="http://schemas.microsoft.com/office/drawing/2014/main" val="3589587763"/>
                    </a:ext>
                  </a:extLst>
                </a:gridCol>
                <a:gridCol w="905256">
                  <a:extLst>
                    <a:ext uri="{9D8B030D-6E8A-4147-A177-3AD203B41FA5}">
                      <a16:colId xmlns:a16="http://schemas.microsoft.com/office/drawing/2014/main" val="1816456450"/>
                    </a:ext>
                  </a:extLst>
                </a:gridCol>
                <a:gridCol w="905256">
                  <a:extLst>
                    <a:ext uri="{9D8B030D-6E8A-4147-A177-3AD203B41FA5}">
                      <a16:colId xmlns:a16="http://schemas.microsoft.com/office/drawing/2014/main" val="620694214"/>
                    </a:ext>
                  </a:extLst>
                </a:gridCol>
                <a:gridCol w="905256">
                  <a:extLst>
                    <a:ext uri="{9D8B030D-6E8A-4147-A177-3AD203B41FA5}">
                      <a16:colId xmlns:a16="http://schemas.microsoft.com/office/drawing/2014/main" val="3855650758"/>
                    </a:ext>
                  </a:extLst>
                </a:gridCol>
                <a:gridCol w="905256">
                  <a:extLst>
                    <a:ext uri="{9D8B030D-6E8A-4147-A177-3AD203B41FA5}">
                      <a16:colId xmlns:a16="http://schemas.microsoft.com/office/drawing/2014/main" val="3217659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5529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744132366"/>
                  </a:ext>
                </a:extLst>
              </a:tr>
            </a:tbl>
          </a:graphicData>
        </a:graphic>
      </p:graphicFrame>
      <p:sp>
        <p:nvSpPr>
          <p:cNvPr id="4" name="Text Placeholder 3">
            <a:extLst>
              <a:ext uri="{FF2B5EF4-FFF2-40B4-BE49-F238E27FC236}">
                <a16:creationId xmlns:a16="http://schemas.microsoft.com/office/drawing/2014/main" id="{A065EE79-A7E2-4A15-9F89-DDB68266586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53763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305B7-CDBB-46C0-A702-02FA2B7EE6D8}"/>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07C30D75-FFC6-4A2B-A719-6389C9156442}"/>
              </a:ext>
            </a:extLst>
          </p:cNvPr>
          <p:cNvGraphicFramePr>
            <a:graphicFrameLocks noGrp="1"/>
          </p:cNvGraphicFramePr>
          <p:nvPr>
            <p:ph type="tbl" sz="quarter" idx="13"/>
            <p:extLst>
              <p:ext uri="{D42A27DB-BD31-4B8C-83A1-F6EECF244321}">
                <p14:modId xmlns:p14="http://schemas.microsoft.com/office/powerpoint/2010/main" val="156801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82610970"/>
                    </a:ext>
                  </a:extLst>
                </a:gridCol>
                <a:gridCol w="905256">
                  <a:extLst>
                    <a:ext uri="{9D8B030D-6E8A-4147-A177-3AD203B41FA5}">
                      <a16:colId xmlns:a16="http://schemas.microsoft.com/office/drawing/2014/main" val="1778128782"/>
                    </a:ext>
                  </a:extLst>
                </a:gridCol>
                <a:gridCol w="905256">
                  <a:extLst>
                    <a:ext uri="{9D8B030D-6E8A-4147-A177-3AD203B41FA5}">
                      <a16:colId xmlns:a16="http://schemas.microsoft.com/office/drawing/2014/main" val="1597067147"/>
                    </a:ext>
                  </a:extLst>
                </a:gridCol>
                <a:gridCol w="905256">
                  <a:extLst>
                    <a:ext uri="{9D8B030D-6E8A-4147-A177-3AD203B41FA5}">
                      <a16:colId xmlns:a16="http://schemas.microsoft.com/office/drawing/2014/main" val="4264651329"/>
                    </a:ext>
                  </a:extLst>
                </a:gridCol>
                <a:gridCol w="905256">
                  <a:extLst>
                    <a:ext uri="{9D8B030D-6E8A-4147-A177-3AD203B41FA5}">
                      <a16:colId xmlns:a16="http://schemas.microsoft.com/office/drawing/2014/main" val="144067014"/>
                    </a:ext>
                  </a:extLst>
                </a:gridCol>
                <a:gridCol w="905256">
                  <a:extLst>
                    <a:ext uri="{9D8B030D-6E8A-4147-A177-3AD203B41FA5}">
                      <a16:colId xmlns:a16="http://schemas.microsoft.com/office/drawing/2014/main" val="576792423"/>
                    </a:ext>
                  </a:extLst>
                </a:gridCol>
                <a:gridCol w="905256">
                  <a:extLst>
                    <a:ext uri="{9D8B030D-6E8A-4147-A177-3AD203B41FA5}">
                      <a16:colId xmlns:a16="http://schemas.microsoft.com/office/drawing/2014/main" val="4230359305"/>
                    </a:ext>
                  </a:extLst>
                </a:gridCol>
                <a:gridCol w="905256">
                  <a:extLst>
                    <a:ext uri="{9D8B030D-6E8A-4147-A177-3AD203B41FA5}">
                      <a16:colId xmlns:a16="http://schemas.microsoft.com/office/drawing/2014/main" val="248248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6590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351204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1296847527"/>
                  </a:ext>
                </a:extLst>
              </a:tr>
            </a:tbl>
          </a:graphicData>
        </a:graphic>
      </p:graphicFrame>
      <p:sp>
        <p:nvSpPr>
          <p:cNvPr id="4" name="Text Placeholder 3">
            <a:extLst>
              <a:ext uri="{FF2B5EF4-FFF2-40B4-BE49-F238E27FC236}">
                <a16:creationId xmlns:a16="http://schemas.microsoft.com/office/drawing/2014/main" id="{A36B7238-DB44-428E-9FF6-711AE829FD8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90385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30091-B8A2-405A-B965-6032B855F2BA}"/>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DCE41511-2186-4D36-9FC2-89202921EDC0}"/>
              </a:ext>
            </a:extLst>
          </p:cNvPr>
          <p:cNvGraphicFramePr>
            <a:graphicFrameLocks noGrp="1"/>
          </p:cNvGraphicFramePr>
          <p:nvPr>
            <p:ph type="tbl" sz="quarter" idx="13"/>
            <p:extLst>
              <p:ext uri="{D42A27DB-BD31-4B8C-83A1-F6EECF244321}">
                <p14:modId xmlns:p14="http://schemas.microsoft.com/office/powerpoint/2010/main" val="1951653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36769268"/>
                    </a:ext>
                  </a:extLst>
                </a:gridCol>
                <a:gridCol w="1481327">
                  <a:extLst>
                    <a:ext uri="{9D8B030D-6E8A-4147-A177-3AD203B41FA5}">
                      <a16:colId xmlns:a16="http://schemas.microsoft.com/office/drawing/2014/main" val="2036340940"/>
                    </a:ext>
                  </a:extLst>
                </a:gridCol>
                <a:gridCol w="658368">
                  <a:extLst>
                    <a:ext uri="{9D8B030D-6E8A-4147-A177-3AD203B41FA5}">
                      <a16:colId xmlns:a16="http://schemas.microsoft.com/office/drawing/2014/main" val="3174885855"/>
                    </a:ext>
                  </a:extLst>
                </a:gridCol>
                <a:gridCol w="658368">
                  <a:extLst>
                    <a:ext uri="{9D8B030D-6E8A-4147-A177-3AD203B41FA5}">
                      <a16:colId xmlns:a16="http://schemas.microsoft.com/office/drawing/2014/main" val="1947188902"/>
                    </a:ext>
                  </a:extLst>
                </a:gridCol>
                <a:gridCol w="658368">
                  <a:extLst>
                    <a:ext uri="{9D8B030D-6E8A-4147-A177-3AD203B41FA5}">
                      <a16:colId xmlns:a16="http://schemas.microsoft.com/office/drawing/2014/main" val="2248831670"/>
                    </a:ext>
                  </a:extLst>
                </a:gridCol>
                <a:gridCol w="658368">
                  <a:extLst>
                    <a:ext uri="{9D8B030D-6E8A-4147-A177-3AD203B41FA5}">
                      <a16:colId xmlns:a16="http://schemas.microsoft.com/office/drawing/2014/main" val="3372939122"/>
                    </a:ext>
                  </a:extLst>
                </a:gridCol>
                <a:gridCol w="658368">
                  <a:extLst>
                    <a:ext uri="{9D8B030D-6E8A-4147-A177-3AD203B41FA5}">
                      <a16:colId xmlns:a16="http://schemas.microsoft.com/office/drawing/2014/main" val="3363912573"/>
                    </a:ext>
                  </a:extLst>
                </a:gridCol>
                <a:gridCol w="658368">
                  <a:extLst>
                    <a:ext uri="{9D8B030D-6E8A-4147-A177-3AD203B41FA5}">
                      <a16:colId xmlns:a16="http://schemas.microsoft.com/office/drawing/2014/main" val="2650340410"/>
                    </a:ext>
                  </a:extLst>
                </a:gridCol>
                <a:gridCol w="658368">
                  <a:extLst>
                    <a:ext uri="{9D8B030D-6E8A-4147-A177-3AD203B41FA5}">
                      <a16:colId xmlns:a16="http://schemas.microsoft.com/office/drawing/2014/main" val="1996641981"/>
                    </a:ext>
                  </a:extLst>
                </a:gridCol>
                <a:gridCol w="658368">
                  <a:extLst>
                    <a:ext uri="{9D8B030D-6E8A-4147-A177-3AD203B41FA5}">
                      <a16:colId xmlns:a16="http://schemas.microsoft.com/office/drawing/2014/main" val="3930212937"/>
                    </a:ext>
                  </a:extLst>
                </a:gridCol>
                <a:gridCol w="658368">
                  <a:extLst>
                    <a:ext uri="{9D8B030D-6E8A-4147-A177-3AD203B41FA5}">
                      <a16:colId xmlns:a16="http://schemas.microsoft.com/office/drawing/2014/main" val="2278028858"/>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834203208"/>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1409230089"/>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3686494088"/>
                  </a:ext>
                </a:extLst>
              </a:tr>
            </a:tbl>
          </a:graphicData>
        </a:graphic>
      </p:graphicFrame>
      <p:sp>
        <p:nvSpPr>
          <p:cNvPr id="4" name="Text Placeholder 3">
            <a:extLst>
              <a:ext uri="{FF2B5EF4-FFF2-40B4-BE49-F238E27FC236}">
                <a16:creationId xmlns:a16="http://schemas.microsoft.com/office/drawing/2014/main" id="{AF6A36F8-4BCA-4555-A265-5ACFF4FCC87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50310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CBD20-C72C-4A6F-AC38-410A1CAF4020}"/>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3B3F4DFE-6C37-460B-BF47-B88B5E0251A8}"/>
              </a:ext>
            </a:extLst>
          </p:cNvPr>
          <p:cNvGraphicFramePr>
            <a:graphicFrameLocks noGrp="1"/>
          </p:cNvGraphicFramePr>
          <p:nvPr>
            <p:ph type="tbl" sz="quarter" idx="13"/>
            <p:extLst>
              <p:ext uri="{D42A27DB-BD31-4B8C-83A1-F6EECF244321}">
                <p14:modId xmlns:p14="http://schemas.microsoft.com/office/powerpoint/2010/main" val="93025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60228439"/>
                    </a:ext>
                  </a:extLst>
                </a:gridCol>
                <a:gridCol w="1645920">
                  <a:extLst>
                    <a:ext uri="{9D8B030D-6E8A-4147-A177-3AD203B41FA5}">
                      <a16:colId xmlns:a16="http://schemas.microsoft.com/office/drawing/2014/main" val="662110325"/>
                    </a:ext>
                  </a:extLst>
                </a:gridCol>
                <a:gridCol w="1645920">
                  <a:extLst>
                    <a:ext uri="{9D8B030D-6E8A-4147-A177-3AD203B41FA5}">
                      <a16:colId xmlns:a16="http://schemas.microsoft.com/office/drawing/2014/main" val="102157787"/>
                    </a:ext>
                  </a:extLst>
                </a:gridCol>
                <a:gridCol w="1645920">
                  <a:extLst>
                    <a:ext uri="{9D8B030D-6E8A-4147-A177-3AD203B41FA5}">
                      <a16:colId xmlns:a16="http://schemas.microsoft.com/office/drawing/2014/main" val="2436390199"/>
                    </a:ext>
                  </a:extLst>
                </a:gridCol>
                <a:gridCol w="1645920">
                  <a:extLst>
                    <a:ext uri="{9D8B030D-6E8A-4147-A177-3AD203B41FA5}">
                      <a16:colId xmlns:a16="http://schemas.microsoft.com/office/drawing/2014/main" val="1571800052"/>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269949234"/>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1159509186"/>
                  </a:ext>
                </a:extLst>
              </a:tr>
            </a:tbl>
          </a:graphicData>
        </a:graphic>
      </p:graphicFrame>
      <p:sp>
        <p:nvSpPr>
          <p:cNvPr id="4" name="Text Placeholder 3">
            <a:extLst>
              <a:ext uri="{FF2B5EF4-FFF2-40B4-BE49-F238E27FC236}">
                <a16:creationId xmlns:a16="http://schemas.microsoft.com/office/drawing/2014/main" id="{39B868D9-AED9-4803-923B-F3B0BA37F04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91393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D5762-B740-479E-951E-BDC29BF7F609}"/>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4923F342-B852-4613-9856-63D98FC2A812}"/>
              </a:ext>
            </a:extLst>
          </p:cNvPr>
          <p:cNvGraphicFramePr>
            <a:graphicFrameLocks noGrp="1"/>
          </p:cNvGraphicFramePr>
          <p:nvPr>
            <p:ph type="chart" sz="quarter" idx="13"/>
            <p:extLst>
              <p:ext uri="{D42A27DB-BD31-4B8C-83A1-F6EECF244321}">
                <p14:modId xmlns:p14="http://schemas.microsoft.com/office/powerpoint/2010/main" val="4160431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2B073-399E-4EF0-B122-C3F22A01C55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D947894-50C7-4AB2-BC9E-48877BCF8E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810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AC879-E7AB-4A73-9DA5-89366E9C32E6}"/>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E456B0C5-0ACE-40B9-AF53-6E69245DA47B}"/>
              </a:ext>
            </a:extLst>
          </p:cNvPr>
          <p:cNvGraphicFramePr>
            <a:graphicFrameLocks noGrp="1"/>
          </p:cNvGraphicFramePr>
          <p:nvPr>
            <p:ph type="chart" sz="quarter" idx="13"/>
            <p:extLst>
              <p:ext uri="{D42A27DB-BD31-4B8C-83A1-F6EECF244321}">
                <p14:modId xmlns:p14="http://schemas.microsoft.com/office/powerpoint/2010/main" val="1305434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58E29-BF4A-4142-8899-6FC58B59A9A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14C83C5-5486-43A0-8A88-F07F6B74E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966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8F10-59C5-4BE2-8521-ABB3FFF5196F}"/>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94E80E35-61D0-4AF0-80BE-C20DE9ED0B63}"/>
              </a:ext>
            </a:extLst>
          </p:cNvPr>
          <p:cNvGraphicFramePr>
            <a:graphicFrameLocks noGrp="1"/>
          </p:cNvGraphicFramePr>
          <p:nvPr>
            <p:ph type="chart" sz="quarter" idx="13"/>
            <p:extLst>
              <p:ext uri="{D42A27DB-BD31-4B8C-83A1-F6EECF244321}">
                <p14:modId xmlns:p14="http://schemas.microsoft.com/office/powerpoint/2010/main" val="4017612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A5920E-86ED-403A-82EE-CF9362E3423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7A99B50-409F-446B-BA9D-EC930FE5CB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660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EA1E-4D9F-4149-96CC-4E0D5C68F7E1}"/>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7C6E688B-99D6-439A-878F-2152AB95B432}"/>
              </a:ext>
            </a:extLst>
          </p:cNvPr>
          <p:cNvGraphicFramePr>
            <a:graphicFrameLocks noGrp="1"/>
          </p:cNvGraphicFramePr>
          <p:nvPr>
            <p:ph type="chart" sz="quarter" idx="13"/>
            <p:extLst>
              <p:ext uri="{D42A27DB-BD31-4B8C-83A1-F6EECF244321}">
                <p14:modId xmlns:p14="http://schemas.microsoft.com/office/powerpoint/2010/main" val="3095389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D4BC94-0A03-4D5A-82BC-DD5FB7EF2B7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C38D35B-0F6A-4261-9D6A-4BC7777213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248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2CB8F-DF04-475B-97E9-9AB244FC7876}"/>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25A8168C-6B02-40E3-81E2-6BC3CF81A601}"/>
              </a:ext>
            </a:extLst>
          </p:cNvPr>
          <p:cNvGraphicFramePr>
            <a:graphicFrameLocks noGrp="1"/>
          </p:cNvGraphicFramePr>
          <p:nvPr>
            <p:ph type="chart" sz="quarter" idx="13"/>
            <p:extLst>
              <p:ext uri="{D42A27DB-BD31-4B8C-83A1-F6EECF244321}">
                <p14:modId xmlns:p14="http://schemas.microsoft.com/office/powerpoint/2010/main" val="3787966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73E1C-D6CC-4ADA-96B6-32647C6468F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ED00090-F969-42DB-B533-24B549F6F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972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93CB2-3CB0-4964-AEA8-90748309659E}"/>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050B5E6D-3623-4259-9AE3-5E48A95D8CDD}"/>
              </a:ext>
            </a:extLst>
          </p:cNvPr>
          <p:cNvGraphicFramePr>
            <a:graphicFrameLocks noGrp="1"/>
          </p:cNvGraphicFramePr>
          <p:nvPr>
            <p:ph type="chart" sz="quarter" idx="13"/>
            <p:extLst>
              <p:ext uri="{D42A27DB-BD31-4B8C-83A1-F6EECF244321}">
                <p14:modId xmlns:p14="http://schemas.microsoft.com/office/powerpoint/2010/main" val="3947267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CEE29-4D36-43C6-9714-423ECCA7371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19A032A-1BF6-4C1F-A5DE-4F6CCF7E1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5375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83147-5E8B-45ED-909D-1CE9DDD03D28}"/>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0E4F805E-B04E-4AC2-8189-1B7F02FA7BF8}"/>
              </a:ext>
            </a:extLst>
          </p:cNvPr>
          <p:cNvGraphicFramePr>
            <a:graphicFrameLocks noGrp="1"/>
          </p:cNvGraphicFramePr>
          <p:nvPr>
            <p:ph type="chart" sz="quarter" idx="13"/>
            <p:extLst>
              <p:ext uri="{D42A27DB-BD31-4B8C-83A1-F6EECF244321}">
                <p14:modId xmlns:p14="http://schemas.microsoft.com/office/powerpoint/2010/main" val="3697972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B3D7CD-228F-41DC-B5B6-47270E3B131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1D1075B-5F58-4B7C-9562-B0C72D5AA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598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3EA39-2C1A-4A85-8F03-1529DC306B0B}"/>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FEE6DE2E-037E-4642-AFAD-007F639688CD}"/>
              </a:ext>
            </a:extLst>
          </p:cNvPr>
          <p:cNvGraphicFramePr>
            <a:graphicFrameLocks noGrp="1"/>
          </p:cNvGraphicFramePr>
          <p:nvPr>
            <p:ph type="tbl" sz="quarter" idx="13"/>
            <p:extLst>
              <p:ext uri="{D42A27DB-BD31-4B8C-83A1-F6EECF244321}">
                <p14:modId xmlns:p14="http://schemas.microsoft.com/office/powerpoint/2010/main" val="1891501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470446898"/>
                    </a:ext>
                  </a:extLst>
                </a:gridCol>
                <a:gridCol w="740664">
                  <a:extLst>
                    <a:ext uri="{9D8B030D-6E8A-4147-A177-3AD203B41FA5}">
                      <a16:colId xmlns:a16="http://schemas.microsoft.com/office/drawing/2014/main" val="2537549596"/>
                    </a:ext>
                  </a:extLst>
                </a:gridCol>
                <a:gridCol w="740664">
                  <a:extLst>
                    <a:ext uri="{9D8B030D-6E8A-4147-A177-3AD203B41FA5}">
                      <a16:colId xmlns:a16="http://schemas.microsoft.com/office/drawing/2014/main" val="1009788497"/>
                    </a:ext>
                  </a:extLst>
                </a:gridCol>
                <a:gridCol w="740664">
                  <a:extLst>
                    <a:ext uri="{9D8B030D-6E8A-4147-A177-3AD203B41FA5}">
                      <a16:colId xmlns:a16="http://schemas.microsoft.com/office/drawing/2014/main" val="978082184"/>
                    </a:ext>
                  </a:extLst>
                </a:gridCol>
                <a:gridCol w="740664">
                  <a:extLst>
                    <a:ext uri="{9D8B030D-6E8A-4147-A177-3AD203B41FA5}">
                      <a16:colId xmlns:a16="http://schemas.microsoft.com/office/drawing/2014/main" val="138928519"/>
                    </a:ext>
                  </a:extLst>
                </a:gridCol>
                <a:gridCol w="740664">
                  <a:extLst>
                    <a:ext uri="{9D8B030D-6E8A-4147-A177-3AD203B41FA5}">
                      <a16:colId xmlns:a16="http://schemas.microsoft.com/office/drawing/2014/main" val="1962573552"/>
                    </a:ext>
                  </a:extLst>
                </a:gridCol>
                <a:gridCol w="740664">
                  <a:extLst>
                    <a:ext uri="{9D8B030D-6E8A-4147-A177-3AD203B41FA5}">
                      <a16:colId xmlns:a16="http://schemas.microsoft.com/office/drawing/2014/main" val="1189513038"/>
                    </a:ext>
                  </a:extLst>
                </a:gridCol>
                <a:gridCol w="740664">
                  <a:extLst>
                    <a:ext uri="{9D8B030D-6E8A-4147-A177-3AD203B41FA5}">
                      <a16:colId xmlns:a16="http://schemas.microsoft.com/office/drawing/2014/main" val="140907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027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86770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174611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3678923909"/>
                  </a:ext>
                </a:extLst>
              </a:tr>
            </a:tbl>
          </a:graphicData>
        </a:graphic>
      </p:graphicFrame>
      <p:sp>
        <p:nvSpPr>
          <p:cNvPr id="4" name="Text Placeholder 3">
            <a:extLst>
              <a:ext uri="{FF2B5EF4-FFF2-40B4-BE49-F238E27FC236}">
                <a16:creationId xmlns:a16="http://schemas.microsoft.com/office/drawing/2014/main" id="{DC4590A6-3F2A-4E11-A195-8A473BFD5A3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80311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98CD-76B4-408D-ABBC-D45EDCE04816}"/>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3406A831-F09B-498A-844A-5987C0A3EA03}"/>
              </a:ext>
            </a:extLst>
          </p:cNvPr>
          <p:cNvGraphicFramePr>
            <a:graphicFrameLocks noGrp="1"/>
          </p:cNvGraphicFramePr>
          <p:nvPr>
            <p:ph type="tbl" sz="quarter" idx="13"/>
            <p:extLst>
              <p:ext uri="{D42A27DB-BD31-4B8C-83A1-F6EECF244321}">
                <p14:modId xmlns:p14="http://schemas.microsoft.com/office/powerpoint/2010/main" val="421715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58820104"/>
                    </a:ext>
                  </a:extLst>
                </a:gridCol>
                <a:gridCol w="740664">
                  <a:extLst>
                    <a:ext uri="{9D8B030D-6E8A-4147-A177-3AD203B41FA5}">
                      <a16:colId xmlns:a16="http://schemas.microsoft.com/office/drawing/2014/main" val="345450414"/>
                    </a:ext>
                  </a:extLst>
                </a:gridCol>
                <a:gridCol w="740664">
                  <a:extLst>
                    <a:ext uri="{9D8B030D-6E8A-4147-A177-3AD203B41FA5}">
                      <a16:colId xmlns:a16="http://schemas.microsoft.com/office/drawing/2014/main" val="2006158128"/>
                    </a:ext>
                  </a:extLst>
                </a:gridCol>
                <a:gridCol w="740664">
                  <a:extLst>
                    <a:ext uri="{9D8B030D-6E8A-4147-A177-3AD203B41FA5}">
                      <a16:colId xmlns:a16="http://schemas.microsoft.com/office/drawing/2014/main" val="2135791621"/>
                    </a:ext>
                  </a:extLst>
                </a:gridCol>
                <a:gridCol w="740664">
                  <a:extLst>
                    <a:ext uri="{9D8B030D-6E8A-4147-A177-3AD203B41FA5}">
                      <a16:colId xmlns:a16="http://schemas.microsoft.com/office/drawing/2014/main" val="1539214771"/>
                    </a:ext>
                  </a:extLst>
                </a:gridCol>
                <a:gridCol w="740664">
                  <a:extLst>
                    <a:ext uri="{9D8B030D-6E8A-4147-A177-3AD203B41FA5}">
                      <a16:colId xmlns:a16="http://schemas.microsoft.com/office/drawing/2014/main" val="3281984439"/>
                    </a:ext>
                  </a:extLst>
                </a:gridCol>
                <a:gridCol w="740664">
                  <a:extLst>
                    <a:ext uri="{9D8B030D-6E8A-4147-A177-3AD203B41FA5}">
                      <a16:colId xmlns:a16="http://schemas.microsoft.com/office/drawing/2014/main" val="1602834726"/>
                    </a:ext>
                  </a:extLst>
                </a:gridCol>
                <a:gridCol w="740664">
                  <a:extLst>
                    <a:ext uri="{9D8B030D-6E8A-4147-A177-3AD203B41FA5}">
                      <a16:colId xmlns:a16="http://schemas.microsoft.com/office/drawing/2014/main" val="296820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1571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403415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1685472268"/>
                  </a:ext>
                </a:extLst>
              </a:tr>
            </a:tbl>
          </a:graphicData>
        </a:graphic>
      </p:graphicFrame>
      <p:sp>
        <p:nvSpPr>
          <p:cNvPr id="4" name="Text Placeholder 3">
            <a:extLst>
              <a:ext uri="{FF2B5EF4-FFF2-40B4-BE49-F238E27FC236}">
                <a16:creationId xmlns:a16="http://schemas.microsoft.com/office/drawing/2014/main" id="{5F29271C-7647-4158-A587-16CFCB2C14B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186030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1ED7E-25D0-4DE5-A8FF-3CC222F83B56}"/>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9EBFEBF4-2F5D-41EA-B900-2E3C37BE25EB}"/>
              </a:ext>
            </a:extLst>
          </p:cNvPr>
          <p:cNvGraphicFramePr>
            <a:graphicFrameLocks noGrp="1"/>
          </p:cNvGraphicFramePr>
          <p:nvPr>
            <p:ph type="tbl" sz="quarter" idx="13"/>
            <p:extLst>
              <p:ext uri="{D42A27DB-BD31-4B8C-83A1-F6EECF244321}">
                <p14:modId xmlns:p14="http://schemas.microsoft.com/office/powerpoint/2010/main" val="199442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80546573"/>
                    </a:ext>
                  </a:extLst>
                </a:gridCol>
                <a:gridCol w="740664">
                  <a:extLst>
                    <a:ext uri="{9D8B030D-6E8A-4147-A177-3AD203B41FA5}">
                      <a16:colId xmlns:a16="http://schemas.microsoft.com/office/drawing/2014/main" val="3552755543"/>
                    </a:ext>
                  </a:extLst>
                </a:gridCol>
                <a:gridCol w="740664">
                  <a:extLst>
                    <a:ext uri="{9D8B030D-6E8A-4147-A177-3AD203B41FA5}">
                      <a16:colId xmlns:a16="http://schemas.microsoft.com/office/drawing/2014/main" val="3370815965"/>
                    </a:ext>
                  </a:extLst>
                </a:gridCol>
                <a:gridCol w="740664">
                  <a:extLst>
                    <a:ext uri="{9D8B030D-6E8A-4147-A177-3AD203B41FA5}">
                      <a16:colId xmlns:a16="http://schemas.microsoft.com/office/drawing/2014/main" val="3653818382"/>
                    </a:ext>
                  </a:extLst>
                </a:gridCol>
                <a:gridCol w="740664">
                  <a:extLst>
                    <a:ext uri="{9D8B030D-6E8A-4147-A177-3AD203B41FA5}">
                      <a16:colId xmlns:a16="http://schemas.microsoft.com/office/drawing/2014/main" val="480532129"/>
                    </a:ext>
                  </a:extLst>
                </a:gridCol>
                <a:gridCol w="740664">
                  <a:extLst>
                    <a:ext uri="{9D8B030D-6E8A-4147-A177-3AD203B41FA5}">
                      <a16:colId xmlns:a16="http://schemas.microsoft.com/office/drawing/2014/main" val="3482250958"/>
                    </a:ext>
                  </a:extLst>
                </a:gridCol>
                <a:gridCol w="740664">
                  <a:extLst>
                    <a:ext uri="{9D8B030D-6E8A-4147-A177-3AD203B41FA5}">
                      <a16:colId xmlns:a16="http://schemas.microsoft.com/office/drawing/2014/main" val="3008544721"/>
                    </a:ext>
                  </a:extLst>
                </a:gridCol>
                <a:gridCol w="740664">
                  <a:extLst>
                    <a:ext uri="{9D8B030D-6E8A-4147-A177-3AD203B41FA5}">
                      <a16:colId xmlns:a16="http://schemas.microsoft.com/office/drawing/2014/main" val="1638028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7439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28342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635889070"/>
                  </a:ext>
                </a:extLst>
              </a:tr>
            </a:tbl>
          </a:graphicData>
        </a:graphic>
      </p:graphicFrame>
      <p:sp>
        <p:nvSpPr>
          <p:cNvPr id="4" name="Text Placeholder 3">
            <a:extLst>
              <a:ext uri="{FF2B5EF4-FFF2-40B4-BE49-F238E27FC236}">
                <a16:creationId xmlns:a16="http://schemas.microsoft.com/office/drawing/2014/main" id="{341D0BBB-7283-481F-A261-AF6C62D5EE4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94489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414C-1140-4197-A9CA-9B2C417FB87D}"/>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C077179A-995A-4D20-8522-E51CA57D635B}"/>
              </a:ext>
            </a:extLst>
          </p:cNvPr>
          <p:cNvGraphicFramePr>
            <a:graphicFrameLocks noGrp="1"/>
          </p:cNvGraphicFramePr>
          <p:nvPr>
            <p:ph type="tbl" sz="quarter" idx="13"/>
            <p:extLst>
              <p:ext uri="{D42A27DB-BD31-4B8C-83A1-F6EECF244321}">
                <p14:modId xmlns:p14="http://schemas.microsoft.com/office/powerpoint/2010/main" val="2123656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86352101"/>
                    </a:ext>
                  </a:extLst>
                </a:gridCol>
                <a:gridCol w="740664">
                  <a:extLst>
                    <a:ext uri="{9D8B030D-6E8A-4147-A177-3AD203B41FA5}">
                      <a16:colId xmlns:a16="http://schemas.microsoft.com/office/drawing/2014/main" val="3541430876"/>
                    </a:ext>
                  </a:extLst>
                </a:gridCol>
                <a:gridCol w="740664">
                  <a:extLst>
                    <a:ext uri="{9D8B030D-6E8A-4147-A177-3AD203B41FA5}">
                      <a16:colId xmlns:a16="http://schemas.microsoft.com/office/drawing/2014/main" val="1805334294"/>
                    </a:ext>
                  </a:extLst>
                </a:gridCol>
                <a:gridCol w="740664">
                  <a:extLst>
                    <a:ext uri="{9D8B030D-6E8A-4147-A177-3AD203B41FA5}">
                      <a16:colId xmlns:a16="http://schemas.microsoft.com/office/drawing/2014/main" val="195948425"/>
                    </a:ext>
                  </a:extLst>
                </a:gridCol>
                <a:gridCol w="740664">
                  <a:extLst>
                    <a:ext uri="{9D8B030D-6E8A-4147-A177-3AD203B41FA5}">
                      <a16:colId xmlns:a16="http://schemas.microsoft.com/office/drawing/2014/main" val="3848574875"/>
                    </a:ext>
                  </a:extLst>
                </a:gridCol>
                <a:gridCol w="740664">
                  <a:extLst>
                    <a:ext uri="{9D8B030D-6E8A-4147-A177-3AD203B41FA5}">
                      <a16:colId xmlns:a16="http://schemas.microsoft.com/office/drawing/2014/main" val="1329704386"/>
                    </a:ext>
                  </a:extLst>
                </a:gridCol>
                <a:gridCol w="740664">
                  <a:extLst>
                    <a:ext uri="{9D8B030D-6E8A-4147-A177-3AD203B41FA5}">
                      <a16:colId xmlns:a16="http://schemas.microsoft.com/office/drawing/2014/main" val="2325126271"/>
                    </a:ext>
                  </a:extLst>
                </a:gridCol>
                <a:gridCol w="740664">
                  <a:extLst>
                    <a:ext uri="{9D8B030D-6E8A-4147-A177-3AD203B41FA5}">
                      <a16:colId xmlns:a16="http://schemas.microsoft.com/office/drawing/2014/main" val="3323721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0234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382105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79958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930981087"/>
                  </a:ext>
                </a:extLst>
              </a:tr>
            </a:tbl>
          </a:graphicData>
        </a:graphic>
      </p:graphicFrame>
      <p:sp>
        <p:nvSpPr>
          <p:cNvPr id="4" name="Text Placeholder 3">
            <a:extLst>
              <a:ext uri="{FF2B5EF4-FFF2-40B4-BE49-F238E27FC236}">
                <a16:creationId xmlns:a16="http://schemas.microsoft.com/office/drawing/2014/main" id="{E56405B7-FBB1-4F45-B6CE-1E5DBE666A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78577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9524-B283-466C-A4FB-0ECB1FC814CA}"/>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B4578448-B529-429B-AE32-F618AD5CF779}"/>
              </a:ext>
            </a:extLst>
          </p:cNvPr>
          <p:cNvGraphicFramePr>
            <a:graphicFrameLocks noGrp="1"/>
          </p:cNvGraphicFramePr>
          <p:nvPr>
            <p:ph type="tbl" sz="quarter" idx="13"/>
            <p:extLst>
              <p:ext uri="{D42A27DB-BD31-4B8C-83A1-F6EECF244321}">
                <p14:modId xmlns:p14="http://schemas.microsoft.com/office/powerpoint/2010/main" val="2930749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0088904"/>
                    </a:ext>
                  </a:extLst>
                </a:gridCol>
                <a:gridCol w="740664">
                  <a:extLst>
                    <a:ext uri="{9D8B030D-6E8A-4147-A177-3AD203B41FA5}">
                      <a16:colId xmlns:a16="http://schemas.microsoft.com/office/drawing/2014/main" val="2805841594"/>
                    </a:ext>
                  </a:extLst>
                </a:gridCol>
                <a:gridCol w="740664">
                  <a:extLst>
                    <a:ext uri="{9D8B030D-6E8A-4147-A177-3AD203B41FA5}">
                      <a16:colId xmlns:a16="http://schemas.microsoft.com/office/drawing/2014/main" val="510426266"/>
                    </a:ext>
                  </a:extLst>
                </a:gridCol>
                <a:gridCol w="740664">
                  <a:extLst>
                    <a:ext uri="{9D8B030D-6E8A-4147-A177-3AD203B41FA5}">
                      <a16:colId xmlns:a16="http://schemas.microsoft.com/office/drawing/2014/main" val="1352104712"/>
                    </a:ext>
                  </a:extLst>
                </a:gridCol>
                <a:gridCol w="740664">
                  <a:extLst>
                    <a:ext uri="{9D8B030D-6E8A-4147-A177-3AD203B41FA5}">
                      <a16:colId xmlns:a16="http://schemas.microsoft.com/office/drawing/2014/main" val="1245768075"/>
                    </a:ext>
                  </a:extLst>
                </a:gridCol>
                <a:gridCol w="740664">
                  <a:extLst>
                    <a:ext uri="{9D8B030D-6E8A-4147-A177-3AD203B41FA5}">
                      <a16:colId xmlns:a16="http://schemas.microsoft.com/office/drawing/2014/main" val="1699118502"/>
                    </a:ext>
                  </a:extLst>
                </a:gridCol>
                <a:gridCol w="740664">
                  <a:extLst>
                    <a:ext uri="{9D8B030D-6E8A-4147-A177-3AD203B41FA5}">
                      <a16:colId xmlns:a16="http://schemas.microsoft.com/office/drawing/2014/main" val="3491663991"/>
                    </a:ext>
                  </a:extLst>
                </a:gridCol>
                <a:gridCol w="740664">
                  <a:extLst>
                    <a:ext uri="{9D8B030D-6E8A-4147-A177-3AD203B41FA5}">
                      <a16:colId xmlns:a16="http://schemas.microsoft.com/office/drawing/2014/main" val="3647971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1311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2264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306552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115595380"/>
                  </a:ext>
                </a:extLst>
              </a:tr>
            </a:tbl>
          </a:graphicData>
        </a:graphic>
      </p:graphicFrame>
      <p:sp>
        <p:nvSpPr>
          <p:cNvPr id="4" name="Text Placeholder 3">
            <a:extLst>
              <a:ext uri="{FF2B5EF4-FFF2-40B4-BE49-F238E27FC236}">
                <a16:creationId xmlns:a16="http://schemas.microsoft.com/office/drawing/2014/main" id="{F658F111-CF7F-453F-AD75-FE82FC649FF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286053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FD96D-DA15-46E2-949D-EBA31C2378D0}"/>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64371D80-569B-40F1-8A7B-569DCCB53E98}"/>
              </a:ext>
            </a:extLst>
          </p:cNvPr>
          <p:cNvGraphicFramePr>
            <a:graphicFrameLocks noGrp="1"/>
          </p:cNvGraphicFramePr>
          <p:nvPr>
            <p:ph type="tbl" sz="quarter" idx="13"/>
            <p:extLst>
              <p:ext uri="{D42A27DB-BD31-4B8C-83A1-F6EECF244321}">
                <p14:modId xmlns:p14="http://schemas.microsoft.com/office/powerpoint/2010/main" val="3578577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16599055"/>
                    </a:ext>
                  </a:extLst>
                </a:gridCol>
                <a:gridCol w="740664">
                  <a:extLst>
                    <a:ext uri="{9D8B030D-6E8A-4147-A177-3AD203B41FA5}">
                      <a16:colId xmlns:a16="http://schemas.microsoft.com/office/drawing/2014/main" val="2068016026"/>
                    </a:ext>
                  </a:extLst>
                </a:gridCol>
                <a:gridCol w="740664">
                  <a:extLst>
                    <a:ext uri="{9D8B030D-6E8A-4147-A177-3AD203B41FA5}">
                      <a16:colId xmlns:a16="http://schemas.microsoft.com/office/drawing/2014/main" val="4134469949"/>
                    </a:ext>
                  </a:extLst>
                </a:gridCol>
                <a:gridCol w="740664">
                  <a:extLst>
                    <a:ext uri="{9D8B030D-6E8A-4147-A177-3AD203B41FA5}">
                      <a16:colId xmlns:a16="http://schemas.microsoft.com/office/drawing/2014/main" val="1852717153"/>
                    </a:ext>
                  </a:extLst>
                </a:gridCol>
                <a:gridCol w="740664">
                  <a:extLst>
                    <a:ext uri="{9D8B030D-6E8A-4147-A177-3AD203B41FA5}">
                      <a16:colId xmlns:a16="http://schemas.microsoft.com/office/drawing/2014/main" val="4067887433"/>
                    </a:ext>
                  </a:extLst>
                </a:gridCol>
                <a:gridCol w="740664">
                  <a:extLst>
                    <a:ext uri="{9D8B030D-6E8A-4147-A177-3AD203B41FA5}">
                      <a16:colId xmlns:a16="http://schemas.microsoft.com/office/drawing/2014/main" val="925943598"/>
                    </a:ext>
                  </a:extLst>
                </a:gridCol>
                <a:gridCol w="740664">
                  <a:extLst>
                    <a:ext uri="{9D8B030D-6E8A-4147-A177-3AD203B41FA5}">
                      <a16:colId xmlns:a16="http://schemas.microsoft.com/office/drawing/2014/main" val="637889974"/>
                    </a:ext>
                  </a:extLst>
                </a:gridCol>
                <a:gridCol w="740664">
                  <a:extLst>
                    <a:ext uri="{9D8B030D-6E8A-4147-A177-3AD203B41FA5}">
                      <a16:colId xmlns:a16="http://schemas.microsoft.com/office/drawing/2014/main" val="90023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4884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48533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217832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1346201370"/>
                  </a:ext>
                </a:extLst>
              </a:tr>
            </a:tbl>
          </a:graphicData>
        </a:graphic>
      </p:graphicFrame>
      <p:sp>
        <p:nvSpPr>
          <p:cNvPr id="4" name="Text Placeholder 3">
            <a:extLst>
              <a:ext uri="{FF2B5EF4-FFF2-40B4-BE49-F238E27FC236}">
                <a16:creationId xmlns:a16="http://schemas.microsoft.com/office/drawing/2014/main" id="{3AA34418-68DD-479E-908D-1AF5A385111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43248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84C53-9732-4F62-AE8F-EB5C431D4C90}"/>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4A8BE5EE-B77C-452B-8A59-CC9DEDEC05B1}"/>
              </a:ext>
            </a:extLst>
          </p:cNvPr>
          <p:cNvGraphicFramePr>
            <a:graphicFrameLocks noGrp="1"/>
          </p:cNvGraphicFramePr>
          <p:nvPr>
            <p:ph type="tbl" sz="quarter" idx="13"/>
            <p:extLst>
              <p:ext uri="{D42A27DB-BD31-4B8C-83A1-F6EECF244321}">
                <p14:modId xmlns:p14="http://schemas.microsoft.com/office/powerpoint/2010/main" val="73261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92961826"/>
                    </a:ext>
                  </a:extLst>
                </a:gridCol>
                <a:gridCol w="740664">
                  <a:extLst>
                    <a:ext uri="{9D8B030D-6E8A-4147-A177-3AD203B41FA5}">
                      <a16:colId xmlns:a16="http://schemas.microsoft.com/office/drawing/2014/main" val="2675012915"/>
                    </a:ext>
                  </a:extLst>
                </a:gridCol>
                <a:gridCol w="740664">
                  <a:extLst>
                    <a:ext uri="{9D8B030D-6E8A-4147-A177-3AD203B41FA5}">
                      <a16:colId xmlns:a16="http://schemas.microsoft.com/office/drawing/2014/main" val="3841639289"/>
                    </a:ext>
                  </a:extLst>
                </a:gridCol>
                <a:gridCol w="740664">
                  <a:extLst>
                    <a:ext uri="{9D8B030D-6E8A-4147-A177-3AD203B41FA5}">
                      <a16:colId xmlns:a16="http://schemas.microsoft.com/office/drawing/2014/main" val="2813312184"/>
                    </a:ext>
                  </a:extLst>
                </a:gridCol>
                <a:gridCol w="740664">
                  <a:extLst>
                    <a:ext uri="{9D8B030D-6E8A-4147-A177-3AD203B41FA5}">
                      <a16:colId xmlns:a16="http://schemas.microsoft.com/office/drawing/2014/main" val="1804933424"/>
                    </a:ext>
                  </a:extLst>
                </a:gridCol>
                <a:gridCol w="740664">
                  <a:extLst>
                    <a:ext uri="{9D8B030D-6E8A-4147-A177-3AD203B41FA5}">
                      <a16:colId xmlns:a16="http://schemas.microsoft.com/office/drawing/2014/main" val="801381091"/>
                    </a:ext>
                  </a:extLst>
                </a:gridCol>
                <a:gridCol w="740664">
                  <a:extLst>
                    <a:ext uri="{9D8B030D-6E8A-4147-A177-3AD203B41FA5}">
                      <a16:colId xmlns:a16="http://schemas.microsoft.com/office/drawing/2014/main" val="4061257635"/>
                    </a:ext>
                  </a:extLst>
                </a:gridCol>
                <a:gridCol w="740664">
                  <a:extLst>
                    <a:ext uri="{9D8B030D-6E8A-4147-A177-3AD203B41FA5}">
                      <a16:colId xmlns:a16="http://schemas.microsoft.com/office/drawing/2014/main" val="356916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9626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187634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344945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235384625"/>
                  </a:ext>
                </a:extLst>
              </a:tr>
            </a:tbl>
          </a:graphicData>
        </a:graphic>
      </p:graphicFrame>
      <p:sp>
        <p:nvSpPr>
          <p:cNvPr id="4" name="Text Placeholder 3">
            <a:extLst>
              <a:ext uri="{FF2B5EF4-FFF2-40B4-BE49-F238E27FC236}">
                <a16:creationId xmlns:a16="http://schemas.microsoft.com/office/drawing/2014/main" id="{F109A90D-7CF9-403F-B677-DD969A55EB8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21286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1768D-0657-41C7-9FC1-FB7A20363637}"/>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E1352125-7FCD-42DC-B13B-9BF841D91B80}"/>
              </a:ext>
            </a:extLst>
          </p:cNvPr>
          <p:cNvGraphicFramePr>
            <a:graphicFrameLocks noGrp="1"/>
          </p:cNvGraphicFramePr>
          <p:nvPr>
            <p:ph type="tbl" sz="quarter" idx="13"/>
            <p:extLst>
              <p:ext uri="{D42A27DB-BD31-4B8C-83A1-F6EECF244321}">
                <p14:modId xmlns:p14="http://schemas.microsoft.com/office/powerpoint/2010/main" val="385366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45603459"/>
                    </a:ext>
                  </a:extLst>
                </a:gridCol>
                <a:gridCol w="740664">
                  <a:extLst>
                    <a:ext uri="{9D8B030D-6E8A-4147-A177-3AD203B41FA5}">
                      <a16:colId xmlns:a16="http://schemas.microsoft.com/office/drawing/2014/main" val="189918287"/>
                    </a:ext>
                  </a:extLst>
                </a:gridCol>
                <a:gridCol w="740664">
                  <a:extLst>
                    <a:ext uri="{9D8B030D-6E8A-4147-A177-3AD203B41FA5}">
                      <a16:colId xmlns:a16="http://schemas.microsoft.com/office/drawing/2014/main" val="2051358242"/>
                    </a:ext>
                  </a:extLst>
                </a:gridCol>
                <a:gridCol w="740664">
                  <a:extLst>
                    <a:ext uri="{9D8B030D-6E8A-4147-A177-3AD203B41FA5}">
                      <a16:colId xmlns:a16="http://schemas.microsoft.com/office/drawing/2014/main" val="2545018696"/>
                    </a:ext>
                  </a:extLst>
                </a:gridCol>
                <a:gridCol w="740664">
                  <a:extLst>
                    <a:ext uri="{9D8B030D-6E8A-4147-A177-3AD203B41FA5}">
                      <a16:colId xmlns:a16="http://schemas.microsoft.com/office/drawing/2014/main" val="1882606238"/>
                    </a:ext>
                  </a:extLst>
                </a:gridCol>
                <a:gridCol w="740664">
                  <a:extLst>
                    <a:ext uri="{9D8B030D-6E8A-4147-A177-3AD203B41FA5}">
                      <a16:colId xmlns:a16="http://schemas.microsoft.com/office/drawing/2014/main" val="282516066"/>
                    </a:ext>
                  </a:extLst>
                </a:gridCol>
                <a:gridCol w="740664">
                  <a:extLst>
                    <a:ext uri="{9D8B030D-6E8A-4147-A177-3AD203B41FA5}">
                      <a16:colId xmlns:a16="http://schemas.microsoft.com/office/drawing/2014/main" val="197617050"/>
                    </a:ext>
                  </a:extLst>
                </a:gridCol>
                <a:gridCol w="740664">
                  <a:extLst>
                    <a:ext uri="{9D8B030D-6E8A-4147-A177-3AD203B41FA5}">
                      <a16:colId xmlns:a16="http://schemas.microsoft.com/office/drawing/2014/main" val="422511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8079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97370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954305518"/>
                  </a:ext>
                </a:extLst>
              </a:tr>
            </a:tbl>
          </a:graphicData>
        </a:graphic>
      </p:graphicFrame>
      <p:sp>
        <p:nvSpPr>
          <p:cNvPr id="4" name="Text Placeholder 3">
            <a:extLst>
              <a:ext uri="{FF2B5EF4-FFF2-40B4-BE49-F238E27FC236}">
                <a16:creationId xmlns:a16="http://schemas.microsoft.com/office/drawing/2014/main" id="{17C6E5C7-A3D7-4F2B-B791-067F2C2193E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761216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CDE7A-B772-40D9-9D35-F55B76ACA743}"/>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678A43B2-F67B-4287-970A-A936C71F0FCF}"/>
              </a:ext>
            </a:extLst>
          </p:cNvPr>
          <p:cNvGraphicFramePr>
            <a:graphicFrameLocks noGrp="1"/>
          </p:cNvGraphicFramePr>
          <p:nvPr>
            <p:ph type="tbl" sz="quarter" idx="13"/>
            <p:extLst>
              <p:ext uri="{D42A27DB-BD31-4B8C-83A1-F6EECF244321}">
                <p14:modId xmlns:p14="http://schemas.microsoft.com/office/powerpoint/2010/main" val="1076267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0906603"/>
                    </a:ext>
                  </a:extLst>
                </a:gridCol>
                <a:gridCol w="987552">
                  <a:extLst>
                    <a:ext uri="{9D8B030D-6E8A-4147-A177-3AD203B41FA5}">
                      <a16:colId xmlns:a16="http://schemas.microsoft.com/office/drawing/2014/main" val="2892635861"/>
                    </a:ext>
                  </a:extLst>
                </a:gridCol>
                <a:gridCol w="987552">
                  <a:extLst>
                    <a:ext uri="{9D8B030D-6E8A-4147-A177-3AD203B41FA5}">
                      <a16:colId xmlns:a16="http://schemas.microsoft.com/office/drawing/2014/main" val="2723271816"/>
                    </a:ext>
                  </a:extLst>
                </a:gridCol>
                <a:gridCol w="987552">
                  <a:extLst>
                    <a:ext uri="{9D8B030D-6E8A-4147-A177-3AD203B41FA5}">
                      <a16:colId xmlns:a16="http://schemas.microsoft.com/office/drawing/2014/main" val="2419022950"/>
                    </a:ext>
                  </a:extLst>
                </a:gridCol>
                <a:gridCol w="987552">
                  <a:extLst>
                    <a:ext uri="{9D8B030D-6E8A-4147-A177-3AD203B41FA5}">
                      <a16:colId xmlns:a16="http://schemas.microsoft.com/office/drawing/2014/main" val="294823486"/>
                    </a:ext>
                  </a:extLst>
                </a:gridCol>
                <a:gridCol w="987552">
                  <a:extLst>
                    <a:ext uri="{9D8B030D-6E8A-4147-A177-3AD203B41FA5}">
                      <a16:colId xmlns:a16="http://schemas.microsoft.com/office/drawing/2014/main" val="7009673"/>
                    </a:ext>
                  </a:extLst>
                </a:gridCol>
                <a:gridCol w="987552">
                  <a:extLst>
                    <a:ext uri="{9D8B030D-6E8A-4147-A177-3AD203B41FA5}">
                      <a16:colId xmlns:a16="http://schemas.microsoft.com/office/drawing/2014/main" val="3934617591"/>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1982958757"/>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3474344038"/>
                  </a:ext>
                </a:extLst>
              </a:tr>
            </a:tbl>
          </a:graphicData>
        </a:graphic>
      </p:graphicFrame>
      <p:sp>
        <p:nvSpPr>
          <p:cNvPr id="4" name="Text Placeholder 3">
            <a:extLst>
              <a:ext uri="{FF2B5EF4-FFF2-40B4-BE49-F238E27FC236}">
                <a16:creationId xmlns:a16="http://schemas.microsoft.com/office/drawing/2014/main" id="{AE660CB2-8405-4C82-81C9-391A82BF7C0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387563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D5A33-4051-4CDF-BFB9-88FD361C4550}"/>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22644AEF-0C41-44C9-851D-6BF3CE410FC9}"/>
              </a:ext>
            </a:extLst>
          </p:cNvPr>
          <p:cNvGraphicFramePr>
            <a:graphicFrameLocks noGrp="1"/>
          </p:cNvGraphicFramePr>
          <p:nvPr>
            <p:ph type="tbl" sz="quarter" idx="13"/>
            <p:extLst>
              <p:ext uri="{D42A27DB-BD31-4B8C-83A1-F6EECF244321}">
                <p14:modId xmlns:p14="http://schemas.microsoft.com/office/powerpoint/2010/main" val="33645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35585407"/>
                    </a:ext>
                  </a:extLst>
                </a:gridCol>
                <a:gridCol w="987552">
                  <a:extLst>
                    <a:ext uri="{9D8B030D-6E8A-4147-A177-3AD203B41FA5}">
                      <a16:colId xmlns:a16="http://schemas.microsoft.com/office/drawing/2014/main" val="596452129"/>
                    </a:ext>
                  </a:extLst>
                </a:gridCol>
                <a:gridCol w="987552">
                  <a:extLst>
                    <a:ext uri="{9D8B030D-6E8A-4147-A177-3AD203B41FA5}">
                      <a16:colId xmlns:a16="http://schemas.microsoft.com/office/drawing/2014/main" val="2974123769"/>
                    </a:ext>
                  </a:extLst>
                </a:gridCol>
                <a:gridCol w="987552">
                  <a:extLst>
                    <a:ext uri="{9D8B030D-6E8A-4147-A177-3AD203B41FA5}">
                      <a16:colId xmlns:a16="http://schemas.microsoft.com/office/drawing/2014/main" val="942575174"/>
                    </a:ext>
                  </a:extLst>
                </a:gridCol>
                <a:gridCol w="987552">
                  <a:extLst>
                    <a:ext uri="{9D8B030D-6E8A-4147-A177-3AD203B41FA5}">
                      <a16:colId xmlns:a16="http://schemas.microsoft.com/office/drawing/2014/main" val="2168501130"/>
                    </a:ext>
                  </a:extLst>
                </a:gridCol>
                <a:gridCol w="987552">
                  <a:extLst>
                    <a:ext uri="{9D8B030D-6E8A-4147-A177-3AD203B41FA5}">
                      <a16:colId xmlns:a16="http://schemas.microsoft.com/office/drawing/2014/main" val="3631398606"/>
                    </a:ext>
                  </a:extLst>
                </a:gridCol>
                <a:gridCol w="658368">
                  <a:extLst>
                    <a:ext uri="{9D8B030D-6E8A-4147-A177-3AD203B41FA5}">
                      <a16:colId xmlns:a16="http://schemas.microsoft.com/office/drawing/2014/main" val="1095338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260323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70165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071491549"/>
                  </a:ext>
                </a:extLst>
              </a:tr>
            </a:tbl>
          </a:graphicData>
        </a:graphic>
      </p:graphicFrame>
      <p:sp>
        <p:nvSpPr>
          <p:cNvPr id="4" name="Text Placeholder 3">
            <a:extLst>
              <a:ext uri="{FF2B5EF4-FFF2-40B4-BE49-F238E27FC236}">
                <a16:creationId xmlns:a16="http://schemas.microsoft.com/office/drawing/2014/main" id="{E9DEB574-9D16-4F0F-9B66-0884EAAD6A2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33291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0CD3A-3776-4037-9602-3307D0F9DE30}"/>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94658211-63DA-4877-AB18-64D61965CD56}"/>
              </a:ext>
            </a:extLst>
          </p:cNvPr>
          <p:cNvGraphicFramePr>
            <a:graphicFrameLocks noGrp="1"/>
          </p:cNvGraphicFramePr>
          <p:nvPr>
            <p:ph type="tbl" sz="quarter" idx="13"/>
            <p:extLst>
              <p:ext uri="{D42A27DB-BD31-4B8C-83A1-F6EECF244321}">
                <p14:modId xmlns:p14="http://schemas.microsoft.com/office/powerpoint/2010/main" val="429495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62013368"/>
                    </a:ext>
                  </a:extLst>
                </a:gridCol>
                <a:gridCol w="987552">
                  <a:extLst>
                    <a:ext uri="{9D8B030D-6E8A-4147-A177-3AD203B41FA5}">
                      <a16:colId xmlns:a16="http://schemas.microsoft.com/office/drawing/2014/main" val="3948255720"/>
                    </a:ext>
                  </a:extLst>
                </a:gridCol>
                <a:gridCol w="987552">
                  <a:extLst>
                    <a:ext uri="{9D8B030D-6E8A-4147-A177-3AD203B41FA5}">
                      <a16:colId xmlns:a16="http://schemas.microsoft.com/office/drawing/2014/main" val="210904123"/>
                    </a:ext>
                  </a:extLst>
                </a:gridCol>
                <a:gridCol w="987552">
                  <a:extLst>
                    <a:ext uri="{9D8B030D-6E8A-4147-A177-3AD203B41FA5}">
                      <a16:colId xmlns:a16="http://schemas.microsoft.com/office/drawing/2014/main" val="1790955612"/>
                    </a:ext>
                  </a:extLst>
                </a:gridCol>
                <a:gridCol w="987552">
                  <a:extLst>
                    <a:ext uri="{9D8B030D-6E8A-4147-A177-3AD203B41FA5}">
                      <a16:colId xmlns:a16="http://schemas.microsoft.com/office/drawing/2014/main" val="1622154304"/>
                    </a:ext>
                  </a:extLst>
                </a:gridCol>
                <a:gridCol w="987552">
                  <a:extLst>
                    <a:ext uri="{9D8B030D-6E8A-4147-A177-3AD203B41FA5}">
                      <a16:colId xmlns:a16="http://schemas.microsoft.com/office/drawing/2014/main" val="2338510672"/>
                    </a:ext>
                  </a:extLst>
                </a:gridCol>
                <a:gridCol w="658368">
                  <a:extLst>
                    <a:ext uri="{9D8B030D-6E8A-4147-A177-3AD203B41FA5}">
                      <a16:colId xmlns:a16="http://schemas.microsoft.com/office/drawing/2014/main" val="3800554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33820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37438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129106"/>
                  </a:ext>
                </a:extLst>
              </a:tr>
            </a:tbl>
          </a:graphicData>
        </a:graphic>
      </p:graphicFrame>
      <p:sp>
        <p:nvSpPr>
          <p:cNvPr id="4" name="Text Placeholder 3">
            <a:extLst>
              <a:ext uri="{FF2B5EF4-FFF2-40B4-BE49-F238E27FC236}">
                <a16:creationId xmlns:a16="http://schemas.microsoft.com/office/drawing/2014/main" id="{0E3FC985-642A-4AF4-9EEA-7BD074678B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683557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1CD70-E50A-4921-BE63-CE6E0D02AACB}"/>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65336918-52C6-4119-BFC8-04C8CF0C7EEE}"/>
              </a:ext>
            </a:extLst>
          </p:cNvPr>
          <p:cNvGraphicFramePr>
            <a:graphicFrameLocks noGrp="1"/>
          </p:cNvGraphicFramePr>
          <p:nvPr>
            <p:ph type="tbl" sz="quarter" idx="13"/>
            <p:extLst>
              <p:ext uri="{D42A27DB-BD31-4B8C-83A1-F6EECF244321}">
                <p14:modId xmlns:p14="http://schemas.microsoft.com/office/powerpoint/2010/main" val="541141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07178196"/>
                    </a:ext>
                  </a:extLst>
                </a:gridCol>
                <a:gridCol w="987552">
                  <a:extLst>
                    <a:ext uri="{9D8B030D-6E8A-4147-A177-3AD203B41FA5}">
                      <a16:colId xmlns:a16="http://schemas.microsoft.com/office/drawing/2014/main" val="3317247059"/>
                    </a:ext>
                  </a:extLst>
                </a:gridCol>
                <a:gridCol w="987552">
                  <a:extLst>
                    <a:ext uri="{9D8B030D-6E8A-4147-A177-3AD203B41FA5}">
                      <a16:colId xmlns:a16="http://schemas.microsoft.com/office/drawing/2014/main" val="2325549797"/>
                    </a:ext>
                  </a:extLst>
                </a:gridCol>
                <a:gridCol w="987552">
                  <a:extLst>
                    <a:ext uri="{9D8B030D-6E8A-4147-A177-3AD203B41FA5}">
                      <a16:colId xmlns:a16="http://schemas.microsoft.com/office/drawing/2014/main" val="2064042560"/>
                    </a:ext>
                  </a:extLst>
                </a:gridCol>
                <a:gridCol w="987552">
                  <a:extLst>
                    <a:ext uri="{9D8B030D-6E8A-4147-A177-3AD203B41FA5}">
                      <a16:colId xmlns:a16="http://schemas.microsoft.com/office/drawing/2014/main" val="3780230433"/>
                    </a:ext>
                  </a:extLst>
                </a:gridCol>
                <a:gridCol w="987552">
                  <a:extLst>
                    <a:ext uri="{9D8B030D-6E8A-4147-A177-3AD203B41FA5}">
                      <a16:colId xmlns:a16="http://schemas.microsoft.com/office/drawing/2014/main" val="1762868130"/>
                    </a:ext>
                  </a:extLst>
                </a:gridCol>
                <a:gridCol w="658368">
                  <a:extLst>
                    <a:ext uri="{9D8B030D-6E8A-4147-A177-3AD203B41FA5}">
                      <a16:colId xmlns:a16="http://schemas.microsoft.com/office/drawing/2014/main" val="3513843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25907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7459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2706810"/>
                  </a:ext>
                </a:extLst>
              </a:tr>
            </a:tbl>
          </a:graphicData>
        </a:graphic>
      </p:graphicFrame>
      <p:sp>
        <p:nvSpPr>
          <p:cNvPr id="4" name="Text Placeholder 3">
            <a:extLst>
              <a:ext uri="{FF2B5EF4-FFF2-40B4-BE49-F238E27FC236}">
                <a16:creationId xmlns:a16="http://schemas.microsoft.com/office/drawing/2014/main" id="{DF88582C-74EC-417C-8BFD-E6415E7F72C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00804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8F6DE-E734-4E7E-945C-F8E20822C936}"/>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AC368B3A-75ED-4C68-B339-33AA3089CB65}"/>
              </a:ext>
            </a:extLst>
          </p:cNvPr>
          <p:cNvGraphicFramePr>
            <a:graphicFrameLocks noGrp="1"/>
          </p:cNvGraphicFramePr>
          <p:nvPr>
            <p:ph type="tbl" sz="quarter" idx="13"/>
            <p:extLst>
              <p:ext uri="{D42A27DB-BD31-4B8C-83A1-F6EECF244321}">
                <p14:modId xmlns:p14="http://schemas.microsoft.com/office/powerpoint/2010/main" val="1311954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74591412"/>
                    </a:ext>
                  </a:extLst>
                </a:gridCol>
                <a:gridCol w="987552">
                  <a:extLst>
                    <a:ext uri="{9D8B030D-6E8A-4147-A177-3AD203B41FA5}">
                      <a16:colId xmlns:a16="http://schemas.microsoft.com/office/drawing/2014/main" val="3616693503"/>
                    </a:ext>
                  </a:extLst>
                </a:gridCol>
                <a:gridCol w="987552">
                  <a:extLst>
                    <a:ext uri="{9D8B030D-6E8A-4147-A177-3AD203B41FA5}">
                      <a16:colId xmlns:a16="http://schemas.microsoft.com/office/drawing/2014/main" val="3315451210"/>
                    </a:ext>
                  </a:extLst>
                </a:gridCol>
                <a:gridCol w="987552">
                  <a:extLst>
                    <a:ext uri="{9D8B030D-6E8A-4147-A177-3AD203B41FA5}">
                      <a16:colId xmlns:a16="http://schemas.microsoft.com/office/drawing/2014/main" val="1031327120"/>
                    </a:ext>
                  </a:extLst>
                </a:gridCol>
                <a:gridCol w="987552">
                  <a:extLst>
                    <a:ext uri="{9D8B030D-6E8A-4147-A177-3AD203B41FA5}">
                      <a16:colId xmlns:a16="http://schemas.microsoft.com/office/drawing/2014/main" val="195651686"/>
                    </a:ext>
                  </a:extLst>
                </a:gridCol>
                <a:gridCol w="987552">
                  <a:extLst>
                    <a:ext uri="{9D8B030D-6E8A-4147-A177-3AD203B41FA5}">
                      <a16:colId xmlns:a16="http://schemas.microsoft.com/office/drawing/2014/main" val="3179814969"/>
                    </a:ext>
                  </a:extLst>
                </a:gridCol>
                <a:gridCol w="658368">
                  <a:extLst>
                    <a:ext uri="{9D8B030D-6E8A-4147-A177-3AD203B41FA5}">
                      <a16:colId xmlns:a16="http://schemas.microsoft.com/office/drawing/2014/main" val="3208983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8846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492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47791396"/>
                  </a:ext>
                </a:extLst>
              </a:tr>
            </a:tbl>
          </a:graphicData>
        </a:graphic>
      </p:graphicFrame>
      <p:sp>
        <p:nvSpPr>
          <p:cNvPr id="4" name="Text Placeholder 3">
            <a:extLst>
              <a:ext uri="{FF2B5EF4-FFF2-40B4-BE49-F238E27FC236}">
                <a16:creationId xmlns:a16="http://schemas.microsoft.com/office/drawing/2014/main" id="{E0ACB563-F4A8-431A-8E85-4746A114419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3341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214B3-BD84-4D69-8841-A1B298DB8A42}"/>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F6673228-8972-47E1-BFBB-5CC0F84199EA}"/>
              </a:ext>
            </a:extLst>
          </p:cNvPr>
          <p:cNvGraphicFramePr>
            <a:graphicFrameLocks noGrp="1"/>
          </p:cNvGraphicFramePr>
          <p:nvPr>
            <p:ph type="tbl" sz="quarter" idx="13"/>
            <p:extLst>
              <p:ext uri="{D42A27DB-BD31-4B8C-83A1-F6EECF244321}">
                <p14:modId xmlns:p14="http://schemas.microsoft.com/office/powerpoint/2010/main" val="3615496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59338956"/>
                    </a:ext>
                  </a:extLst>
                </a:gridCol>
                <a:gridCol w="987552">
                  <a:extLst>
                    <a:ext uri="{9D8B030D-6E8A-4147-A177-3AD203B41FA5}">
                      <a16:colId xmlns:a16="http://schemas.microsoft.com/office/drawing/2014/main" val="3500104637"/>
                    </a:ext>
                  </a:extLst>
                </a:gridCol>
                <a:gridCol w="987552">
                  <a:extLst>
                    <a:ext uri="{9D8B030D-6E8A-4147-A177-3AD203B41FA5}">
                      <a16:colId xmlns:a16="http://schemas.microsoft.com/office/drawing/2014/main" val="2449277056"/>
                    </a:ext>
                  </a:extLst>
                </a:gridCol>
                <a:gridCol w="987552">
                  <a:extLst>
                    <a:ext uri="{9D8B030D-6E8A-4147-A177-3AD203B41FA5}">
                      <a16:colId xmlns:a16="http://schemas.microsoft.com/office/drawing/2014/main" val="1668561872"/>
                    </a:ext>
                  </a:extLst>
                </a:gridCol>
                <a:gridCol w="987552">
                  <a:extLst>
                    <a:ext uri="{9D8B030D-6E8A-4147-A177-3AD203B41FA5}">
                      <a16:colId xmlns:a16="http://schemas.microsoft.com/office/drawing/2014/main" val="1417480858"/>
                    </a:ext>
                  </a:extLst>
                </a:gridCol>
                <a:gridCol w="987552">
                  <a:extLst>
                    <a:ext uri="{9D8B030D-6E8A-4147-A177-3AD203B41FA5}">
                      <a16:colId xmlns:a16="http://schemas.microsoft.com/office/drawing/2014/main" val="3543565234"/>
                    </a:ext>
                  </a:extLst>
                </a:gridCol>
                <a:gridCol w="658368">
                  <a:extLst>
                    <a:ext uri="{9D8B030D-6E8A-4147-A177-3AD203B41FA5}">
                      <a16:colId xmlns:a16="http://schemas.microsoft.com/office/drawing/2014/main" val="1453970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0700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0021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58575864"/>
                  </a:ext>
                </a:extLst>
              </a:tr>
            </a:tbl>
          </a:graphicData>
        </a:graphic>
      </p:graphicFrame>
      <p:sp>
        <p:nvSpPr>
          <p:cNvPr id="4" name="Text Placeholder 3">
            <a:extLst>
              <a:ext uri="{FF2B5EF4-FFF2-40B4-BE49-F238E27FC236}">
                <a16:creationId xmlns:a16="http://schemas.microsoft.com/office/drawing/2014/main" id="{9DF851D2-74E5-4BD2-AF17-418814DA2C7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307924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4F0B-CA77-4E75-8F12-FA9F8E654DDC}"/>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F5A4235E-DF5D-4A37-8AC6-FC11EC9729BC}"/>
              </a:ext>
            </a:extLst>
          </p:cNvPr>
          <p:cNvGraphicFramePr>
            <a:graphicFrameLocks noGrp="1"/>
          </p:cNvGraphicFramePr>
          <p:nvPr>
            <p:ph type="tbl" sz="quarter" idx="13"/>
            <p:extLst>
              <p:ext uri="{D42A27DB-BD31-4B8C-83A1-F6EECF244321}">
                <p14:modId xmlns:p14="http://schemas.microsoft.com/office/powerpoint/2010/main" val="3312965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1216518"/>
                    </a:ext>
                  </a:extLst>
                </a:gridCol>
                <a:gridCol w="987552">
                  <a:extLst>
                    <a:ext uri="{9D8B030D-6E8A-4147-A177-3AD203B41FA5}">
                      <a16:colId xmlns:a16="http://schemas.microsoft.com/office/drawing/2014/main" val="1549351675"/>
                    </a:ext>
                  </a:extLst>
                </a:gridCol>
                <a:gridCol w="987552">
                  <a:extLst>
                    <a:ext uri="{9D8B030D-6E8A-4147-A177-3AD203B41FA5}">
                      <a16:colId xmlns:a16="http://schemas.microsoft.com/office/drawing/2014/main" val="702782873"/>
                    </a:ext>
                  </a:extLst>
                </a:gridCol>
                <a:gridCol w="987552">
                  <a:extLst>
                    <a:ext uri="{9D8B030D-6E8A-4147-A177-3AD203B41FA5}">
                      <a16:colId xmlns:a16="http://schemas.microsoft.com/office/drawing/2014/main" val="4010325717"/>
                    </a:ext>
                  </a:extLst>
                </a:gridCol>
                <a:gridCol w="987552">
                  <a:extLst>
                    <a:ext uri="{9D8B030D-6E8A-4147-A177-3AD203B41FA5}">
                      <a16:colId xmlns:a16="http://schemas.microsoft.com/office/drawing/2014/main" val="2771676343"/>
                    </a:ext>
                  </a:extLst>
                </a:gridCol>
                <a:gridCol w="987552">
                  <a:extLst>
                    <a:ext uri="{9D8B030D-6E8A-4147-A177-3AD203B41FA5}">
                      <a16:colId xmlns:a16="http://schemas.microsoft.com/office/drawing/2014/main" val="2996571503"/>
                    </a:ext>
                  </a:extLst>
                </a:gridCol>
                <a:gridCol w="658368">
                  <a:extLst>
                    <a:ext uri="{9D8B030D-6E8A-4147-A177-3AD203B41FA5}">
                      <a16:colId xmlns:a16="http://schemas.microsoft.com/office/drawing/2014/main" val="26537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05598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6833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888215"/>
                  </a:ext>
                </a:extLst>
              </a:tr>
            </a:tbl>
          </a:graphicData>
        </a:graphic>
      </p:graphicFrame>
      <p:sp>
        <p:nvSpPr>
          <p:cNvPr id="4" name="Text Placeholder 3">
            <a:extLst>
              <a:ext uri="{FF2B5EF4-FFF2-40B4-BE49-F238E27FC236}">
                <a16:creationId xmlns:a16="http://schemas.microsoft.com/office/drawing/2014/main" id="{1D59B1F8-39E6-4B22-A908-07654BF7502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699674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B0650-E09B-42AC-8A08-EAE4317DD0F2}"/>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49DB7179-6F00-4AA3-A9F0-1B65495D6C94}"/>
              </a:ext>
            </a:extLst>
          </p:cNvPr>
          <p:cNvGraphicFramePr>
            <a:graphicFrameLocks noGrp="1"/>
          </p:cNvGraphicFramePr>
          <p:nvPr>
            <p:ph type="tbl" sz="quarter" idx="13"/>
            <p:extLst>
              <p:ext uri="{D42A27DB-BD31-4B8C-83A1-F6EECF244321}">
                <p14:modId xmlns:p14="http://schemas.microsoft.com/office/powerpoint/2010/main" val="213817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59490245"/>
                    </a:ext>
                  </a:extLst>
                </a:gridCol>
                <a:gridCol w="905256">
                  <a:extLst>
                    <a:ext uri="{9D8B030D-6E8A-4147-A177-3AD203B41FA5}">
                      <a16:colId xmlns:a16="http://schemas.microsoft.com/office/drawing/2014/main" val="2041049074"/>
                    </a:ext>
                  </a:extLst>
                </a:gridCol>
                <a:gridCol w="905256">
                  <a:extLst>
                    <a:ext uri="{9D8B030D-6E8A-4147-A177-3AD203B41FA5}">
                      <a16:colId xmlns:a16="http://schemas.microsoft.com/office/drawing/2014/main" val="2612180457"/>
                    </a:ext>
                  </a:extLst>
                </a:gridCol>
                <a:gridCol w="905256">
                  <a:extLst>
                    <a:ext uri="{9D8B030D-6E8A-4147-A177-3AD203B41FA5}">
                      <a16:colId xmlns:a16="http://schemas.microsoft.com/office/drawing/2014/main" val="568203527"/>
                    </a:ext>
                  </a:extLst>
                </a:gridCol>
                <a:gridCol w="905256">
                  <a:extLst>
                    <a:ext uri="{9D8B030D-6E8A-4147-A177-3AD203B41FA5}">
                      <a16:colId xmlns:a16="http://schemas.microsoft.com/office/drawing/2014/main" val="4253367660"/>
                    </a:ext>
                  </a:extLst>
                </a:gridCol>
                <a:gridCol w="905256">
                  <a:extLst>
                    <a:ext uri="{9D8B030D-6E8A-4147-A177-3AD203B41FA5}">
                      <a16:colId xmlns:a16="http://schemas.microsoft.com/office/drawing/2014/main" val="188522558"/>
                    </a:ext>
                  </a:extLst>
                </a:gridCol>
                <a:gridCol w="905256">
                  <a:extLst>
                    <a:ext uri="{9D8B030D-6E8A-4147-A177-3AD203B41FA5}">
                      <a16:colId xmlns:a16="http://schemas.microsoft.com/office/drawing/2014/main" val="3588894619"/>
                    </a:ext>
                  </a:extLst>
                </a:gridCol>
                <a:gridCol w="905256">
                  <a:extLst>
                    <a:ext uri="{9D8B030D-6E8A-4147-A177-3AD203B41FA5}">
                      <a16:colId xmlns:a16="http://schemas.microsoft.com/office/drawing/2014/main" val="2019873227"/>
                    </a:ext>
                  </a:extLst>
                </a:gridCol>
                <a:gridCol w="905256">
                  <a:extLst>
                    <a:ext uri="{9D8B030D-6E8A-4147-A177-3AD203B41FA5}">
                      <a16:colId xmlns:a16="http://schemas.microsoft.com/office/drawing/2014/main" val="3536555632"/>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181732483"/>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628224625"/>
                  </a:ext>
                </a:extLst>
              </a:tr>
            </a:tbl>
          </a:graphicData>
        </a:graphic>
      </p:graphicFrame>
      <p:sp>
        <p:nvSpPr>
          <p:cNvPr id="4" name="Text Placeholder 3">
            <a:extLst>
              <a:ext uri="{FF2B5EF4-FFF2-40B4-BE49-F238E27FC236}">
                <a16:creationId xmlns:a16="http://schemas.microsoft.com/office/drawing/2014/main" id="{ABFD16EE-0B77-4BF6-81FA-84DAF641541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649895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62846-20E0-401F-ADB5-857B5C442679}"/>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EE28E107-586C-4E8F-B2EB-B5036ADC9988}"/>
              </a:ext>
            </a:extLst>
          </p:cNvPr>
          <p:cNvGraphicFramePr>
            <a:graphicFrameLocks noGrp="1"/>
          </p:cNvGraphicFramePr>
          <p:nvPr>
            <p:ph type="chart" sz="quarter" idx="13"/>
            <p:extLst>
              <p:ext uri="{D42A27DB-BD31-4B8C-83A1-F6EECF244321}">
                <p14:modId xmlns:p14="http://schemas.microsoft.com/office/powerpoint/2010/main" val="870860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53011-B2BC-453D-BB14-9263D49F203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B060E5B-6993-4C6A-BA3D-B03FF0FD6C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117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419B2-2261-4113-AE6B-4DF780169B4F}"/>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26DEB89A-E6C5-4CA9-8C0C-023C8F7089C4}"/>
              </a:ext>
            </a:extLst>
          </p:cNvPr>
          <p:cNvGraphicFramePr>
            <a:graphicFrameLocks noGrp="1"/>
          </p:cNvGraphicFramePr>
          <p:nvPr>
            <p:ph type="chart" sz="quarter" idx="13"/>
            <p:extLst>
              <p:ext uri="{D42A27DB-BD31-4B8C-83A1-F6EECF244321}">
                <p14:modId xmlns:p14="http://schemas.microsoft.com/office/powerpoint/2010/main" val="1509605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49C57A-3482-42DF-A0C8-33112F16F1F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DE24CD2-EF37-4CBA-B757-9767870AE2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1618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54A96-4481-4972-B9E2-6F4C3790EA8B}"/>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886B201B-64A8-4C91-A8DD-3B744A341F4A}"/>
              </a:ext>
            </a:extLst>
          </p:cNvPr>
          <p:cNvGraphicFramePr>
            <a:graphicFrameLocks noGrp="1"/>
          </p:cNvGraphicFramePr>
          <p:nvPr>
            <p:ph type="chart" sz="quarter" idx="13"/>
            <p:extLst>
              <p:ext uri="{D42A27DB-BD31-4B8C-83A1-F6EECF244321}">
                <p14:modId xmlns:p14="http://schemas.microsoft.com/office/powerpoint/2010/main" val="3675882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06A59D-5903-477B-AD87-45FBA0D19B4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A85139A-0560-4429-94B2-E51AA2836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58437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EDB2B-EC65-4D42-A995-664D09A77909}"/>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0DA36146-81BA-4561-8E8E-D6FE19CA2EF5}"/>
              </a:ext>
            </a:extLst>
          </p:cNvPr>
          <p:cNvGraphicFramePr>
            <a:graphicFrameLocks noGrp="1"/>
          </p:cNvGraphicFramePr>
          <p:nvPr>
            <p:ph type="chart" sz="quarter" idx="13"/>
            <p:extLst>
              <p:ext uri="{D42A27DB-BD31-4B8C-83A1-F6EECF244321}">
                <p14:modId xmlns:p14="http://schemas.microsoft.com/office/powerpoint/2010/main" val="3953096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70CAB4-D082-4C02-A4F0-FCFF9F733C7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A3BB90B-9C93-4E0F-A995-031728BEC4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07205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9A20C-6D22-493D-8A60-1A92C0FB35F1}"/>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E1EF6919-8CE5-4AAF-A6C7-4B57941D8C61}"/>
              </a:ext>
            </a:extLst>
          </p:cNvPr>
          <p:cNvGraphicFramePr>
            <a:graphicFrameLocks noGrp="1"/>
          </p:cNvGraphicFramePr>
          <p:nvPr>
            <p:ph type="chart" sz="quarter" idx="13"/>
            <p:extLst>
              <p:ext uri="{D42A27DB-BD31-4B8C-83A1-F6EECF244321}">
                <p14:modId xmlns:p14="http://schemas.microsoft.com/office/powerpoint/2010/main" val="2318100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166DE3-AFE2-48D2-8F59-E798FD72F9C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A314B24-F489-44CD-BC1F-BAF84D73C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9326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38B95-658D-4F81-87D3-7A90FC5F1495}"/>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B8AF925F-4C51-452B-9445-2282D65D83DC}"/>
              </a:ext>
            </a:extLst>
          </p:cNvPr>
          <p:cNvGraphicFramePr>
            <a:graphicFrameLocks noGrp="1"/>
          </p:cNvGraphicFramePr>
          <p:nvPr>
            <p:ph type="chart" sz="quarter" idx="13"/>
            <p:extLst>
              <p:ext uri="{D42A27DB-BD31-4B8C-83A1-F6EECF244321}">
                <p14:modId xmlns:p14="http://schemas.microsoft.com/office/powerpoint/2010/main" val="753920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999BC-D319-4FE9-831F-19DF64EF06E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AFDE3DE-3CED-4C35-A995-F490A2B62F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1194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A6FF-B15E-41F5-82EB-8CC32D981550}"/>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B982335A-61A0-42E5-ADF3-830A63DC4112}"/>
              </a:ext>
            </a:extLst>
          </p:cNvPr>
          <p:cNvGraphicFramePr>
            <a:graphicFrameLocks noGrp="1"/>
          </p:cNvGraphicFramePr>
          <p:nvPr>
            <p:ph type="tbl" sz="quarter" idx="13"/>
            <p:extLst>
              <p:ext uri="{D42A27DB-BD31-4B8C-83A1-F6EECF244321}">
                <p14:modId xmlns:p14="http://schemas.microsoft.com/office/powerpoint/2010/main" val="3453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44280034"/>
                    </a:ext>
                  </a:extLst>
                </a:gridCol>
                <a:gridCol w="987552">
                  <a:extLst>
                    <a:ext uri="{9D8B030D-6E8A-4147-A177-3AD203B41FA5}">
                      <a16:colId xmlns:a16="http://schemas.microsoft.com/office/drawing/2014/main" val="1287072157"/>
                    </a:ext>
                  </a:extLst>
                </a:gridCol>
                <a:gridCol w="987552">
                  <a:extLst>
                    <a:ext uri="{9D8B030D-6E8A-4147-A177-3AD203B41FA5}">
                      <a16:colId xmlns:a16="http://schemas.microsoft.com/office/drawing/2014/main" val="2333957342"/>
                    </a:ext>
                  </a:extLst>
                </a:gridCol>
                <a:gridCol w="987552">
                  <a:extLst>
                    <a:ext uri="{9D8B030D-6E8A-4147-A177-3AD203B41FA5}">
                      <a16:colId xmlns:a16="http://schemas.microsoft.com/office/drawing/2014/main" val="3535383276"/>
                    </a:ext>
                  </a:extLst>
                </a:gridCol>
                <a:gridCol w="987552">
                  <a:extLst>
                    <a:ext uri="{9D8B030D-6E8A-4147-A177-3AD203B41FA5}">
                      <a16:colId xmlns:a16="http://schemas.microsoft.com/office/drawing/2014/main" val="1067500112"/>
                    </a:ext>
                  </a:extLst>
                </a:gridCol>
                <a:gridCol w="987552">
                  <a:extLst>
                    <a:ext uri="{9D8B030D-6E8A-4147-A177-3AD203B41FA5}">
                      <a16:colId xmlns:a16="http://schemas.microsoft.com/office/drawing/2014/main" val="1032072625"/>
                    </a:ext>
                  </a:extLst>
                </a:gridCol>
                <a:gridCol w="987552">
                  <a:extLst>
                    <a:ext uri="{9D8B030D-6E8A-4147-A177-3AD203B41FA5}">
                      <a16:colId xmlns:a16="http://schemas.microsoft.com/office/drawing/2014/main" val="1051676564"/>
                    </a:ext>
                  </a:extLst>
                </a:gridCol>
                <a:gridCol w="987552">
                  <a:extLst>
                    <a:ext uri="{9D8B030D-6E8A-4147-A177-3AD203B41FA5}">
                      <a16:colId xmlns:a16="http://schemas.microsoft.com/office/drawing/2014/main" val="14925799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751269888"/>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2453943668"/>
                  </a:ext>
                </a:extLst>
              </a:tr>
            </a:tbl>
          </a:graphicData>
        </a:graphic>
      </p:graphicFrame>
      <p:sp>
        <p:nvSpPr>
          <p:cNvPr id="4" name="Text Placeholder 3">
            <a:extLst>
              <a:ext uri="{FF2B5EF4-FFF2-40B4-BE49-F238E27FC236}">
                <a16:creationId xmlns:a16="http://schemas.microsoft.com/office/drawing/2014/main" id="{E379C752-1916-4384-AE91-23F278555A3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176199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CD9F-A07C-499B-9D1E-C451ED407F82}"/>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A006283E-822D-426F-A37C-C45516EB8869}"/>
              </a:ext>
            </a:extLst>
          </p:cNvPr>
          <p:cNvGraphicFramePr>
            <a:graphicFrameLocks noGrp="1"/>
          </p:cNvGraphicFramePr>
          <p:nvPr>
            <p:ph type="tbl" sz="quarter" idx="13"/>
            <p:extLst>
              <p:ext uri="{D42A27DB-BD31-4B8C-83A1-F6EECF244321}">
                <p14:modId xmlns:p14="http://schemas.microsoft.com/office/powerpoint/2010/main" val="3146848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2149941"/>
                    </a:ext>
                  </a:extLst>
                </a:gridCol>
                <a:gridCol w="905256">
                  <a:extLst>
                    <a:ext uri="{9D8B030D-6E8A-4147-A177-3AD203B41FA5}">
                      <a16:colId xmlns:a16="http://schemas.microsoft.com/office/drawing/2014/main" val="709503928"/>
                    </a:ext>
                  </a:extLst>
                </a:gridCol>
                <a:gridCol w="905256">
                  <a:extLst>
                    <a:ext uri="{9D8B030D-6E8A-4147-A177-3AD203B41FA5}">
                      <a16:colId xmlns:a16="http://schemas.microsoft.com/office/drawing/2014/main" val="743664129"/>
                    </a:ext>
                  </a:extLst>
                </a:gridCol>
                <a:gridCol w="905256">
                  <a:extLst>
                    <a:ext uri="{9D8B030D-6E8A-4147-A177-3AD203B41FA5}">
                      <a16:colId xmlns:a16="http://schemas.microsoft.com/office/drawing/2014/main" val="2081047151"/>
                    </a:ext>
                  </a:extLst>
                </a:gridCol>
                <a:gridCol w="905256">
                  <a:extLst>
                    <a:ext uri="{9D8B030D-6E8A-4147-A177-3AD203B41FA5}">
                      <a16:colId xmlns:a16="http://schemas.microsoft.com/office/drawing/2014/main" val="866849870"/>
                    </a:ext>
                  </a:extLst>
                </a:gridCol>
                <a:gridCol w="905256">
                  <a:extLst>
                    <a:ext uri="{9D8B030D-6E8A-4147-A177-3AD203B41FA5}">
                      <a16:colId xmlns:a16="http://schemas.microsoft.com/office/drawing/2014/main" val="567133569"/>
                    </a:ext>
                  </a:extLst>
                </a:gridCol>
                <a:gridCol w="905256">
                  <a:extLst>
                    <a:ext uri="{9D8B030D-6E8A-4147-A177-3AD203B41FA5}">
                      <a16:colId xmlns:a16="http://schemas.microsoft.com/office/drawing/2014/main" val="357347442"/>
                    </a:ext>
                  </a:extLst>
                </a:gridCol>
                <a:gridCol w="905256">
                  <a:extLst>
                    <a:ext uri="{9D8B030D-6E8A-4147-A177-3AD203B41FA5}">
                      <a16:colId xmlns:a16="http://schemas.microsoft.com/office/drawing/2014/main" val="68989888"/>
                    </a:ext>
                  </a:extLst>
                </a:gridCol>
                <a:gridCol w="905256">
                  <a:extLst>
                    <a:ext uri="{9D8B030D-6E8A-4147-A177-3AD203B41FA5}">
                      <a16:colId xmlns:a16="http://schemas.microsoft.com/office/drawing/2014/main" val="2241469581"/>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58127136"/>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3733881940"/>
                  </a:ext>
                </a:extLst>
              </a:tr>
            </a:tbl>
          </a:graphicData>
        </a:graphic>
      </p:graphicFrame>
      <p:sp>
        <p:nvSpPr>
          <p:cNvPr id="4" name="Text Placeholder 3">
            <a:extLst>
              <a:ext uri="{FF2B5EF4-FFF2-40B4-BE49-F238E27FC236}">
                <a16:creationId xmlns:a16="http://schemas.microsoft.com/office/drawing/2014/main" id="{8F517A70-3764-4F58-9D9E-15C4B951D51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716350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C193C-E047-4FBD-828B-DFCD4AADE6A1}"/>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4E93C01D-B357-47B6-8699-98ED254C51FC}"/>
              </a:ext>
            </a:extLst>
          </p:cNvPr>
          <p:cNvGraphicFramePr>
            <a:graphicFrameLocks noGrp="1"/>
          </p:cNvGraphicFramePr>
          <p:nvPr>
            <p:ph type="tbl" sz="quarter" idx="13"/>
            <p:extLst>
              <p:ext uri="{D42A27DB-BD31-4B8C-83A1-F6EECF244321}">
                <p14:modId xmlns:p14="http://schemas.microsoft.com/office/powerpoint/2010/main" val="426607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3652453"/>
                    </a:ext>
                  </a:extLst>
                </a:gridCol>
                <a:gridCol w="822960">
                  <a:extLst>
                    <a:ext uri="{9D8B030D-6E8A-4147-A177-3AD203B41FA5}">
                      <a16:colId xmlns:a16="http://schemas.microsoft.com/office/drawing/2014/main" val="192912206"/>
                    </a:ext>
                  </a:extLst>
                </a:gridCol>
                <a:gridCol w="822960">
                  <a:extLst>
                    <a:ext uri="{9D8B030D-6E8A-4147-A177-3AD203B41FA5}">
                      <a16:colId xmlns:a16="http://schemas.microsoft.com/office/drawing/2014/main" val="406682710"/>
                    </a:ext>
                  </a:extLst>
                </a:gridCol>
                <a:gridCol w="822960">
                  <a:extLst>
                    <a:ext uri="{9D8B030D-6E8A-4147-A177-3AD203B41FA5}">
                      <a16:colId xmlns:a16="http://schemas.microsoft.com/office/drawing/2014/main" val="1286167104"/>
                    </a:ext>
                  </a:extLst>
                </a:gridCol>
                <a:gridCol w="822960">
                  <a:extLst>
                    <a:ext uri="{9D8B030D-6E8A-4147-A177-3AD203B41FA5}">
                      <a16:colId xmlns:a16="http://schemas.microsoft.com/office/drawing/2014/main" val="3109312921"/>
                    </a:ext>
                  </a:extLst>
                </a:gridCol>
                <a:gridCol w="822960">
                  <a:extLst>
                    <a:ext uri="{9D8B030D-6E8A-4147-A177-3AD203B41FA5}">
                      <a16:colId xmlns:a16="http://schemas.microsoft.com/office/drawing/2014/main" val="1133381319"/>
                    </a:ext>
                  </a:extLst>
                </a:gridCol>
                <a:gridCol w="822960">
                  <a:extLst>
                    <a:ext uri="{9D8B030D-6E8A-4147-A177-3AD203B41FA5}">
                      <a16:colId xmlns:a16="http://schemas.microsoft.com/office/drawing/2014/main" val="3778312156"/>
                    </a:ext>
                  </a:extLst>
                </a:gridCol>
                <a:gridCol w="822960">
                  <a:extLst>
                    <a:ext uri="{9D8B030D-6E8A-4147-A177-3AD203B41FA5}">
                      <a16:colId xmlns:a16="http://schemas.microsoft.com/office/drawing/2014/main" val="179979381"/>
                    </a:ext>
                  </a:extLst>
                </a:gridCol>
                <a:gridCol w="822960">
                  <a:extLst>
                    <a:ext uri="{9D8B030D-6E8A-4147-A177-3AD203B41FA5}">
                      <a16:colId xmlns:a16="http://schemas.microsoft.com/office/drawing/2014/main" val="282931380"/>
                    </a:ext>
                  </a:extLst>
                </a:gridCol>
                <a:gridCol w="822960">
                  <a:extLst>
                    <a:ext uri="{9D8B030D-6E8A-4147-A177-3AD203B41FA5}">
                      <a16:colId xmlns:a16="http://schemas.microsoft.com/office/drawing/2014/main" val="2345750109"/>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1691141112"/>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482694575"/>
                  </a:ext>
                </a:extLst>
              </a:tr>
            </a:tbl>
          </a:graphicData>
        </a:graphic>
      </p:graphicFrame>
      <p:sp>
        <p:nvSpPr>
          <p:cNvPr id="4" name="Text Placeholder 3">
            <a:extLst>
              <a:ext uri="{FF2B5EF4-FFF2-40B4-BE49-F238E27FC236}">
                <a16:creationId xmlns:a16="http://schemas.microsoft.com/office/drawing/2014/main" id="{C1AD4EC9-FAB7-4100-9579-069B363D72F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169345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68AC2-0279-4AE6-9E7A-8652E1FE5BFF}"/>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E67BF357-E73C-44FC-B917-58E91EAF5B60}"/>
              </a:ext>
            </a:extLst>
          </p:cNvPr>
          <p:cNvGraphicFramePr>
            <a:graphicFrameLocks noGrp="1"/>
          </p:cNvGraphicFramePr>
          <p:nvPr>
            <p:ph type="tbl" sz="quarter" idx="13"/>
            <p:extLst>
              <p:ext uri="{D42A27DB-BD31-4B8C-83A1-F6EECF244321}">
                <p14:modId xmlns:p14="http://schemas.microsoft.com/office/powerpoint/2010/main" val="382194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09883121"/>
                    </a:ext>
                  </a:extLst>
                </a:gridCol>
                <a:gridCol w="576072">
                  <a:extLst>
                    <a:ext uri="{9D8B030D-6E8A-4147-A177-3AD203B41FA5}">
                      <a16:colId xmlns:a16="http://schemas.microsoft.com/office/drawing/2014/main" val="3540583419"/>
                    </a:ext>
                  </a:extLst>
                </a:gridCol>
                <a:gridCol w="576072">
                  <a:extLst>
                    <a:ext uri="{9D8B030D-6E8A-4147-A177-3AD203B41FA5}">
                      <a16:colId xmlns:a16="http://schemas.microsoft.com/office/drawing/2014/main" val="540558263"/>
                    </a:ext>
                  </a:extLst>
                </a:gridCol>
                <a:gridCol w="576072">
                  <a:extLst>
                    <a:ext uri="{9D8B030D-6E8A-4147-A177-3AD203B41FA5}">
                      <a16:colId xmlns:a16="http://schemas.microsoft.com/office/drawing/2014/main" val="2555493008"/>
                    </a:ext>
                  </a:extLst>
                </a:gridCol>
                <a:gridCol w="576072">
                  <a:extLst>
                    <a:ext uri="{9D8B030D-6E8A-4147-A177-3AD203B41FA5}">
                      <a16:colId xmlns:a16="http://schemas.microsoft.com/office/drawing/2014/main" val="2866688911"/>
                    </a:ext>
                  </a:extLst>
                </a:gridCol>
                <a:gridCol w="576072">
                  <a:extLst>
                    <a:ext uri="{9D8B030D-6E8A-4147-A177-3AD203B41FA5}">
                      <a16:colId xmlns:a16="http://schemas.microsoft.com/office/drawing/2014/main" val="3672498705"/>
                    </a:ext>
                  </a:extLst>
                </a:gridCol>
                <a:gridCol w="576072">
                  <a:extLst>
                    <a:ext uri="{9D8B030D-6E8A-4147-A177-3AD203B41FA5}">
                      <a16:colId xmlns:a16="http://schemas.microsoft.com/office/drawing/2014/main" val="203079392"/>
                    </a:ext>
                  </a:extLst>
                </a:gridCol>
                <a:gridCol w="822960">
                  <a:extLst>
                    <a:ext uri="{9D8B030D-6E8A-4147-A177-3AD203B41FA5}">
                      <a16:colId xmlns:a16="http://schemas.microsoft.com/office/drawing/2014/main" val="2761870750"/>
                    </a:ext>
                  </a:extLst>
                </a:gridCol>
                <a:gridCol w="576072">
                  <a:extLst>
                    <a:ext uri="{9D8B030D-6E8A-4147-A177-3AD203B41FA5}">
                      <a16:colId xmlns:a16="http://schemas.microsoft.com/office/drawing/2014/main" val="1122920404"/>
                    </a:ext>
                  </a:extLst>
                </a:gridCol>
                <a:gridCol w="576072">
                  <a:extLst>
                    <a:ext uri="{9D8B030D-6E8A-4147-A177-3AD203B41FA5}">
                      <a16:colId xmlns:a16="http://schemas.microsoft.com/office/drawing/2014/main" val="383269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7482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977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147789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325229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1756018882"/>
                  </a:ext>
                </a:extLst>
              </a:tr>
            </a:tbl>
          </a:graphicData>
        </a:graphic>
      </p:graphicFrame>
      <p:sp>
        <p:nvSpPr>
          <p:cNvPr id="4" name="Text Placeholder 3">
            <a:extLst>
              <a:ext uri="{FF2B5EF4-FFF2-40B4-BE49-F238E27FC236}">
                <a16:creationId xmlns:a16="http://schemas.microsoft.com/office/drawing/2014/main" id="{86D969DB-4484-4955-A042-AA74C061E7E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18288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CB17-BF4E-4B95-BC1F-BD2EBA96E6BB}"/>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6C9807B6-917B-434A-A996-2AA888F6BBE3}"/>
              </a:ext>
            </a:extLst>
          </p:cNvPr>
          <p:cNvGraphicFramePr>
            <a:graphicFrameLocks noGrp="1"/>
          </p:cNvGraphicFramePr>
          <p:nvPr>
            <p:ph type="tbl" sz="quarter" idx="13"/>
            <p:extLst>
              <p:ext uri="{D42A27DB-BD31-4B8C-83A1-F6EECF244321}">
                <p14:modId xmlns:p14="http://schemas.microsoft.com/office/powerpoint/2010/main" val="189516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53607324"/>
                    </a:ext>
                  </a:extLst>
                </a:gridCol>
                <a:gridCol w="576072">
                  <a:extLst>
                    <a:ext uri="{9D8B030D-6E8A-4147-A177-3AD203B41FA5}">
                      <a16:colId xmlns:a16="http://schemas.microsoft.com/office/drawing/2014/main" val="1137403134"/>
                    </a:ext>
                  </a:extLst>
                </a:gridCol>
                <a:gridCol w="576072">
                  <a:extLst>
                    <a:ext uri="{9D8B030D-6E8A-4147-A177-3AD203B41FA5}">
                      <a16:colId xmlns:a16="http://schemas.microsoft.com/office/drawing/2014/main" val="3802604656"/>
                    </a:ext>
                  </a:extLst>
                </a:gridCol>
                <a:gridCol w="576072">
                  <a:extLst>
                    <a:ext uri="{9D8B030D-6E8A-4147-A177-3AD203B41FA5}">
                      <a16:colId xmlns:a16="http://schemas.microsoft.com/office/drawing/2014/main" val="3225431763"/>
                    </a:ext>
                  </a:extLst>
                </a:gridCol>
                <a:gridCol w="576072">
                  <a:extLst>
                    <a:ext uri="{9D8B030D-6E8A-4147-A177-3AD203B41FA5}">
                      <a16:colId xmlns:a16="http://schemas.microsoft.com/office/drawing/2014/main" val="3939345508"/>
                    </a:ext>
                  </a:extLst>
                </a:gridCol>
                <a:gridCol w="576072">
                  <a:extLst>
                    <a:ext uri="{9D8B030D-6E8A-4147-A177-3AD203B41FA5}">
                      <a16:colId xmlns:a16="http://schemas.microsoft.com/office/drawing/2014/main" val="2333118150"/>
                    </a:ext>
                  </a:extLst>
                </a:gridCol>
                <a:gridCol w="576072">
                  <a:extLst>
                    <a:ext uri="{9D8B030D-6E8A-4147-A177-3AD203B41FA5}">
                      <a16:colId xmlns:a16="http://schemas.microsoft.com/office/drawing/2014/main" val="3182241799"/>
                    </a:ext>
                  </a:extLst>
                </a:gridCol>
                <a:gridCol w="822960">
                  <a:extLst>
                    <a:ext uri="{9D8B030D-6E8A-4147-A177-3AD203B41FA5}">
                      <a16:colId xmlns:a16="http://schemas.microsoft.com/office/drawing/2014/main" val="717736888"/>
                    </a:ext>
                  </a:extLst>
                </a:gridCol>
                <a:gridCol w="576072">
                  <a:extLst>
                    <a:ext uri="{9D8B030D-6E8A-4147-A177-3AD203B41FA5}">
                      <a16:colId xmlns:a16="http://schemas.microsoft.com/office/drawing/2014/main" val="2976414477"/>
                    </a:ext>
                  </a:extLst>
                </a:gridCol>
                <a:gridCol w="576072">
                  <a:extLst>
                    <a:ext uri="{9D8B030D-6E8A-4147-A177-3AD203B41FA5}">
                      <a16:colId xmlns:a16="http://schemas.microsoft.com/office/drawing/2014/main" val="323648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1647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1718174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4237521880"/>
                  </a:ext>
                </a:extLst>
              </a:tr>
            </a:tbl>
          </a:graphicData>
        </a:graphic>
      </p:graphicFrame>
      <p:sp>
        <p:nvSpPr>
          <p:cNvPr id="4" name="Text Placeholder 3">
            <a:extLst>
              <a:ext uri="{FF2B5EF4-FFF2-40B4-BE49-F238E27FC236}">
                <a16:creationId xmlns:a16="http://schemas.microsoft.com/office/drawing/2014/main" id="{87CEA4FA-6E72-407A-AC4D-5BCC2D4C7B2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481399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E560F-30F9-4093-88AF-739AF992D4FD}"/>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DD1F4321-E320-4653-A609-12CA054D12D2}"/>
              </a:ext>
            </a:extLst>
          </p:cNvPr>
          <p:cNvGraphicFramePr>
            <a:graphicFrameLocks noGrp="1"/>
          </p:cNvGraphicFramePr>
          <p:nvPr>
            <p:ph type="tbl" sz="quarter" idx="13"/>
            <p:extLst>
              <p:ext uri="{D42A27DB-BD31-4B8C-83A1-F6EECF244321}">
                <p14:modId xmlns:p14="http://schemas.microsoft.com/office/powerpoint/2010/main" val="2822987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45701697"/>
                    </a:ext>
                  </a:extLst>
                </a:gridCol>
                <a:gridCol w="576072">
                  <a:extLst>
                    <a:ext uri="{9D8B030D-6E8A-4147-A177-3AD203B41FA5}">
                      <a16:colId xmlns:a16="http://schemas.microsoft.com/office/drawing/2014/main" val="1289101828"/>
                    </a:ext>
                  </a:extLst>
                </a:gridCol>
                <a:gridCol w="576072">
                  <a:extLst>
                    <a:ext uri="{9D8B030D-6E8A-4147-A177-3AD203B41FA5}">
                      <a16:colId xmlns:a16="http://schemas.microsoft.com/office/drawing/2014/main" val="2701793944"/>
                    </a:ext>
                  </a:extLst>
                </a:gridCol>
                <a:gridCol w="576072">
                  <a:extLst>
                    <a:ext uri="{9D8B030D-6E8A-4147-A177-3AD203B41FA5}">
                      <a16:colId xmlns:a16="http://schemas.microsoft.com/office/drawing/2014/main" val="651410508"/>
                    </a:ext>
                  </a:extLst>
                </a:gridCol>
                <a:gridCol w="576072">
                  <a:extLst>
                    <a:ext uri="{9D8B030D-6E8A-4147-A177-3AD203B41FA5}">
                      <a16:colId xmlns:a16="http://schemas.microsoft.com/office/drawing/2014/main" val="1989425597"/>
                    </a:ext>
                  </a:extLst>
                </a:gridCol>
                <a:gridCol w="576072">
                  <a:extLst>
                    <a:ext uri="{9D8B030D-6E8A-4147-A177-3AD203B41FA5}">
                      <a16:colId xmlns:a16="http://schemas.microsoft.com/office/drawing/2014/main" val="1880897576"/>
                    </a:ext>
                  </a:extLst>
                </a:gridCol>
                <a:gridCol w="576072">
                  <a:extLst>
                    <a:ext uri="{9D8B030D-6E8A-4147-A177-3AD203B41FA5}">
                      <a16:colId xmlns:a16="http://schemas.microsoft.com/office/drawing/2014/main" val="1887630705"/>
                    </a:ext>
                  </a:extLst>
                </a:gridCol>
                <a:gridCol w="822960">
                  <a:extLst>
                    <a:ext uri="{9D8B030D-6E8A-4147-A177-3AD203B41FA5}">
                      <a16:colId xmlns:a16="http://schemas.microsoft.com/office/drawing/2014/main" val="3288142111"/>
                    </a:ext>
                  </a:extLst>
                </a:gridCol>
                <a:gridCol w="576072">
                  <a:extLst>
                    <a:ext uri="{9D8B030D-6E8A-4147-A177-3AD203B41FA5}">
                      <a16:colId xmlns:a16="http://schemas.microsoft.com/office/drawing/2014/main" val="3047198545"/>
                    </a:ext>
                  </a:extLst>
                </a:gridCol>
                <a:gridCol w="576072">
                  <a:extLst>
                    <a:ext uri="{9D8B030D-6E8A-4147-A177-3AD203B41FA5}">
                      <a16:colId xmlns:a16="http://schemas.microsoft.com/office/drawing/2014/main" val="106028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8689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1289212608"/>
                  </a:ext>
                </a:extLst>
              </a:tr>
            </a:tbl>
          </a:graphicData>
        </a:graphic>
      </p:graphicFrame>
      <p:sp>
        <p:nvSpPr>
          <p:cNvPr id="4" name="Text Placeholder 3">
            <a:extLst>
              <a:ext uri="{FF2B5EF4-FFF2-40B4-BE49-F238E27FC236}">
                <a16:creationId xmlns:a16="http://schemas.microsoft.com/office/drawing/2014/main" id="{641C542E-E964-4FFF-8837-1C2358089CC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2765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3626-F672-4290-BF6A-3CC56A5D9853}"/>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2A8927BF-5D6F-4D2B-A2C7-0B9A6B1D9E75}"/>
              </a:ext>
            </a:extLst>
          </p:cNvPr>
          <p:cNvGraphicFramePr>
            <a:graphicFrameLocks noGrp="1"/>
          </p:cNvGraphicFramePr>
          <p:nvPr>
            <p:ph type="tbl" sz="quarter" idx="13"/>
            <p:extLst>
              <p:ext uri="{D42A27DB-BD31-4B8C-83A1-F6EECF244321}">
                <p14:modId xmlns:p14="http://schemas.microsoft.com/office/powerpoint/2010/main" val="208725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91355901"/>
                    </a:ext>
                  </a:extLst>
                </a:gridCol>
                <a:gridCol w="576072">
                  <a:extLst>
                    <a:ext uri="{9D8B030D-6E8A-4147-A177-3AD203B41FA5}">
                      <a16:colId xmlns:a16="http://schemas.microsoft.com/office/drawing/2014/main" val="3663826034"/>
                    </a:ext>
                  </a:extLst>
                </a:gridCol>
                <a:gridCol w="576072">
                  <a:extLst>
                    <a:ext uri="{9D8B030D-6E8A-4147-A177-3AD203B41FA5}">
                      <a16:colId xmlns:a16="http://schemas.microsoft.com/office/drawing/2014/main" val="4083248305"/>
                    </a:ext>
                  </a:extLst>
                </a:gridCol>
                <a:gridCol w="576072">
                  <a:extLst>
                    <a:ext uri="{9D8B030D-6E8A-4147-A177-3AD203B41FA5}">
                      <a16:colId xmlns:a16="http://schemas.microsoft.com/office/drawing/2014/main" val="35468024"/>
                    </a:ext>
                  </a:extLst>
                </a:gridCol>
                <a:gridCol w="576072">
                  <a:extLst>
                    <a:ext uri="{9D8B030D-6E8A-4147-A177-3AD203B41FA5}">
                      <a16:colId xmlns:a16="http://schemas.microsoft.com/office/drawing/2014/main" val="3766826963"/>
                    </a:ext>
                  </a:extLst>
                </a:gridCol>
                <a:gridCol w="576072">
                  <a:extLst>
                    <a:ext uri="{9D8B030D-6E8A-4147-A177-3AD203B41FA5}">
                      <a16:colId xmlns:a16="http://schemas.microsoft.com/office/drawing/2014/main" val="804336354"/>
                    </a:ext>
                  </a:extLst>
                </a:gridCol>
                <a:gridCol w="576072">
                  <a:extLst>
                    <a:ext uri="{9D8B030D-6E8A-4147-A177-3AD203B41FA5}">
                      <a16:colId xmlns:a16="http://schemas.microsoft.com/office/drawing/2014/main" val="3817593571"/>
                    </a:ext>
                  </a:extLst>
                </a:gridCol>
                <a:gridCol w="822960">
                  <a:extLst>
                    <a:ext uri="{9D8B030D-6E8A-4147-A177-3AD203B41FA5}">
                      <a16:colId xmlns:a16="http://schemas.microsoft.com/office/drawing/2014/main" val="1226239404"/>
                    </a:ext>
                  </a:extLst>
                </a:gridCol>
                <a:gridCol w="576072">
                  <a:extLst>
                    <a:ext uri="{9D8B030D-6E8A-4147-A177-3AD203B41FA5}">
                      <a16:colId xmlns:a16="http://schemas.microsoft.com/office/drawing/2014/main" val="440199711"/>
                    </a:ext>
                  </a:extLst>
                </a:gridCol>
                <a:gridCol w="576072">
                  <a:extLst>
                    <a:ext uri="{9D8B030D-6E8A-4147-A177-3AD203B41FA5}">
                      <a16:colId xmlns:a16="http://schemas.microsoft.com/office/drawing/2014/main" val="1587534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1880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228875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651397793"/>
                  </a:ext>
                </a:extLst>
              </a:tr>
            </a:tbl>
          </a:graphicData>
        </a:graphic>
      </p:graphicFrame>
      <p:sp>
        <p:nvSpPr>
          <p:cNvPr id="4" name="Text Placeholder 3">
            <a:extLst>
              <a:ext uri="{FF2B5EF4-FFF2-40B4-BE49-F238E27FC236}">
                <a16:creationId xmlns:a16="http://schemas.microsoft.com/office/drawing/2014/main" id="{24DB16A3-0F86-4C9B-B2A3-60BF8F4990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22624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8D32-3705-4657-8B74-C408E76CCBDE}"/>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1CDECF07-CCBE-4498-A72B-15342B02028D}"/>
              </a:ext>
            </a:extLst>
          </p:cNvPr>
          <p:cNvGraphicFramePr>
            <a:graphicFrameLocks noGrp="1"/>
          </p:cNvGraphicFramePr>
          <p:nvPr>
            <p:ph type="tbl" sz="quarter" idx="13"/>
            <p:extLst>
              <p:ext uri="{D42A27DB-BD31-4B8C-83A1-F6EECF244321}">
                <p14:modId xmlns:p14="http://schemas.microsoft.com/office/powerpoint/2010/main" val="122923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45196512"/>
                    </a:ext>
                  </a:extLst>
                </a:gridCol>
                <a:gridCol w="576072">
                  <a:extLst>
                    <a:ext uri="{9D8B030D-6E8A-4147-A177-3AD203B41FA5}">
                      <a16:colId xmlns:a16="http://schemas.microsoft.com/office/drawing/2014/main" val="2451786816"/>
                    </a:ext>
                  </a:extLst>
                </a:gridCol>
                <a:gridCol w="576072">
                  <a:extLst>
                    <a:ext uri="{9D8B030D-6E8A-4147-A177-3AD203B41FA5}">
                      <a16:colId xmlns:a16="http://schemas.microsoft.com/office/drawing/2014/main" val="122609132"/>
                    </a:ext>
                  </a:extLst>
                </a:gridCol>
                <a:gridCol w="576072">
                  <a:extLst>
                    <a:ext uri="{9D8B030D-6E8A-4147-A177-3AD203B41FA5}">
                      <a16:colId xmlns:a16="http://schemas.microsoft.com/office/drawing/2014/main" val="315734731"/>
                    </a:ext>
                  </a:extLst>
                </a:gridCol>
                <a:gridCol w="576072">
                  <a:extLst>
                    <a:ext uri="{9D8B030D-6E8A-4147-A177-3AD203B41FA5}">
                      <a16:colId xmlns:a16="http://schemas.microsoft.com/office/drawing/2014/main" val="1610052879"/>
                    </a:ext>
                  </a:extLst>
                </a:gridCol>
                <a:gridCol w="576072">
                  <a:extLst>
                    <a:ext uri="{9D8B030D-6E8A-4147-A177-3AD203B41FA5}">
                      <a16:colId xmlns:a16="http://schemas.microsoft.com/office/drawing/2014/main" val="499732168"/>
                    </a:ext>
                  </a:extLst>
                </a:gridCol>
                <a:gridCol w="576072">
                  <a:extLst>
                    <a:ext uri="{9D8B030D-6E8A-4147-A177-3AD203B41FA5}">
                      <a16:colId xmlns:a16="http://schemas.microsoft.com/office/drawing/2014/main" val="943511414"/>
                    </a:ext>
                  </a:extLst>
                </a:gridCol>
                <a:gridCol w="822960">
                  <a:extLst>
                    <a:ext uri="{9D8B030D-6E8A-4147-A177-3AD203B41FA5}">
                      <a16:colId xmlns:a16="http://schemas.microsoft.com/office/drawing/2014/main" val="794325905"/>
                    </a:ext>
                  </a:extLst>
                </a:gridCol>
                <a:gridCol w="576072">
                  <a:extLst>
                    <a:ext uri="{9D8B030D-6E8A-4147-A177-3AD203B41FA5}">
                      <a16:colId xmlns:a16="http://schemas.microsoft.com/office/drawing/2014/main" val="1972687388"/>
                    </a:ext>
                  </a:extLst>
                </a:gridCol>
                <a:gridCol w="576072">
                  <a:extLst>
                    <a:ext uri="{9D8B030D-6E8A-4147-A177-3AD203B41FA5}">
                      <a16:colId xmlns:a16="http://schemas.microsoft.com/office/drawing/2014/main" val="170561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38157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125848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3209408376"/>
                  </a:ext>
                </a:extLst>
              </a:tr>
            </a:tbl>
          </a:graphicData>
        </a:graphic>
      </p:graphicFrame>
      <p:sp>
        <p:nvSpPr>
          <p:cNvPr id="4" name="Text Placeholder 3">
            <a:extLst>
              <a:ext uri="{FF2B5EF4-FFF2-40B4-BE49-F238E27FC236}">
                <a16:creationId xmlns:a16="http://schemas.microsoft.com/office/drawing/2014/main" id="{7A7F0A9D-ED63-41E7-9BF0-DC7262A2B0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371739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1B527-2D50-4326-A620-A6F419B7073B}"/>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254D62EB-6EAF-41C2-965D-C067394F4E81}"/>
              </a:ext>
            </a:extLst>
          </p:cNvPr>
          <p:cNvGraphicFramePr>
            <a:graphicFrameLocks noGrp="1"/>
          </p:cNvGraphicFramePr>
          <p:nvPr>
            <p:ph type="tbl" sz="quarter" idx="13"/>
            <p:extLst>
              <p:ext uri="{D42A27DB-BD31-4B8C-83A1-F6EECF244321}">
                <p14:modId xmlns:p14="http://schemas.microsoft.com/office/powerpoint/2010/main" val="93089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61695241"/>
                    </a:ext>
                  </a:extLst>
                </a:gridCol>
                <a:gridCol w="576072">
                  <a:extLst>
                    <a:ext uri="{9D8B030D-6E8A-4147-A177-3AD203B41FA5}">
                      <a16:colId xmlns:a16="http://schemas.microsoft.com/office/drawing/2014/main" val="285795216"/>
                    </a:ext>
                  </a:extLst>
                </a:gridCol>
                <a:gridCol w="576072">
                  <a:extLst>
                    <a:ext uri="{9D8B030D-6E8A-4147-A177-3AD203B41FA5}">
                      <a16:colId xmlns:a16="http://schemas.microsoft.com/office/drawing/2014/main" val="1465292737"/>
                    </a:ext>
                  </a:extLst>
                </a:gridCol>
                <a:gridCol w="576072">
                  <a:extLst>
                    <a:ext uri="{9D8B030D-6E8A-4147-A177-3AD203B41FA5}">
                      <a16:colId xmlns:a16="http://schemas.microsoft.com/office/drawing/2014/main" val="2641552282"/>
                    </a:ext>
                  </a:extLst>
                </a:gridCol>
                <a:gridCol w="576072">
                  <a:extLst>
                    <a:ext uri="{9D8B030D-6E8A-4147-A177-3AD203B41FA5}">
                      <a16:colId xmlns:a16="http://schemas.microsoft.com/office/drawing/2014/main" val="665157095"/>
                    </a:ext>
                  </a:extLst>
                </a:gridCol>
                <a:gridCol w="576072">
                  <a:extLst>
                    <a:ext uri="{9D8B030D-6E8A-4147-A177-3AD203B41FA5}">
                      <a16:colId xmlns:a16="http://schemas.microsoft.com/office/drawing/2014/main" val="1569871691"/>
                    </a:ext>
                  </a:extLst>
                </a:gridCol>
                <a:gridCol w="576072">
                  <a:extLst>
                    <a:ext uri="{9D8B030D-6E8A-4147-A177-3AD203B41FA5}">
                      <a16:colId xmlns:a16="http://schemas.microsoft.com/office/drawing/2014/main" val="2409815380"/>
                    </a:ext>
                  </a:extLst>
                </a:gridCol>
                <a:gridCol w="822960">
                  <a:extLst>
                    <a:ext uri="{9D8B030D-6E8A-4147-A177-3AD203B41FA5}">
                      <a16:colId xmlns:a16="http://schemas.microsoft.com/office/drawing/2014/main" val="3317603640"/>
                    </a:ext>
                  </a:extLst>
                </a:gridCol>
                <a:gridCol w="576072">
                  <a:extLst>
                    <a:ext uri="{9D8B030D-6E8A-4147-A177-3AD203B41FA5}">
                      <a16:colId xmlns:a16="http://schemas.microsoft.com/office/drawing/2014/main" val="2519483828"/>
                    </a:ext>
                  </a:extLst>
                </a:gridCol>
                <a:gridCol w="576072">
                  <a:extLst>
                    <a:ext uri="{9D8B030D-6E8A-4147-A177-3AD203B41FA5}">
                      <a16:colId xmlns:a16="http://schemas.microsoft.com/office/drawing/2014/main" val="4257153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158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82926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3188233233"/>
                  </a:ext>
                </a:extLst>
              </a:tr>
            </a:tbl>
          </a:graphicData>
        </a:graphic>
      </p:graphicFrame>
      <p:sp>
        <p:nvSpPr>
          <p:cNvPr id="4" name="Text Placeholder 3">
            <a:extLst>
              <a:ext uri="{FF2B5EF4-FFF2-40B4-BE49-F238E27FC236}">
                <a16:creationId xmlns:a16="http://schemas.microsoft.com/office/drawing/2014/main" id="{026925C8-D64E-431E-8229-77848FF3EFE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62730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42FFB-0557-4EDA-9C38-9B2C243B3EC0}"/>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20D662BA-1712-4478-8DB9-3411304492B3}"/>
              </a:ext>
            </a:extLst>
          </p:cNvPr>
          <p:cNvGraphicFramePr>
            <a:graphicFrameLocks noGrp="1"/>
          </p:cNvGraphicFramePr>
          <p:nvPr>
            <p:ph type="tbl" sz="quarter" idx="13"/>
            <p:extLst>
              <p:ext uri="{D42A27DB-BD31-4B8C-83A1-F6EECF244321}">
                <p14:modId xmlns:p14="http://schemas.microsoft.com/office/powerpoint/2010/main" val="3576434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14390309"/>
                    </a:ext>
                  </a:extLst>
                </a:gridCol>
                <a:gridCol w="576072">
                  <a:extLst>
                    <a:ext uri="{9D8B030D-6E8A-4147-A177-3AD203B41FA5}">
                      <a16:colId xmlns:a16="http://schemas.microsoft.com/office/drawing/2014/main" val="3276564822"/>
                    </a:ext>
                  </a:extLst>
                </a:gridCol>
                <a:gridCol w="576072">
                  <a:extLst>
                    <a:ext uri="{9D8B030D-6E8A-4147-A177-3AD203B41FA5}">
                      <a16:colId xmlns:a16="http://schemas.microsoft.com/office/drawing/2014/main" val="3793049980"/>
                    </a:ext>
                  </a:extLst>
                </a:gridCol>
                <a:gridCol w="576072">
                  <a:extLst>
                    <a:ext uri="{9D8B030D-6E8A-4147-A177-3AD203B41FA5}">
                      <a16:colId xmlns:a16="http://schemas.microsoft.com/office/drawing/2014/main" val="3557595048"/>
                    </a:ext>
                  </a:extLst>
                </a:gridCol>
                <a:gridCol w="576072">
                  <a:extLst>
                    <a:ext uri="{9D8B030D-6E8A-4147-A177-3AD203B41FA5}">
                      <a16:colId xmlns:a16="http://schemas.microsoft.com/office/drawing/2014/main" val="2337857424"/>
                    </a:ext>
                  </a:extLst>
                </a:gridCol>
                <a:gridCol w="576072">
                  <a:extLst>
                    <a:ext uri="{9D8B030D-6E8A-4147-A177-3AD203B41FA5}">
                      <a16:colId xmlns:a16="http://schemas.microsoft.com/office/drawing/2014/main" val="2424545321"/>
                    </a:ext>
                  </a:extLst>
                </a:gridCol>
                <a:gridCol w="576072">
                  <a:extLst>
                    <a:ext uri="{9D8B030D-6E8A-4147-A177-3AD203B41FA5}">
                      <a16:colId xmlns:a16="http://schemas.microsoft.com/office/drawing/2014/main" val="166418271"/>
                    </a:ext>
                  </a:extLst>
                </a:gridCol>
                <a:gridCol w="822960">
                  <a:extLst>
                    <a:ext uri="{9D8B030D-6E8A-4147-A177-3AD203B41FA5}">
                      <a16:colId xmlns:a16="http://schemas.microsoft.com/office/drawing/2014/main" val="4158113617"/>
                    </a:ext>
                  </a:extLst>
                </a:gridCol>
                <a:gridCol w="576072">
                  <a:extLst>
                    <a:ext uri="{9D8B030D-6E8A-4147-A177-3AD203B41FA5}">
                      <a16:colId xmlns:a16="http://schemas.microsoft.com/office/drawing/2014/main" val="971830543"/>
                    </a:ext>
                  </a:extLst>
                </a:gridCol>
                <a:gridCol w="576072">
                  <a:extLst>
                    <a:ext uri="{9D8B030D-6E8A-4147-A177-3AD203B41FA5}">
                      <a16:colId xmlns:a16="http://schemas.microsoft.com/office/drawing/2014/main" val="2735495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2712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157396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3995255916"/>
                  </a:ext>
                </a:extLst>
              </a:tr>
            </a:tbl>
          </a:graphicData>
        </a:graphic>
      </p:graphicFrame>
      <p:sp>
        <p:nvSpPr>
          <p:cNvPr id="4" name="Text Placeholder 3">
            <a:extLst>
              <a:ext uri="{FF2B5EF4-FFF2-40B4-BE49-F238E27FC236}">
                <a16:creationId xmlns:a16="http://schemas.microsoft.com/office/drawing/2014/main" id="{F0267006-7842-41AC-AAF3-E9F27D43E02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205457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E414-23D2-4936-B8FC-43767D9A9617}"/>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E4550C35-7A22-4F78-B19E-17561A7E3771}"/>
              </a:ext>
            </a:extLst>
          </p:cNvPr>
          <p:cNvGraphicFramePr>
            <a:graphicFrameLocks noGrp="1"/>
          </p:cNvGraphicFramePr>
          <p:nvPr>
            <p:ph type="tbl" sz="quarter" idx="13"/>
            <p:extLst>
              <p:ext uri="{D42A27DB-BD31-4B8C-83A1-F6EECF244321}">
                <p14:modId xmlns:p14="http://schemas.microsoft.com/office/powerpoint/2010/main" val="135322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2448179"/>
                    </a:ext>
                  </a:extLst>
                </a:gridCol>
                <a:gridCol w="576072">
                  <a:extLst>
                    <a:ext uri="{9D8B030D-6E8A-4147-A177-3AD203B41FA5}">
                      <a16:colId xmlns:a16="http://schemas.microsoft.com/office/drawing/2014/main" val="3564372366"/>
                    </a:ext>
                  </a:extLst>
                </a:gridCol>
                <a:gridCol w="576072">
                  <a:extLst>
                    <a:ext uri="{9D8B030D-6E8A-4147-A177-3AD203B41FA5}">
                      <a16:colId xmlns:a16="http://schemas.microsoft.com/office/drawing/2014/main" val="1012799946"/>
                    </a:ext>
                  </a:extLst>
                </a:gridCol>
                <a:gridCol w="576072">
                  <a:extLst>
                    <a:ext uri="{9D8B030D-6E8A-4147-A177-3AD203B41FA5}">
                      <a16:colId xmlns:a16="http://schemas.microsoft.com/office/drawing/2014/main" val="3080809640"/>
                    </a:ext>
                  </a:extLst>
                </a:gridCol>
                <a:gridCol w="576072">
                  <a:extLst>
                    <a:ext uri="{9D8B030D-6E8A-4147-A177-3AD203B41FA5}">
                      <a16:colId xmlns:a16="http://schemas.microsoft.com/office/drawing/2014/main" val="2702229740"/>
                    </a:ext>
                  </a:extLst>
                </a:gridCol>
                <a:gridCol w="576072">
                  <a:extLst>
                    <a:ext uri="{9D8B030D-6E8A-4147-A177-3AD203B41FA5}">
                      <a16:colId xmlns:a16="http://schemas.microsoft.com/office/drawing/2014/main" val="4075878358"/>
                    </a:ext>
                  </a:extLst>
                </a:gridCol>
                <a:gridCol w="576072">
                  <a:extLst>
                    <a:ext uri="{9D8B030D-6E8A-4147-A177-3AD203B41FA5}">
                      <a16:colId xmlns:a16="http://schemas.microsoft.com/office/drawing/2014/main" val="713867007"/>
                    </a:ext>
                  </a:extLst>
                </a:gridCol>
                <a:gridCol w="822960">
                  <a:extLst>
                    <a:ext uri="{9D8B030D-6E8A-4147-A177-3AD203B41FA5}">
                      <a16:colId xmlns:a16="http://schemas.microsoft.com/office/drawing/2014/main" val="4188467452"/>
                    </a:ext>
                  </a:extLst>
                </a:gridCol>
                <a:gridCol w="576072">
                  <a:extLst>
                    <a:ext uri="{9D8B030D-6E8A-4147-A177-3AD203B41FA5}">
                      <a16:colId xmlns:a16="http://schemas.microsoft.com/office/drawing/2014/main" val="2524889876"/>
                    </a:ext>
                  </a:extLst>
                </a:gridCol>
                <a:gridCol w="576072">
                  <a:extLst>
                    <a:ext uri="{9D8B030D-6E8A-4147-A177-3AD203B41FA5}">
                      <a16:colId xmlns:a16="http://schemas.microsoft.com/office/drawing/2014/main" val="599463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22969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2343230137"/>
                  </a:ext>
                </a:extLst>
              </a:tr>
            </a:tbl>
          </a:graphicData>
        </a:graphic>
      </p:graphicFrame>
      <p:sp>
        <p:nvSpPr>
          <p:cNvPr id="4" name="Text Placeholder 3">
            <a:extLst>
              <a:ext uri="{FF2B5EF4-FFF2-40B4-BE49-F238E27FC236}">
                <a16:creationId xmlns:a16="http://schemas.microsoft.com/office/drawing/2014/main" id="{F89BDCA0-FDB5-40BE-9850-DA75A92726E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728571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1A56A-ED16-42B9-8589-2F11F3058F07}"/>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79D7DCF3-4B9B-4517-936A-A48E97857AA5}"/>
              </a:ext>
            </a:extLst>
          </p:cNvPr>
          <p:cNvGraphicFramePr>
            <a:graphicFrameLocks noGrp="1"/>
          </p:cNvGraphicFramePr>
          <p:nvPr>
            <p:ph type="tbl" sz="quarter" idx="13"/>
            <p:extLst>
              <p:ext uri="{D42A27DB-BD31-4B8C-83A1-F6EECF244321}">
                <p14:modId xmlns:p14="http://schemas.microsoft.com/office/powerpoint/2010/main" val="3641478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40898614"/>
                    </a:ext>
                  </a:extLst>
                </a:gridCol>
                <a:gridCol w="576072">
                  <a:extLst>
                    <a:ext uri="{9D8B030D-6E8A-4147-A177-3AD203B41FA5}">
                      <a16:colId xmlns:a16="http://schemas.microsoft.com/office/drawing/2014/main" val="3661770739"/>
                    </a:ext>
                  </a:extLst>
                </a:gridCol>
                <a:gridCol w="576072">
                  <a:extLst>
                    <a:ext uri="{9D8B030D-6E8A-4147-A177-3AD203B41FA5}">
                      <a16:colId xmlns:a16="http://schemas.microsoft.com/office/drawing/2014/main" val="690304169"/>
                    </a:ext>
                  </a:extLst>
                </a:gridCol>
                <a:gridCol w="576072">
                  <a:extLst>
                    <a:ext uri="{9D8B030D-6E8A-4147-A177-3AD203B41FA5}">
                      <a16:colId xmlns:a16="http://schemas.microsoft.com/office/drawing/2014/main" val="4267736676"/>
                    </a:ext>
                  </a:extLst>
                </a:gridCol>
                <a:gridCol w="576072">
                  <a:extLst>
                    <a:ext uri="{9D8B030D-6E8A-4147-A177-3AD203B41FA5}">
                      <a16:colId xmlns:a16="http://schemas.microsoft.com/office/drawing/2014/main" val="490601546"/>
                    </a:ext>
                  </a:extLst>
                </a:gridCol>
                <a:gridCol w="576072">
                  <a:extLst>
                    <a:ext uri="{9D8B030D-6E8A-4147-A177-3AD203B41FA5}">
                      <a16:colId xmlns:a16="http://schemas.microsoft.com/office/drawing/2014/main" val="4269915030"/>
                    </a:ext>
                  </a:extLst>
                </a:gridCol>
                <a:gridCol w="576072">
                  <a:extLst>
                    <a:ext uri="{9D8B030D-6E8A-4147-A177-3AD203B41FA5}">
                      <a16:colId xmlns:a16="http://schemas.microsoft.com/office/drawing/2014/main" val="2635042470"/>
                    </a:ext>
                  </a:extLst>
                </a:gridCol>
                <a:gridCol w="822960">
                  <a:extLst>
                    <a:ext uri="{9D8B030D-6E8A-4147-A177-3AD203B41FA5}">
                      <a16:colId xmlns:a16="http://schemas.microsoft.com/office/drawing/2014/main" val="4023762788"/>
                    </a:ext>
                  </a:extLst>
                </a:gridCol>
                <a:gridCol w="576072">
                  <a:extLst>
                    <a:ext uri="{9D8B030D-6E8A-4147-A177-3AD203B41FA5}">
                      <a16:colId xmlns:a16="http://schemas.microsoft.com/office/drawing/2014/main" val="1316038598"/>
                    </a:ext>
                  </a:extLst>
                </a:gridCol>
                <a:gridCol w="576072">
                  <a:extLst>
                    <a:ext uri="{9D8B030D-6E8A-4147-A177-3AD203B41FA5}">
                      <a16:colId xmlns:a16="http://schemas.microsoft.com/office/drawing/2014/main" val="1205716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5301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126292130"/>
                  </a:ext>
                </a:extLst>
              </a:tr>
            </a:tbl>
          </a:graphicData>
        </a:graphic>
      </p:graphicFrame>
      <p:sp>
        <p:nvSpPr>
          <p:cNvPr id="4" name="Text Placeholder 3">
            <a:extLst>
              <a:ext uri="{FF2B5EF4-FFF2-40B4-BE49-F238E27FC236}">
                <a16:creationId xmlns:a16="http://schemas.microsoft.com/office/drawing/2014/main" id="{4056EDEB-8295-40AE-B24F-64CDA13D0C5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764151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6D17F-A9D6-45B5-8E2A-E0CA3EA1ED53}"/>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6937AC2D-FE71-41B2-8F25-349FEC1129A7}"/>
              </a:ext>
            </a:extLst>
          </p:cNvPr>
          <p:cNvGraphicFramePr>
            <a:graphicFrameLocks noGrp="1"/>
          </p:cNvGraphicFramePr>
          <p:nvPr>
            <p:ph type="tbl" sz="quarter" idx="13"/>
            <p:extLst>
              <p:ext uri="{D42A27DB-BD31-4B8C-83A1-F6EECF244321}">
                <p14:modId xmlns:p14="http://schemas.microsoft.com/office/powerpoint/2010/main" val="2291671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8037056"/>
                    </a:ext>
                  </a:extLst>
                </a:gridCol>
                <a:gridCol w="1645920">
                  <a:extLst>
                    <a:ext uri="{9D8B030D-6E8A-4147-A177-3AD203B41FA5}">
                      <a16:colId xmlns:a16="http://schemas.microsoft.com/office/drawing/2014/main" val="3749646931"/>
                    </a:ext>
                  </a:extLst>
                </a:gridCol>
                <a:gridCol w="1645920">
                  <a:extLst>
                    <a:ext uri="{9D8B030D-6E8A-4147-A177-3AD203B41FA5}">
                      <a16:colId xmlns:a16="http://schemas.microsoft.com/office/drawing/2014/main" val="413553901"/>
                    </a:ext>
                  </a:extLst>
                </a:gridCol>
                <a:gridCol w="1645920">
                  <a:extLst>
                    <a:ext uri="{9D8B030D-6E8A-4147-A177-3AD203B41FA5}">
                      <a16:colId xmlns:a16="http://schemas.microsoft.com/office/drawing/2014/main" val="2112165596"/>
                    </a:ext>
                  </a:extLst>
                </a:gridCol>
                <a:gridCol w="1645920">
                  <a:extLst>
                    <a:ext uri="{9D8B030D-6E8A-4147-A177-3AD203B41FA5}">
                      <a16:colId xmlns:a16="http://schemas.microsoft.com/office/drawing/2014/main" val="2583811029"/>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3550986273"/>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655288310"/>
                  </a:ext>
                </a:extLst>
              </a:tr>
            </a:tbl>
          </a:graphicData>
        </a:graphic>
      </p:graphicFrame>
      <p:sp>
        <p:nvSpPr>
          <p:cNvPr id="4" name="Text Placeholder 3">
            <a:extLst>
              <a:ext uri="{FF2B5EF4-FFF2-40B4-BE49-F238E27FC236}">
                <a16:creationId xmlns:a16="http://schemas.microsoft.com/office/drawing/2014/main" id="{97FB256E-C848-413B-A92E-F9B53FE9894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845583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763A2-2CA4-40B7-90F5-C1DDCA20BBB8}"/>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407FFA38-56A3-4810-A2CF-AB987808C874}"/>
              </a:ext>
            </a:extLst>
          </p:cNvPr>
          <p:cNvGraphicFramePr>
            <a:graphicFrameLocks noGrp="1"/>
          </p:cNvGraphicFramePr>
          <p:nvPr>
            <p:ph type="tbl" sz="quarter" idx="13"/>
            <p:extLst>
              <p:ext uri="{D42A27DB-BD31-4B8C-83A1-F6EECF244321}">
                <p14:modId xmlns:p14="http://schemas.microsoft.com/office/powerpoint/2010/main" val="722037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9633175"/>
                    </a:ext>
                  </a:extLst>
                </a:gridCol>
                <a:gridCol w="822960">
                  <a:extLst>
                    <a:ext uri="{9D8B030D-6E8A-4147-A177-3AD203B41FA5}">
                      <a16:colId xmlns:a16="http://schemas.microsoft.com/office/drawing/2014/main" val="3608607881"/>
                    </a:ext>
                  </a:extLst>
                </a:gridCol>
                <a:gridCol w="822960">
                  <a:extLst>
                    <a:ext uri="{9D8B030D-6E8A-4147-A177-3AD203B41FA5}">
                      <a16:colId xmlns:a16="http://schemas.microsoft.com/office/drawing/2014/main" val="2927381639"/>
                    </a:ext>
                  </a:extLst>
                </a:gridCol>
                <a:gridCol w="822960">
                  <a:extLst>
                    <a:ext uri="{9D8B030D-6E8A-4147-A177-3AD203B41FA5}">
                      <a16:colId xmlns:a16="http://schemas.microsoft.com/office/drawing/2014/main" val="464694234"/>
                    </a:ext>
                  </a:extLst>
                </a:gridCol>
                <a:gridCol w="822960">
                  <a:extLst>
                    <a:ext uri="{9D8B030D-6E8A-4147-A177-3AD203B41FA5}">
                      <a16:colId xmlns:a16="http://schemas.microsoft.com/office/drawing/2014/main" val="648988989"/>
                    </a:ext>
                  </a:extLst>
                </a:gridCol>
                <a:gridCol w="822960">
                  <a:extLst>
                    <a:ext uri="{9D8B030D-6E8A-4147-A177-3AD203B41FA5}">
                      <a16:colId xmlns:a16="http://schemas.microsoft.com/office/drawing/2014/main" val="3008443763"/>
                    </a:ext>
                  </a:extLst>
                </a:gridCol>
                <a:gridCol w="822960">
                  <a:extLst>
                    <a:ext uri="{9D8B030D-6E8A-4147-A177-3AD203B41FA5}">
                      <a16:colId xmlns:a16="http://schemas.microsoft.com/office/drawing/2014/main" val="2233327028"/>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2252861098"/>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99072884"/>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65993694"/>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1969646"/>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91637435"/>
                  </a:ext>
                </a:extLst>
              </a:tr>
            </a:tbl>
          </a:graphicData>
        </a:graphic>
      </p:graphicFrame>
      <p:sp>
        <p:nvSpPr>
          <p:cNvPr id="4" name="Text Placeholder 3">
            <a:extLst>
              <a:ext uri="{FF2B5EF4-FFF2-40B4-BE49-F238E27FC236}">
                <a16:creationId xmlns:a16="http://schemas.microsoft.com/office/drawing/2014/main" id="{1C10F48A-E77F-4CAE-A984-AF8E9B7739C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78122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2020-10-01T06:35:22Z</dcterms:created>
  <dcterms:modified xsi:type="dcterms:W3CDTF">2020-10-01T06:38:24Z</dcterms:modified>
</cp:coreProperties>
</file>