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6" r:id="rId39"/>
    <p:sldId id="297" r:id="rId40"/>
    <p:sldId id="298" r:id="rId41"/>
    <p:sldId id="299" r:id="rId42"/>
    <p:sldId id="300" r:id="rId43"/>
    <p:sldId id="301" r:id="rId44"/>
    <p:sldId id="302" r:id="rId45"/>
    <p:sldId id="303" r:id="rId46"/>
    <p:sldId id="304"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3" r:id="rId64"/>
    <p:sldId id="324" r:id="rId65"/>
    <p:sldId id="325" r:id="rId66"/>
    <p:sldId id="326" r:id="rId67"/>
    <p:sldId id="327" r:id="rId68"/>
    <p:sldId id="328" r:id="rId69"/>
    <p:sldId id="329" r:id="rId70"/>
    <p:sldId id="330" r:id="rId71"/>
    <p:sldId id="331" r:id="rId72"/>
    <p:sldId id="332" r:id="rId73"/>
    <p:sldId id="333" r:id="rId74"/>
  </p:sldIdLst>
  <p:sldSz cx="9144000" cy="6858000" type="screen4x3"/>
  <p:notesSz cx="6858000" cy="9144000"/>
  <p:embeddedFontLst>
    <p:embeddedFont>
      <p:font typeface="Calibri" panose="020F0502020204030204" pitchFamily="34" charset="0"/>
      <p:regular r:id="rId75"/>
      <p:bold r:id="rId76"/>
      <p:italic r:id="rId77"/>
      <p:boldItalic r:id="rId7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4.fntdata"/><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51634</c:v>
                </c:pt>
                <c:pt idx="1">
                  <c:v>61572</c:v>
                </c:pt>
                <c:pt idx="2">
                  <c:v>46463</c:v>
                </c:pt>
                <c:pt idx="3">
                  <c:v>42838</c:v>
                </c:pt>
                <c:pt idx="4">
                  <c:v>48380</c:v>
                </c:pt>
                <c:pt idx="5">
                  <c:v>51063</c:v>
                </c:pt>
                <c:pt idx="6">
                  <c:v>53576</c:v>
                </c:pt>
                <c:pt idx="7">
                  <c:v>52647</c:v>
                </c:pt>
                <c:pt idx="8">
                  <c:v>62202</c:v>
                </c:pt>
                <c:pt idx="9">
                  <c:v>68532</c:v>
                </c:pt>
                <c:pt idx="10">
                  <c:v>63348</c:v>
                </c:pt>
                <c:pt idx="11">
                  <c:v>48701</c:v>
                </c:pt>
                <c:pt idx="12">
                  <c:v>62677</c:v>
                </c:pt>
                <c:pt idx="13">
                  <c:v>212034</c:v>
                </c:pt>
                <c:pt idx="14">
                  <c:v>260744</c:v>
                </c:pt>
                <c:pt idx="15">
                  <c:v>300839</c:v>
                </c:pt>
                <c:pt idx="16">
                  <c:v>281173</c:v>
                </c:pt>
                <c:pt idx="17">
                  <c:v>268343</c:v>
                </c:pt>
                <c:pt idx="18">
                  <c:v>256007</c:v>
                </c:pt>
                <c:pt idx="19">
                  <c:v>143687</c:v>
                </c:pt>
                <c:pt idx="20">
                  <c:v>147781</c:v>
                </c:pt>
                <c:pt idx="21">
                  <c:v>142804</c:v>
                </c:pt>
                <c:pt idx="22">
                  <c:v>138215</c:v>
                </c:pt>
                <c:pt idx="23">
                  <c:v>70720</c:v>
                </c:pt>
                <c:pt idx="24">
                  <c:v>63429</c:v>
                </c:pt>
                <c:pt idx="25">
                  <c:v>70916</c:v>
                </c:pt>
                <c:pt idx="26">
                  <c:v>79187</c:v>
                </c:pt>
                <c:pt idx="27">
                  <c:v>84897</c:v>
                </c:pt>
                <c:pt idx="28">
                  <c:v>98062</c:v>
                </c:pt>
                <c:pt idx="29">
                  <c:v>184942</c:v>
                </c:pt>
              </c:numCache>
            </c:numRef>
          </c:val>
          <c:smooth val="0"/>
          <c:extLst>
            <c:ext xmlns:c16="http://schemas.microsoft.com/office/drawing/2014/chart" uri="{C3380CC4-5D6E-409C-BE32-E72D297353CC}">
              <c16:uniqueId val="{00000000-7223-43F2-8123-4BE6922F8611}"/>
            </c:ext>
          </c:extLst>
        </c:ser>
        <c:dLbls>
          <c:showLegendKey val="0"/>
          <c:showVal val="0"/>
          <c:showCatName val="0"/>
          <c:showSerName val="0"/>
          <c:showPercent val="0"/>
          <c:showBubbleSize val="0"/>
        </c:dLbls>
        <c:smooth val="0"/>
        <c:axId val="66627472"/>
        <c:axId val="66622880"/>
      </c:lineChart>
      <c:dateAx>
        <c:axId val="66627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622880"/>
        <c:crosses val="autoZero"/>
        <c:auto val="1"/>
        <c:lblOffset val="100"/>
        <c:baseTimeUnit val="days"/>
      </c:dateAx>
      <c:valAx>
        <c:axId val="66622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627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96445</c:v>
                </c:pt>
                <c:pt idx="1">
                  <c:v>116821</c:v>
                </c:pt>
                <c:pt idx="2">
                  <c:v>96447</c:v>
                </c:pt>
                <c:pt idx="3">
                  <c:v>78037</c:v>
                </c:pt>
                <c:pt idx="4">
                  <c:v>87076</c:v>
                </c:pt>
                <c:pt idx="5">
                  <c:v>102915</c:v>
                </c:pt>
                <c:pt idx="6">
                  <c:v>108386</c:v>
                </c:pt>
                <c:pt idx="7">
                  <c:v>98743</c:v>
                </c:pt>
                <c:pt idx="8">
                  <c:v>115918</c:v>
                </c:pt>
                <c:pt idx="9">
                  <c:v>125658</c:v>
                </c:pt>
                <c:pt idx="10">
                  <c:v>109528</c:v>
                </c:pt>
                <c:pt idx="11">
                  <c:v>91395</c:v>
                </c:pt>
                <c:pt idx="12">
                  <c:v>125328</c:v>
                </c:pt>
                <c:pt idx="13">
                  <c:v>402776</c:v>
                </c:pt>
                <c:pt idx="14">
                  <c:v>480049</c:v>
                </c:pt>
                <c:pt idx="15">
                  <c:v>496458</c:v>
                </c:pt>
                <c:pt idx="16">
                  <c:v>458822</c:v>
                </c:pt>
                <c:pt idx="17">
                  <c:v>436972</c:v>
                </c:pt>
                <c:pt idx="18">
                  <c:v>391905</c:v>
                </c:pt>
                <c:pt idx="19">
                  <c:v>232500</c:v>
                </c:pt>
                <c:pt idx="20">
                  <c:v>234691</c:v>
                </c:pt>
                <c:pt idx="21">
                  <c:v>244604</c:v>
                </c:pt>
                <c:pt idx="22">
                  <c:v>257599</c:v>
                </c:pt>
                <c:pt idx="23">
                  <c:v>136294</c:v>
                </c:pt>
                <c:pt idx="24">
                  <c:v>133710</c:v>
                </c:pt>
                <c:pt idx="25">
                  <c:v>129325</c:v>
                </c:pt>
                <c:pt idx="26">
                  <c:v>143986</c:v>
                </c:pt>
                <c:pt idx="27">
                  <c:v>157236</c:v>
                </c:pt>
                <c:pt idx="28">
                  <c:v>183651</c:v>
                </c:pt>
                <c:pt idx="29">
                  <c:v>297717</c:v>
                </c:pt>
              </c:numCache>
            </c:numRef>
          </c:val>
          <c:smooth val="0"/>
          <c:extLst>
            <c:ext xmlns:c16="http://schemas.microsoft.com/office/drawing/2014/chart" uri="{C3380CC4-5D6E-409C-BE32-E72D297353CC}">
              <c16:uniqueId val="{00000000-00F1-4192-B080-CA786C30156B}"/>
            </c:ext>
          </c:extLst>
        </c:ser>
        <c:dLbls>
          <c:showLegendKey val="0"/>
          <c:showVal val="0"/>
          <c:showCatName val="0"/>
          <c:showSerName val="0"/>
          <c:showPercent val="0"/>
          <c:showBubbleSize val="0"/>
        </c:dLbls>
        <c:smooth val="0"/>
        <c:axId val="66635016"/>
        <c:axId val="66636656"/>
      </c:lineChart>
      <c:dateAx>
        <c:axId val="66635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636656"/>
        <c:crosses val="autoZero"/>
        <c:auto val="1"/>
        <c:lblOffset val="100"/>
        <c:baseTimeUnit val="days"/>
      </c:dateAx>
      <c:valAx>
        <c:axId val="66636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635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57752</c:v>
                </c:pt>
                <c:pt idx="1">
                  <c:v>57720</c:v>
                </c:pt>
                <c:pt idx="2">
                  <c:v>57710</c:v>
                </c:pt>
                <c:pt idx="3">
                  <c:v>57703</c:v>
                </c:pt>
                <c:pt idx="4">
                  <c:v>57696</c:v>
                </c:pt>
                <c:pt idx="5">
                  <c:v>57701</c:v>
                </c:pt>
                <c:pt idx="6">
                  <c:v>57686</c:v>
                </c:pt>
                <c:pt idx="7">
                  <c:v>57676</c:v>
                </c:pt>
                <c:pt idx="8">
                  <c:v>57666</c:v>
                </c:pt>
                <c:pt idx="9">
                  <c:v>57657</c:v>
                </c:pt>
                <c:pt idx="10">
                  <c:v>57656</c:v>
                </c:pt>
                <c:pt idx="11">
                  <c:v>57653</c:v>
                </c:pt>
                <c:pt idx="12">
                  <c:v>57671</c:v>
                </c:pt>
                <c:pt idx="13">
                  <c:v>58048</c:v>
                </c:pt>
                <c:pt idx="14">
                  <c:v>58584</c:v>
                </c:pt>
                <c:pt idx="15">
                  <c:v>58951</c:v>
                </c:pt>
                <c:pt idx="16">
                  <c:v>59169</c:v>
                </c:pt>
                <c:pt idx="17">
                  <c:v>59331</c:v>
                </c:pt>
                <c:pt idx="18">
                  <c:v>59515</c:v>
                </c:pt>
                <c:pt idx="19">
                  <c:v>59579</c:v>
                </c:pt>
                <c:pt idx="20">
                  <c:v>59605</c:v>
                </c:pt>
                <c:pt idx="21">
                  <c:v>59645</c:v>
                </c:pt>
                <c:pt idx="22">
                  <c:v>59669</c:v>
                </c:pt>
                <c:pt idx="23">
                  <c:v>59673</c:v>
                </c:pt>
                <c:pt idx="24">
                  <c:v>59671</c:v>
                </c:pt>
                <c:pt idx="25">
                  <c:v>59682</c:v>
                </c:pt>
                <c:pt idx="26">
                  <c:v>59681</c:v>
                </c:pt>
                <c:pt idx="27">
                  <c:v>59713</c:v>
                </c:pt>
                <c:pt idx="28">
                  <c:v>59741</c:v>
                </c:pt>
                <c:pt idx="29">
                  <c:v>59738</c:v>
                </c:pt>
              </c:numCache>
            </c:numRef>
          </c:val>
          <c:smooth val="0"/>
          <c:extLst>
            <c:ext xmlns:c16="http://schemas.microsoft.com/office/drawing/2014/chart" uri="{C3380CC4-5D6E-409C-BE32-E72D297353CC}">
              <c16:uniqueId val="{00000000-82E9-418B-BF21-F0866AB134B2}"/>
            </c:ext>
          </c:extLst>
        </c:ser>
        <c:dLbls>
          <c:showLegendKey val="0"/>
          <c:showVal val="0"/>
          <c:showCatName val="0"/>
          <c:showSerName val="0"/>
          <c:showPercent val="0"/>
          <c:showBubbleSize val="0"/>
        </c:dLbls>
        <c:smooth val="0"/>
        <c:axId val="66633704"/>
        <c:axId val="66634032"/>
      </c:lineChart>
      <c:dateAx>
        <c:axId val="66633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634032"/>
        <c:crosses val="autoZero"/>
        <c:auto val="1"/>
        <c:lblOffset val="100"/>
        <c:baseTimeUnit val="days"/>
      </c:dateAx>
      <c:valAx>
        <c:axId val="66634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633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Female</c:v>
                </c:pt>
                <c:pt idx="1">
                  <c:v>Male</c:v>
                </c:pt>
                <c:pt idx="2">
                  <c:v>Unknown</c:v>
                </c:pt>
              </c:strCache>
            </c:strRef>
          </c:cat>
          <c:val>
            <c:numRef>
              <c:f>Sheet1!$A$2:$C$2</c:f>
              <c:numCache>
                <c:formatCode>General</c:formatCode>
                <c:ptCount val="3"/>
                <c:pt idx="0">
                  <c:v>17147</c:v>
                </c:pt>
                <c:pt idx="1">
                  <c:v>25960</c:v>
                </c:pt>
                <c:pt idx="2">
                  <c:v>257</c:v>
                </c:pt>
              </c:numCache>
            </c:numRef>
          </c:val>
          <c:extLst>
            <c:ext xmlns:c16="http://schemas.microsoft.com/office/drawing/2014/chart" uri="{C3380CC4-5D6E-409C-BE32-E72D297353CC}">
              <c16:uniqueId val="{00000000-4A40-4FF7-BFA9-3212234D279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pt idx="0">
                  <c:v>657</c:v>
                </c:pt>
                <c:pt idx="1">
                  <c:v>5843</c:v>
                </c:pt>
                <c:pt idx="2">
                  <c:v>19887</c:v>
                </c:pt>
                <c:pt idx="3">
                  <c:v>11586</c:v>
                </c:pt>
                <c:pt idx="4">
                  <c:v>3832</c:v>
                </c:pt>
                <c:pt idx="5">
                  <c:v>1134</c:v>
                </c:pt>
                <c:pt idx="6">
                  <c:v>425</c:v>
                </c:pt>
              </c:numCache>
            </c:numRef>
          </c:val>
          <c:extLst>
            <c:ext xmlns:c16="http://schemas.microsoft.com/office/drawing/2014/chart" uri="{C3380CC4-5D6E-409C-BE32-E72D297353CC}">
              <c16:uniqueId val="{00000000-EC0D-4A0C-86DA-8C35CD9F604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alsalambank_bh</c:v>
                </c:pt>
              </c:strCache>
            </c:strRef>
          </c:cat>
          <c:val>
            <c:numRef>
              <c:f>Sheet1!$B$2</c:f>
              <c:numCache>
                <c:formatCode>General</c:formatCode>
                <c:ptCount val="1"/>
                <c:pt idx="0">
                  <c:v>15</c:v>
                </c:pt>
              </c:numCache>
            </c:numRef>
          </c:val>
          <c:extLst>
            <c:ext xmlns:c16="http://schemas.microsoft.com/office/drawing/2014/chart" uri="{C3380CC4-5D6E-409C-BE32-E72D297353CC}">
              <c16:uniqueId val="{00000000-E213-41F5-B2BC-DFBFE6FBE55F}"/>
            </c:ext>
          </c:extLst>
        </c:ser>
        <c:ser>
          <c:idx val="1"/>
          <c:order val="1"/>
          <c:tx>
            <c:strRef>
              <c:f>Sheet1!$C$1</c:f>
              <c:strCache>
                <c:ptCount val="1"/>
                <c:pt idx="0">
                  <c:v>Stories</c:v>
                </c:pt>
              </c:strCache>
            </c:strRef>
          </c:tx>
          <c:spPr>
            <a:solidFill>
              <a:schemeClr val="accent2"/>
            </a:solidFill>
            <a:ln>
              <a:noFill/>
            </a:ln>
            <a:effectLst/>
          </c:spPr>
          <c:invertIfNegative val="0"/>
          <c:cat>
            <c:strRef>
              <c:f>Sheet1!$A$2</c:f>
              <c:strCache>
                <c:ptCount val="1"/>
                <c:pt idx="0">
                  <c:v>alsalambank_bh</c:v>
                </c:pt>
              </c:strCache>
            </c:strRef>
          </c:cat>
          <c:val>
            <c:numRef>
              <c:f>Sheet1!$C$2</c:f>
              <c:numCache>
                <c:formatCode>General</c:formatCode>
                <c:ptCount val="1"/>
                <c:pt idx="0">
                  <c:v>94</c:v>
                </c:pt>
              </c:numCache>
            </c:numRef>
          </c:val>
          <c:extLst>
            <c:ext xmlns:c16="http://schemas.microsoft.com/office/drawing/2014/chart" uri="{C3380CC4-5D6E-409C-BE32-E72D297353CC}">
              <c16:uniqueId val="{00000001-E213-41F5-B2BC-DFBFE6FBE55F}"/>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alsalambank_bh</c:v>
                </c:pt>
              </c:strCache>
            </c:strRef>
          </c:cat>
          <c:val>
            <c:numRef>
              <c:f>Sheet1!$D$2</c:f>
              <c:numCache>
                <c:formatCode>General</c:formatCode>
                <c:ptCount val="1"/>
                <c:pt idx="0">
                  <c:v>2</c:v>
                </c:pt>
              </c:numCache>
            </c:numRef>
          </c:val>
          <c:extLst>
            <c:ext xmlns:c16="http://schemas.microsoft.com/office/drawing/2014/chart" uri="{C3380CC4-5D6E-409C-BE32-E72D297353CC}">
              <c16:uniqueId val="{00000002-E213-41F5-B2BC-DFBFE6FBE55F}"/>
            </c:ext>
          </c:extLst>
        </c:ser>
        <c:dLbls>
          <c:showLegendKey val="0"/>
          <c:showVal val="0"/>
          <c:showCatName val="0"/>
          <c:showSerName val="0"/>
          <c:showPercent val="0"/>
          <c:showBubbleSize val="0"/>
        </c:dLbls>
        <c:gapWidth val="219"/>
        <c:overlap val="-27"/>
        <c:axId val="334400408"/>
        <c:axId val="334399424"/>
      </c:barChart>
      <c:catAx>
        <c:axId val="334400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399424"/>
        <c:crosses val="autoZero"/>
        <c:auto val="1"/>
        <c:lblAlgn val="ctr"/>
        <c:lblOffset val="100"/>
        <c:noMultiLvlLbl val="0"/>
      </c:catAx>
      <c:valAx>
        <c:axId val="334399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400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71927</c:v>
                </c:pt>
                <c:pt idx="1">
                  <c:v>88727</c:v>
                </c:pt>
                <c:pt idx="2">
                  <c:v>76881</c:v>
                </c:pt>
                <c:pt idx="3">
                  <c:v>76952</c:v>
                </c:pt>
                <c:pt idx="4">
                  <c:v>86580</c:v>
                </c:pt>
                <c:pt idx="5">
                  <c:v>85133</c:v>
                </c:pt>
                <c:pt idx="6">
                  <c:v>79675</c:v>
                </c:pt>
                <c:pt idx="7">
                  <c:v>76801</c:v>
                </c:pt>
                <c:pt idx="8">
                  <c:v>93926</c:v>
                </c:pt>
                <c:pt idx="9">
                  <c:v>86103</c:v>
                </c:pt>
                <c:pt idx="10">
                  <c:v>92957</c:v>
                </c:pt>
                <c:pt idx="11">
                  <c:v>89275</c:v>
                </c:pt>
                <c:pt idx="12">
                  <c:v>95365</c:v>
                </c:pt>
                <c:pt idx="13">
                  <c:v>236687</c:v>
                </c:pt>
                <c:pt idx="14">
                  <c:v>298483</c:v>
                </c:pt>
                <c:pt idx="15">
                  <c:v>311518</c:v>
                </c:pt>
                <c:pt idx="16">
                  <c:v>275414</c:v>
                </c:pt>
                <c:pt idx="17">
                  <c:v>288388</c:v>
                </c:pt>
                <c:pt idx="18">
                  <c:v>286290</c:v>
                </c:pt>
                <c:pt idx="19">
                  <c:v>173149</c:v>
                </c:pt>
                <c:pt idx="20">
                  <c:v>185255</c:v>
                </c:pt>
                <c:pt idx="21">
                  <c:v>169500</c:v>
                </c:pt>
                <c:pt idx="22">
                  <c:v>171668</c:v>
                </c:pt>
                <c:pt idx="23">
                  <c:v>103743</c:v>
                </c:pt>
                <c:pt idx="24">
                  <c:v>92472</c:v>
                </c:pt>
                <c:pt idx="25">
                  <c:v>105594</c:v>
                </c:pt>
                <c:pt idx="26">
                  <c:v>96219</c:v>
                </c:pt>
                <c:pt idx="27">
                  <c:v>123188</c:v>
                </c:pt>
                <c:pt idx="28">
                  <c:v>132917</c:v>
                </c:pt>
                <c:pt idx="29">
                  <c:v>208583</c:v>
                </c:pt>
              </c:numCache>
            </c:numRef>
          </c:val>
          <c:smooth val="0"/>
          <c:extLst>
            <c:ext xmlns:c16="http://schemas.microsoft.com/office/drawing/2014/chart" uri="{C3380CC4-5D6E-409C-BE32-E72D297353CC}">
              <c16:uniqueId val="{00000000-D027-4793-8E01-6CD9AE9C4FFB}"/>
            </c:ext>
          </c:extLst>
        </c:ser>
        <c:dLbls>
          <c:showLegendKey val="0"/>
          <c:showVal val="0"/>
          <c:showCatName val="0"/>
          <c:showSerName val="0"/>
          <c:showPercent val="0"/>
          <c:showBubbleSize val="0"/>
        </c:dLbls>
        <c:smooth val="0"/>
        <c:axId val="458551328"/>
        <c:axId val="458554608"/>
      </c:lineChart>
      <c:dateAx>
        <c:axId val="458551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554608"/>
        <c:crosses val="autoZero"/>
        <c:auto val="1"/>
        <c:lblOffset val="100"/>
        <c:baseTimeUnit val="days"/>
      </c:dateAx>
      <c:valAx>
        <c:axId val="45855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551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83343</c:v>
                </c:pt>
                <c:pt idx="1">
                  <c:v>107524</c:v>
                </c:pt>
                <c:pt idx="2">
                  <c:v>92094</c:v>
                </c:pt>
                <c:pt idx="3">
                  <c:v>91839</c:v>
                </c:pt>
                <c:pt idx="4">
                  <c:v>102447</c:v>
                </c:pt>
                <c:pt idx="5">
                  <c:v>100710</c:v>
                </c:pt>
                <c:pt idx="6">
                  <c:v>94020</c:v>
                </c:pt>
                <c:pt idx="7">
                  <c:v>90299</c:v>
                </c:pt>
                <c:pt idx="8">
                  <c:v>107655</c:v>
                </c:pt>
                <c:pt idx="9">
                  <c:v>104686</c:v>
                </c:pt>
                <c:pt idx="10">
                  <c:v>111620</c:v>
                </c:pt>
                <c:pt idx="11">
                  <c:v>101453</c:v>
                </c:pt>
                <c:pt idx="12">
                  <c:v>106990</c:v>
                </c:pt>
                <c:pt idx="13">
                  <c:v>305893</c:v>
                </c:pt>
                <c:pt idx="14">
                  <c:v>396437</c:v>
                </c:pt>
                <c:pt idx="15">
                  <c:v>412222</c:v>
                </c:pt>
                <c:pt idx="16">
                  <c:v>364930</c:v>
                </c:pt>
                <c:pt idx="17">
                  <c:v>368441</c:v>
                </c:pt>
                <c:pt idx="18">
                  <c:v>347607</c:v>
                </c:pt>
                <c:pt idx="19">
                  <c:v>200076</c:v>
                </c:pt>
                <c:pt idx="20">
                  <c:v>205130</c:v>
                </c:pt>
                <c:pt idx="21">
                  <c:v>200393</c:v>
                </c:pt>
                <c:pt idx="22">
                  <c:v>195901</c:v>
                </c:pt>
                <c:pt idx="23">
                  <c:v>117770</c:v>
                </c:pt>
                <c:pt idx="24">
                  <c:v>105220</c:v>
                </c:pt>
                <c:pt idx="25">
                  <c:v>116700</c:v>
                </c:pt>
                <c:pt idx="26">
                  <c:v>109330</c:v>
                </c:pt>
                <c:pt idx="27">
                  <c:v>142573</c:v>
                </c:pt>
                <c:pt idx="28">
                  <c:v>152834</c:v>
                </c:pt>
                <c:pt idx="29">
                  <c:v>246893</c:v>
                </c:pt>
              </c:numCache>
            </c:numRef>
          </c:val>
          <c:smooth val="0"/>
          <c:extLst>
            <c:ext xmlns:c16="http://schemas.microsoft.com/office/drawing/2014/chart" uri="{C3380CC4-5D6E-409C-BE32-E72D297353CC}">
              <c16:uniqueId val="{00000000-8E69-4A08-BF32-D70CBC79012C}"/>
            </c:ext>
          </c:extLst>
        </c:ser>
        <c:dLbls>
          <c:showLegendKey val="0"/>
          <c:showVal val="0"/>
          <c:showCatName val="0"/>
          <c:showSerName val="0"/>
          <c:showPercent val="0"/>
          <c:showBubbleSize val="0"/>
        </c:dLbls>
        <c:smooth val="0"/>
        <c:axId val="458498520"/>
        <c:axId val="458496224"/>
      </c:lineChart>
      <c:dateAx>
        <c:axId val="458498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496224"/>
        <c:crosses val="autoZero"/>
        <c:auto val="1"/>
        <c:lblOffset val="100"/>
        <c:baseTimeUnit val="days"/>
      </c:dateAx>
      <c:valAx>
        <c:axId val="458496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498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4211</c:v>
                </c:pt>
                <c:pt idx="1">
                  <c:v>4213</c:v>
                </c:pt>
                <c:pt idx="2">
                  <c:v>4213</c:v>
                </c:pt>
                <c:pt idx="3">
                  <c:v>4213</c:v>
                </c:pt>
                <c:pt idx="4">
                  <c:v>4212</c:v>
                </c:pt>
                <c:pt idx="5">
                  <c:v>4212</c:v>
                </c:pt>
                <c:pt idx="6">
                  <c:v>4212</c:v>
                </c:pt>
                <c:pt idx="7">
                  <c:v>4213</c:v>
                </c:pt>
                <c:pt idx="8">
                  <c:v>4213</c:v>
                </c:pt>
                <c:pt idx="9">
                  <c:v>4215</c:v>
                </c:pt>
                <c:pt idx="10">
                  <c:v>4216</c:v>
                </c:pt>
                <c:pt idx="11">
                  <c:v>4218</c:v>
                </c:pt>
                <c:pt idx="12">
                  <c:v>4218</c:v>
                </c:pt>
                <c:pt idx="13">
                  <c:v>4218</c:v>
                </c:pt>
                <c:pt idx="14">
                  <c:v>4217</c:v>
                </c:pt>
                <c:pt idx="15">
                  <c:v>4217</c:v>
                </c:pt>
                <c:pt idx="16">
                  <c:v>4217</c:v>
                </c:pt>
                <c:pt idx="17">
                  <c:v>4217</c:v>
                </c:pt>
                <c:pt idx="18">
                  <c:v>4218</c:v>
                </c:pt>
                <c:pt idx="19">
                  <c:v>4217</c:v>
                </c:pt>
                <c:pt idx="20">
                  <c:v>4218</c:v>
                </c:pt>
                <c:pt idx="21">
                  <c:v>4219</c:v>
                </c:pt>
                <c:pt idx="22">
                  <c:v>4220</c:v>
                </c:pt>
                <c:pt idx="23">
                  <c:v>4222</c:v>
                </c:pt>
                <c:pt idx="24">
                  <c:v>4222</c:v>
                </c:pt>
                <c:pt idx="25">
                  <c:v>4221</c:v>
                </c:pt>
                <c:pt idx="26">
                  <c:v>4222</c:v>
                </c:pt>
                <c:pt idx="27">
                  <c:v>4225</c:v>
                </c:pt>
                <c:pt idx="28">
                  <c:v>4226</c:v>
                </c:pt>
                <c:pt idx="29">
                  <c:v>4226</c:v>
                </c:pt>
              </c:numCache>
            </c:numRef>
          </c:val>
          <c:smooth val="0"/>
          <c:extLst>
            <c:ext xmlns:c16="http://schemas.microsoft.com/office/drawing/2014/chart" uri="{C3380CC4-5D6E-409C-BE32-E72D297353CC}">
              <c16:uniqueId val="{00000000-916F-420E-A123-5B27F0D9DCBA}"/>
            </c:ext>
          </c:extLst>
        </c:ser>
        <c:dLbls>
          <c:showLegendKey val="0"/>
          <c:showVal val="0"/>
          <c:showCatName val="0"/>
          <c:showSerName val="0"/>
          <c:showPercent val="0"/>
          <c:showBubbleSize val="0"/>
        </c:dLbls>
        <c:smooth val="0"/>
        <c:axId val="458496552"/>
        <c:axId val="458490648"/>
      </c:lineChart>
      <c:dateAx>
        <c:axId val="458496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490648"/>
        <c:crosses val="autoZero"/>
        <c:auto val="1"/>
        <c:lblOffset val="100"/>
        <c:baseTimeUnit val="days"/>
      </c:dateAx>
      <c:valAx>
        <c:axId val="458490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496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BAA6-42E2-B32A-C450C6E99DAC}"/>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BAA6-42E2-B32A-C450C6E99DAC}"/>
            </c:ext>
          </c:extLst>
        </c:ser>
        <c:dLbls>
          <c:showLegendKey val="0"/>
          <c:showVal val="0"/>
          <c:showCatName val="0"/>
          <c:showSerName val="0"/>
          <c:showPercent val="0"/>
          <c:showBubbleSize val="0"/>
        </c:dLbls>
        <c:gapWidth val="219"/>
        <c:overlap val="-27"/>
        <c:axId val="458499504"/>
        <c:axId val="458492616"/>
      </c:barChart>
      <c:catAx>
        <c:axId val="458499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492616"/>
        <c:crosses val="autoZero"/>
        <c:auto val="1"/>
        <c:lblAlgn val="ctr"/>
        <c:lblOffset val="100"/>
        <c:noMultiLvlLbl val="0"/>
      </c:catAx>
      <c:valAx>
        <c:axId val="458492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499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numCache>
            </c:numRef>
          </c:val>
          <c:extLst>
            <c:ext xmlns:c16="http://schemas.microsoft.com/office/drawing/2014/chart" uri="{C3380CC4-5D6E-409C-BE32-E72D297353CC}">
              <c16:uniqueId val="{00000000-96CA-4218-92A9-B8F36A7E49D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Album</c:v>
                </c:pt>
                <c:pt idx="1">
                  <c:v>Photo</c:v>
                </c:pt>
                <c:pt idx="2">
                  <c:v>Video</c:v>
                </c:pt>
              </c:strCache>
            </c:strRef>
          </c:cat>
          <c:val>
            <c:numRef>
              <c:f>Sheet1!$A$2:$C$2</c:f>
              <c:numCache>
                <c:formatCode>General</c:formatCode>
                <c:ptCount val="3"/>
                <c:pt idx="0">
                  <c:v>8</c:v>
                </c:pt>
                <c:pt idx="1">
                  <c:v>1</c:v>
                </c:pt>
                <c:pt idx="2">
                  <c:v>12</c:v>
                </c:pt>
              </c:numCache>
            </c:numRef>
          </c:val>
          <c:extLst>
            <c:ext xmlns:c16="http://schemas.microsoft.com/office/drawing/2014/chart" uri="{C3380CC4-5D6E-409C-BE32-E72D297353CC}">
              <c16:uniqueId val="{00000000-5C7A-4306-A3AA-668519D67C1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3.8652095098500099</c:v>
                </c:pt>
                <c:pt idx="1">
                  <c:v>3.4482758620689702</c:v>
                </c:pt>
                <c:pt idx="2">
                  <c:v>2.6151518431971299</c:v>
                </c:pt>
              </c:numCache>
            </c:numRef>
          </c:val>
          <c:extLst>
            <c:ext xmlns:c16="http://schemas.microsoft.com/office/drawing/2014/chart" uri="{C3380CC4-5D6E-409C-BE32-E72D297353CC}">
              <c16:uniqueId val="{00000000-4550-4E32-A190-21DD51C82A32}"/>
            </c:ext>
          </c:extLst>
        </c:ser>
        <c:dLbls>
          <c:showLegendKey val="0"/>
          <c:showVal val="0"/>
          <c:showCatName val="0"/>
          <c:showSerName val="0"/>
          <c:showPercent val="0"/>
          <c:showBubbleSize val="0"/>
        </c:dLbls>
        <c:gapWidth val="219"/>
        <c:overlap val="-27"/>
        <c:axId val="458508688"/>
        <c:axId val="458508032"/>
      </c:barChart>
      <c:catAx>
        <c:axId val="458508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508032"/>
        <c:crosses val="autoZero"/>
        <c:auto val="1"/>
        <c:lblAlgn val="ctr"/>
        <c:lblOffset val="100"/>
        <c:noMultiLvlLbl val="0"/>
      </c:catAx>
      <c:valAx>
        <c:axId val="458508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508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922A-4BE3-8DA1-0D32EDC5DD62}"/>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922A-4BE3-8DA1-0D32EDC5DD62}"/>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922A-4BE3-8DA1-0D32EDC5DD62}"/>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922A-4BE3-8DA1-0D32EDC5DD62}"/>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922A-4BE3-8DA1-0D32EDC5DD62}"/>
            </c:ext>
          </c:extLst>
        </c:ser>
        <c:dLbls>
          <c:showLegendKey val="0"/>
          <c:showVal val="0"/>
          <c:showCatName val="0"/>
          <c:showSerName val="0"/>
          <c:showPercent val="0"/>
          <c:showBubbleSize val="0"/>
        </c:dLbls>
        <c:gapWidth val="150"/>
        <c:overlap val="100"/>
        <c:axId val="516362016"/>
        <c:axId val="516358408"/>
      </c:barChart>
      <c:catAx>
        <c:axId val="516362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358408"/>
        <c:crosses val="autoZero"/>
        <c:auto val="1"/>
        <c:lblAlgn val="ctr"/>
        <c:lblOffset val="100"/>
        <c:noMultiLvlLbl val="0"/>
      </c:catAx>
      <c:valAx>
        <c:axId val="516358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362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6DFB-4921-A825-470DDCCBF4DF}"/>
            </c:ext>
          </c:extLst>
        </c:ser>
        <c:dLbls>
          <c:showLegendKey val="0"/>
          <c:showVal val="0"/>
          <c:showCatName val="0"/>
          <c:showSerName val="0"/>
          <c:showPercent val="0"/>
          <c:showBubbleSize val="0"/>
        </c:dLbls>
        <c:gapWidth val="219"/>
        <c:overlap val="-27"/>
        <c:axId val="516356768"/>
        <c:axId val="516360048"/>
      </c:barChart>
      <c:catAx>
        <c:axId val="516356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360048"/>
        <c:crosses val="autoZero"/>
        <c:auto val="1"/>
        <c:lblAlgn val="ctr"/>
        <c:lblOffset val="100"/>
        <c:noMultiLvlLbl val="0"/>
      </c:catAx>
      <c:valAx>
        <c:axId val="516360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356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Posts</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0F3D-476A-8D0B-01E04FC73AAA}"/>
            </c:ext>
          </c:extLst>
        </c:ser>
        <c:ser>
          <c:idx val="1"/>
          <c:order val="1"/>
          <c:tx>
            <c:strRef>
              <c:f>Sheet1!$C$1</c:f>
              <c:strCache>
                <c:ptCount val="1"/>
                <c:pt idx="0">
                  <c:v>Private Conversations</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0F3D-476A-8D0B-01E04FC73AAA}"/>
            </c:ext>
          </c:extLst>
        </c:ser>
        <c:dLbls>
          <c:showLegendKey val="0"/>
          <c:showVal val="0"/>
          <c:showCatName val="0"/>
          <c:showSerName val="0"/>
          <c:showPercent val="0"/>
          <c:showBubbleSize val="0"/>
        </c:dLbls>
        <c:gapWidth val="219"/>
        <c:overlap val="-27"/>
        <c:axId val="516371856"/>
        <c:axId val="516369560"/>
      </c:barChart>
      <c:catAx>
        <c:axId val="516371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369560"/>
        <c:crosses val="autoZero"/>
        <c:auto val="1"/>
        <c:lblAlgn val="ctr"/>
        <c:lblOffset val="100"/>
        <c:noMultiLvlLbl val="0"/>
      </c:catAx>
      <c:valAx>
        <c:axId val="516369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37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79F7-40B7-8666-954279378754}"/>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79F7-40B7-8666-954279378754}"/>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79F7-40B7-8666-954279378754}"/>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79F7-40B7-8666-954279378754}"/>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79F7-40B7-8666-954279378754}"/>
            </c:ext>
          </c:extLst>
        </c:ser>
        <c:dLbls>
          <c:showLegendKey val="0"/>
          <c:showVal val="0"/>
          <c:showCatName val="0"/>
          <c:showSerName val="0"/>
          <c:showPercent val="0"/>
          <c:showBubbleSize val="0"/>
        </c:dLbls>
        <c:gapWidth val="150"/>
        <c:overlap val="100"/>
        <c:axId val="516368904"/>
        <c:axId val="516364968"/>
      </c:barChart>
      <c:catAx>
        <c:axId val="516368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364968"/>
        <c:crosses val="autoZero"/>
        <c:auto val="1"/>
        <c:lblAlgn val="ctr"/>
        <c:lblOffset val="100"/>
        <c:noMultiLvlLbl val="0"/>
      </c:catAx>
      <c:valAx>
        <c:axId val="516364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368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Questions with negative Feedback</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8B74-4244-9FB7-711086760850}"/>
            </c:ext>
          </c:extLst>
        </c:ser>
        <c:ser>
          <c:idx val="1"/>
          <c:order val="1"/>
          <c:tx>
            <c:strRef>
              <c:f>Sheet1!$C$1</c:f>
              <c:strCache>
                <c:ptCount val="1"/>
                <c:pt idx="0">
                  <c:v>Questions without negative Feedback</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8B74-4244-9FB7-711086760850}"/>
            </c:ext>
          </c:extLst>
        </c:ser>
        <c:dLbls>
          <c:showLegendKey val="0"/>
          <c:showVal val="0"/>
          <c:showCatName val="0"/>
          <c:showSerName val="0"/>
          <c:showPercent val="0"/>
          <c:showBubbleSize val="0"/>
        </c:dLbls>
        <c:gapWidth val="150"/>
        <c:overlap val="100"/>
        <c:axId val="516372840"/>
        <c:axId val="516365296"/>
      </c:barChart>
      <c:catAx>
        <c:axId val="516372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365296"/>
        <c:crosses val="autoZero"/>
        <c:auto val="1"/>
        <c:lblAlgn val="ctr"/>
        <c:lblOffset val="100"/>
        <c:noMultiLvlLbl val="0"/>
      </c:catAx>
      <c:valAx>
        <c:axId val="5163652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372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 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550</c:v>
                </c:pt>
                <c:pt idx="1">
                  <c:v>551</c:v>
                </c:pt>
                <c:pt idx="2">
                  <c:v>551</c:v>
                </c:pt>
                <c:pt idx="3">
                  <c:v>551</c:v>
                </c:pt>
                <c:pt idx="4">
                  <c:v>551</c:v>
                </c:pt>
                <c:pt idx="5">
                  <c:v>551</c:v>
                </c:pt>
                <c:pt idx="6">
                  <c:v>552</c:v>
                </c:pt>
                <c:pt idx="7">
                  <c:v>552</c:v>
                </c:pt>
                <c:pt idx="8">
                  <c:v>553</c:v>
                </c:pt>
                <c:pt idx="9">
                  <c:v>552</c:v>
                </c:pt>
                <c:pt idx="10">
                  <c:v>554</c:v>
                </c:pt>
                <c:pt idx="11">
                  <c:v>553</c:v>
                </c:pt>
                <c:pt idx="12">
                  <c:v>554</c:v>
                </c:pt>
                <c:pt idx="13">
                  <c:v>556</c:v>
                </c:pt>
                <c:pt idx="14">
                  <c:v>555</c:v>
                </c:pt>
                <c:pt idx="15">
                  <c:v>556</c:v>
                </c:pt>
                <c:pt idx="16">
                  <c:v>557</c:v>
                </c:pt>
                <c:pt idx="17">
                  <c:v>559</c:v>
                </c:pt>
                <c:pt idx="18">
                  <c:v>559</c:v>
                </c:pt>
                <c:pt idx="19">
                  <c:v>558</c:v>
                </c:pt>
                <c:pt idx="20">
                  <c:v>560</c:v>
                </c:pt>
                <c:pt idx="21">
                  <c:v>561</c:v>
                </c:pt>
                <c:pt idx="22">
                  <c:v>561</c:v>
                </c:pt>
                <c:pt idx="23">
                  <c:v>561</c:v>
                </c:pt>
                <c:pt idx="24">
                  <c:v>562</c:v>
                </c:pt>
                <c:pt idx="25">
                  <c:v>562</c:v>
                </c:pt>
                <c:pt idx="26">
                  <c:v>562</c:v>
                </c:pt>
                <c:pt idx="27">
                  <c:v>562</c:v>
                </c:pt>
                <c:pt idx="28">
                  <c:v>563</c:v>
                </c:pt>
                <c:pt idx="29">
                  <c:v>563</c:v>
                </c:pt>
              </c:numCache>
            </c:numRef>
          </c:val>
          <c:smooth val="0"/>
          <c:extLst>
            <c:ext xmlns:c16="http://schemas.microsoft.com/office/drawing/2014/chart" uri="{C3380CC4-5D6E-409C-BE32-E72D297353CC}">
              <c16:uniqueId val="{00000000-685C-4EDF-99DE-ECCD2B629664}"/>
            </c:ext>
          </c:extLst>
        </c:ser>
        <c:dLbls>
          <c:showLegendKey val="0"/>
          <c:showVal val="0"/>
          <c:showCatName val="0"/>
          <c:showSerName val="0"/>
          <c:showPercent val="0"/>
          <c:showBubbleSize val="0"/>
        </c:dLbls>
        <c:smooth val="0"/>
        <c:axId val="516379072"/>
        <c:axId val="516379400"/>
      </c:lineChart>
      <c:dateAx>
        <c:axId val="516379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379400"/>
        <c:crosses val="autoZero"/>
        <c:auto val="1"/>
        <c:lblOffset val="100"/>
        <c:baseTimeUnit val="days"/>
      </c:dateAx>
      <c:valAx>
        <c:axId val="516379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379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7725D-CE25-4E5C-99A9-D9550447F803}"/>
              </a:ext>
            </a:extLst>
          </p:cNvPr>
          <p:cNvSpPr>
            <a:spLocks noGrp="1"/>
          </p:cNvSpPr>
          <p:nvPr>
            <p:ph type="ctrTitle"/>
          </p:nvPr>
        </p:nvSpPr>
        <p:spPr/>
        <p:txBody>
          <a:bodyPr/>
          <a:lstStyle/>
          <a:p>
            <a:r>
              <a:rPr lang="en-US"/>
              <a:t>ASBB</a:t>
            </a:r>
          </a:p>
        </p:txBody>
      </p:sp>
      <p:sp>
        <p:nvSpPr>
          <p:cNvPr id="3" name="Subtitle 2">
            <a:extLst>
              <a:ext uri="{FF2B5EF4-FFF2-40B4-BE49-F238E27FC236}">
                <a16:creationId xmlns:a16="http://schemas.microsoft.com/office/drawing/2014/main" id="{A28E3F75-4118-4DD3-B12B-5360EB40FF22}"/>
              </a:ext>
            </a:extLst>
          </p:cNvPr>
          <p:cNvSpPr>
            <a:spLocks noGrp="1"/>
          </p:cNvSpPr>
          <p:nvPr>
            <p:ph type="subTitle" idx="1"/>
          </p:nvPr>
        </p:nvSpPr>
        <p:spPr/>
        <p:txBody>
          <a:bodyPr/>
          <a:lstStyle/>
          <a:p>
            <a:r>
              <a:rPr lang="en-US"/>
              <a:t>FP7</a:t>
            </a:r>
          </a:p>
        </p:txBody>
      </p:sp>
    </p:spTree>
    <p:extLst>
      <p:ext uri="{BB962C8B-B14F-4D97-AF65-F5344CB8AC3E}">
        <p14:creationId xmlns:p14="http://schemas.microsoft.com/office/powerpoint/2010/main" val="62900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A3C4E-9F52-4B97-9853-D45452C0366A}"/>
              </a:ext>
            </a:extLst>
          </p:cNvPr>
          <p:cNvSpPr>
            <a:spLocks noGrp="1"/>
          </p:cNvSpPr>
          <p:nvPr>
            <p:ph type="title"/>
          </p:nvPr>
        </p:nvSpPr>
        <p:spPr/>
        <p:txBody>
          <a:bodyPr/>
          <a:lstStyle/>
          <a:p>
            <a:r>
              <a:rPr lang="en-US"/>
              <a:t>Overall Network Key Metrics | All Pages</a:t>
            </a:r>
          </a:p>
        </p:txBody>
      </p:sp>
      <p:graphicFrame>
        <p:nvGraphicFramePr>
          <p:cNvPr id="5" name="Table Placeholder 4">
            <a:extLst>
              <a:ext uri="{FF2B5EF4-FFF2-40B4-BE49-F238E27FC236}">
                <a16:creationId xmlns:a16="http://schemas.microsoft.com/office/drawing/2014/main" id="{5AEB10BA-B5A0-4604-A1B7-0F81B06E7CC9}"/>
              </a:ext>
            </a:extLst>
          </p:cNvPr>
          <p:cNvGraphicFramePr>
            <a:graphicFrameLocks noGrp="1"/>
          </p:cNvGraphicFramePr>
          <p:nvPr>
            <p:ph type="tbl" sz="quarter" idx="13"/>
            <p:extLst>
              <p:ext uri="{D42A27DB-BD31-4B8C-83A1-F6EECF244321}">
                <p14:modId xmlns:p14="http://schemas.microsoft.com/office/powerpoint/2010/main" val="698007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62283471"/>
                    </a:ext>
                  </a:extLst>
                </a:gridCol>
                <a:gridCol w="1316736">
                  <a:extLst>
                    <a:ext uri="{9D8B030D-6E8A-4147-A177-3AD203B41FA5}">
                      <a16:colId xmlns:a16="http://schemas.microsoft.com/office/drawing/2014/main" val="3964274884"/>
                    </a:ext>
                  </a:extLst>
                </a:gridCol>
                <a:gridCol w="1316736">
                  <a:extLst>
                    <a:ext uri="{9D8B030D-6E8A-4147-A177-3AD203B41FA5}">
                      <a16:colId xmlns:a16="http://schemas.microsoft.com/office/drawing/2014/main" val="1283429564"/>
                    </a:ext>
                  </a:extLst>
                </a:gridCol>
                <a:gridCol w="1316736">
                  <a:extLst>
                    <a:ext uri="{9D8B030D-6E8A-4147-A177-3AD203B41FA5}">
                      <a16:colId xmlns:a16="http://schemas.microsoft.com/office/drawing/2014/main" val="3177963879"/>
                    </a:ext>
                  </a:extLst>
                </a:gridCol>
                <a:gridCol w="1316736">
                  <a:extLst>
                    <a:ext uri="{9D8B030D-6E8A-4147-A177-3AD203B41FA5}">
                      <a16:colId xmlns:a16="http://schemas.microsoft.com/office/drawing/2014/main" val="550687510"/>
                    </a:ext>
                  </a:extLst>
                </a:gridCol>
              </a:tblGrid>
              <a:tr h="370840">
                <a:tc>
                  <a:txBody>
                    <a:bodyPr/>
                    <a:lstStyle/>
                    <a:p>
                      <a:r>
                        <a:rPr lang="en-US" sz="1000"/>
                        <a:t>Network</a:t>
                      </a:r>
                    </a:p>
                  </a:txBody>
                  <a:tcPr/>
                </a:tc>
                <a:tc>
                  <a:txBody>
                    <a:bodyPr/>
                    <a:lstStyle/>
                    <a:p>
                      <a:r>
                        <a:rPr lang="en-US" sz="1000"/>
                        <a:t>Audience Change</a:t>
                      </a:r>
                    </a:p>
                  </a:txBody>
                  <a:tcPr/>
                </a:tc>
                <a:tc>
                  <a:txBody>
                    <a:bodyPr/>
                    <a:lstStyle/>
                    <a:p>
                      <a:r>
                        <a:rPr lang="en-US" sz="1000"/>
                        <a:t>Monthly Reach</a:t>
                      </a:r>
                    </a:p>
                  </a:txBody>
                  <a:tcPr/>
                </a:tc>
                <a:tc>
                  <a:txBody>
                    <a:bodyPr/>
                    <a:lstStyle/>
                    <a:p>
                      <a:r>
                        <a:rPr lang="en-US" sz="1000"/>
                        <a:t>Monthly Impressions</a:t>
                      </a:r>
                    </a:p>
                  </a:txBody>
                  <a:tcPr/>
                </a:tc>
                <a:tc>
                  <a:txBody>
                    <a:bodyPr/>
                    <a:lstStyle/>
                    <a:p>
                      <a:r>
                        <a:rPr lang="en-US" sz="1000"/>
                        <a:t>E-Rate</a:t>
                      </a:r>
                    </a:p>
                  </a:txBody>
                  <a:tcPr/>
                </a:tc>
                <a:extLst>
                  <a:ext uri="{0D108BD9-81ED-4DB2-BD59-A6C34878D82A}">
                    <a16:rowId xmlns:a16="http://schemas.microsoft.com/office/drawing/2014/main" val="41640904"/>
                  </a:ext>
                </a:extLst>
              </a:tr>
              <a:tr h="370840">
                <a:tc>
                  <a:txBody>
                    <a:bodyPr/>
                    <a:lstStyle/>
                    <a:p>
                      <a:r>
                        <a:rPr lang="en-US" sz="1000"/>
                        <a:t>Instagram</a:t>
                      </a:r>
                    </a:p>
                  </a:txBody>
                  <a:tcPr/>
                </a:tc>
                <a:tc>
                  <a:txBody>
                    <a:bodyPr/>
                    <a:lstStyle/>
                    <a:p>
                      <a:r>
                        <a:rPr lang="en-US" sz="1000"/>
                        <a:t>1986</a:t>
                      </a:r>
                    </a:p>
                  </a:txBody>
                  <a:tcPr/>
                </a:tc>
                <a:tc>
                  <a:txBody>
                    <a:bodyPr/>
                    <a:lstStyle/>
                    <a:p>
                      <a:r>
                        <a:rPr lang="en-US" sz="1000"/>
                        <a:t>550534</a:t>
                      </a:r>
                    </a:p>
                  </a:txBody>
                  <a:tcPr/>
                </a:tc>
                <a:tc>
                  <a:txBody>
                    <a:bodyPr/>
                    <a:lstStyle/>
                    <a:p>
                      <a:r>
                        <a:rPr lang="en-US" sz="1000"/>
                        <a:t>5957726</a:t>
                      </a:r>
                    </a:p>
                  </a:txBody>
                  <a:tcPr/>
                </a:tc>
                <a:tc>
                  <a:txBody>
                    <a:bodyPr/>
                    <a:lstStyle/>
                    <a:p>
                      <a:r>
                        <a:rPr lang="en-US" sz="1000"/>
                        <a:t>0.52661032078347</a:t>
                      </a:r>
                    </a:p>
                  </a:txBody>
                  <a:tcPr/>
                </a:tc>
                <a:extLst>
                  <a:ext uri="{0D108BD9-81ED-4DB2-BD59-A6C34878D82A}">
                    <a16:rowId xmlns:a16="http://schemas.microsoft.com/office/drawing/2014/main" val="2291916305"/>
                  </a:ext>
                </a:extLst>
              </a:tr>
              <a:tr h="370840">
                <a:tc>
                  <a:txBody>
                    <a:bodyPr/>
                    <a:lstStyle/>
                    <a:p>
                      <a:r>
                        <a:rPr lang="en-US" sz="1000"/>
                        <a:t>Facebook</a:t>
                      </a:r>
                    </a:p>
                  </a:txBody>
                  <a:tcPr/>
                </a:tc>
                <a:tc>
                  <a:txBody>
                    <a:bodyPr/>
                    <a:lstStyle/>
                    <a:p>
                      <a:r>
                        <a:rPr lang="en-US" sz="1000"/>
                        <a:t>16</a:t>
                      </a:r>
                    </a:p>
                  </a:txBody>
                  <a:tcPr/>
                </a:tc>
                <a:tc>
                  <a:txBody>
                    <a:bodyPr/>
                    <a:lstStyle/>
                    <a:p>
                      <a:r>
                        <a:rPr lang="en-US" sz="1000"/>
                        <a:t>722531</a:t>
                      </a:r>
                    </a:p>
                  </a:txBody>
                  <a:tcPr/>
                </a:tc>
                <a:tc>
                  <a:txBody>
                    <a:bodyPr/>
                    <a:lstStyle/>
                    <a:p>
                      <a:r>
                        <a:rPr lang="en-US" sz="1000"/>
                        <a:t>5092163</a:t>
                      </a:r>
                    </a:p>
                  </a:txBody>
                  <a:tcPr/>
                </a:tc>
                <a:tc>
                  <a:txBody>
                    <a:bodyPr/>
                    <a:lstStyle/>
                    <a:p>
                      <a:r>
                        <a:rPr lang="en-US" sz="1000"/>
                        <a:t>2.2750580943932</a:t>
                      </a:r>
                    </a:p>
                  </a:txBody>
                  <a:tcPr/>
                </a:tc>
                <a:extLst>
                  <a:ext uri="{0D108BD9-81ED-4DB2-BD59-A6C34878D82A}">
                    <a16:rowId xmlns:a16="http://schemas.microsoft.com/office/drawing/2014/main" val="4020651191"/>
                  </a:ext>
                </a:extLst>
              </a:tr>
              <a:tr h="370840">
                <a:tc>
                  <a:txBody>
                    <a:bodyPr/>
                    <a:lstStyle/>
                    <a:p>
                      <a:r>
                        <a:rPr lang="en-US" sz="1000"/>
                        <a:t>Twitter</a:t>
                      </a:r>
                    </a:p>
                  </a:txBody>
                  <a:tcPr/>
                </a:tc>
                <a:tc>
                  <a:txBody>
                    <a:bodyPr/>
                    <a:lstStyle/>
                    <a:p>
                      <a:r>
                        <a:rPr lang="en-US" sz="1000"/>
                        <a:t>13</a:t>
                      </a:r>
                    </a:p>
                  </a:txBody>
                  <a:tcPr/>
                </a:tc>
                <a:tc>
                  <a:txBody>
                    <a:bodyPr/>
                    <a:lstStyle/>
                    <a:p>
                      <a:r>
                        <a:rPr lang="en-US" sz="1000"/>
                        <a:t>n/a</a:t>
                      </a:r>
                    </a:p>
                  </a:txBody>
                  <a:tcPr/>
                </a:tc>
                <a:tc>
                  <a:txBody>
                    <a:bodyPr/>
                    <a:lstStyle/>
                    <a:p>
                      <a:r>
                        <a:rPr lang="en-US" sz="1000"/>
                        <a:t>64</a:t>
                      </a:r>
                    </a:p>
                  </a:txBody>
                  <a:tcPr/>
                </a:tc>
                <a:tc>
                  <a:txBody>
                    <a:bodyPr/>
                    <a:lstStyle/>
                    <a:p>
                      <a:r>
                        <a:rPr lang="en-US" sz="1000"/>
                        <a:t>3.4470</a:t>
                      </a:r>
                    </a:p>
                  </a:txBody>
                  <a:tcPr/>
                </a:tc>
                <a:extLst>
                  <a:ext uri="{0D108BD9-81ED-4DB2-BD59-A6C34878D82A}">
                    <a16:rowId xmlns:a16="http://schemas.microsoft.com/office/drawing/2014/main" val="1702396727"/>
                  </a:ext>
                </a:extLst>
              </a:tr>
              <a:tr h="370840">
                <a:tc>
                  <a:txBody>
                    <a:bodyPr/>
                    <a:lstStyle/>
                    <a:p>
                      <a:r>
                        <a:rPr lang="en-US" sz="1000"/>
                        <a:t>YouTube</a:t>
                      </a:r>
                    </a:p>
                  </a:txBody>
                  <a:tcPr/>
                </a:tc>
                <a:tc>
                  <a:txBody>
                    <a:bodyPr/>
                    <a:lstStyle/>
                    <a:p>
                      <a:r>
                        <a:rPr lang="en-US" sz="1000"/>
                        <a:t>10</a:t>
                      </a:r>
                    </a:p>
                  </a:txBody>
                  <a:tcPr/>
                </a:tc>
                <a:tc>
                  <a:txBody>
                    <a:bodyPr/>
                    <a:lstStyle/>
                    <a:p>
                      <a:r>
                        <a:rPr lang="en-US" sz="1000"/>
                        <a:t>n/a</a:t>
                      </a:r>
                    </a:p>
                  </a:txBody>
                  <a:tcPr/>
                </a:tc>
                <a:tc>
                  <a:txBody>
                    <a:bodyPr/>
                    <a:lstStyle/>
                    <a:p>
                      <a:r>
                        <a:rPr lang="en-US" sz="1000"/>
                        <a:t>886</a:t>
                      </a:r>
                    </a:p>
                  </a:txBody>
                  <a:tcPr/>
                </a:tc>
                <a:tc>
                  <a:txBody>
                    <a:bodyPr/>
                    <a:lstStyle/>
                    <a:p>
                      <a:r>
                        <a:rPr lang="en-US" sz="1000"/>
                        <a:t>n/a</a:t>
                      </a:r>
                    </a:p>
                  </a:txBody>
                  <a:tcPr/>
                </a:tc>
                <a:extLst>
                  <a:ext uri="{0D108BD9-81ED-4DB2-BD59-A6C34878D82A}">
                    <a16:rowId xmlns:a16="http://schemas.microsoft.com/office/drawing/2014/main" val="2502859602"/>
                  </a:ext>
                </a:extLst>
              </a:tr>
            </a:tbl>
          </a:graphicData>
        </a:graphic>
      </p:graphicFrame>
      <p:sp>
        <p:nvSpPr>
          <p:cNvPr id="4" name="Text Placeholder 3">
            <a:extLst>
              <a:ext uri="{FF2B5EF4-FFF2-40B4-BE49-F238E27FC236}">
                <a16:creationId xmlns:a16="http://schemas.microsoft.com/office/drawing/2014/main" id="{6D3400BA-25FF-48CB-B699-EABB00A8326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2228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29BAE-373A-467A-944A-5B614D10E8BA}"/>
              </a:ext>
            </a:extLst>
          </p:cNvPr>
          <p:cNvSpPr>
            <a:spLocks noGrp="1"/>
          </p:cNvSpPr>
          <p:nvPr>
            <p:ph type="title"/>
          </p:nvPr>
        </p:nvSpPr>
        <p:spPr/>
        <p:txBody>
          <a:bodyPr/>
          <a:lstStyle/>
          <a:p>
            <a:r>
              <a:rPr lang="en-US"/>
              <a:t>Overall Network Key Metrics Table | All Pages</a:t>
            </a:r>
          </a:p>
        </p:txBody>
      </p:sp>
      <p:graphicFrame>
        <p:nvGraphicFramePr>
          <p:cNvPr id="5" name="Table Placeholder 4">
            <a:extLst>
              <a:ext uri="{FF2B5EF4-FFF2-40B4-BE49-F238E27FC236}">
                <a16:creationId xmlns:a16="http://schemas.microsoft.com/office/drawing/2014/main" id="{34177F38-6BC3-4D12-8AA3-592466ADE4F4}"/>
              </a:ext>
            </a:extLst>
          </p:cNvPr>
          <p:cNvGraphicFramePr>
            <a:graphicFrameLocks noGrp="1"/>
          </p:cNvGraphicFramePr>
          <p:nvPr>
            <p:ph type="tbl" sz="quarter" idx="13"/>
            <p:extLst>
              <p:ext uri="{D42A27DB-BD31-4B8C-83A1-F6EECF244321}">
                <p14:modId xmlns:p14="http://schemas.microsoft.com/office/powerpoint/2010/main" val="3693214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141968980"/>
                    </a:ext>
                  </a:extLst>
                </a:gridCol>
                <a:gridCol w="1316736">
                  <a:extLst>
                    <a:ext uri="{9D8B030D-6E8A-4147-A177-3AD203B41FA5}">
                      <a16:colId xmlns:a16="http://schemas.microsoft.com/office/drawing/2014/main" val="3342144543"/>
                    </a:ext>
                  </a:extLst>
                </a:gridCol>
                <a:gridCol w="1316736">
                  <a:extLst>
                    <a:ext uri="{9D8B030D-6E8A-4147-A177-3AD203B41FA5}">
                      <a16:colId xmlns:a16="http://schemas.microsoft.com/office/drawing/2014/main" val="3210129503"/>
                    </a:ext>
                  </a:extLst>
                </a:gridCol>
                <a:gridCol w="1316736">
                  <a:extLst>
                    <a:ext uri="{9D8B030D-6E8A-4147-A177-3AD203B41FA5}">
                      <a16:colId xmlns:a16="http://schemas.microsoft.com/office/drawing/2014/main" val="4098528976"/>
                    </a:ext>
                  </a:extLst>
                </a:gridCol>
                <a:gridCol w="1316736">
                  <a:extLst>
                    <a:ext uri="{9D8B030D-6E8A-4147-A177-3AD203B41FA5}">
                      <a16:colId xmlns:a16="http://schemas.microsoft.com/office/drawing/2014/main" val="1011912628"/>
                    </a:ext>
                  </a:extLst>
                </a:gridCol>
              </a:tblGrid>
              <a:tr h="370840">
                <a:tc>
                  <a:txBody>
                    <a:bodyPr/>
                    <a:lstStyle/>
                    <a:p>
                      <a:r>
                        <a:rPr lang="en-US" sz="1000"/>
                        <a:t>Network</a:t>
                      </a:r>
                    </a:p>
                  </a:txBody>
                  <a:tcPr/>
                </a:tc>
                <a:tc>
                  <a:txBody>
                    <a:bodyPr/>
                    <a:lstStyle/>
                    <a:p>
                      <a:r>
                        <a:rPr lang="en-US" sz="1000"/>
                        <a:t>Total Audience Change</a:t>
                      </a:r>
                    </a:p>
                  </a:txBody>
                  <a:tcPr/>
                </a:tc>
                <a:tc>
                  <a:txBody>
                    <a:bodyPr/>
                    <a:lstStyle/>
                    <a:p>
                      <a:r>
                        <a:rPr lang="en-US" sz="1000"/>
                        <a:t>Total Posted Content</a:t>
                      </a:r>
                    </a:p>
                  </a:txBody>
                  <a:tcPr/>
                </a:tc>
                <a:tc>
                  <a:txBody>
                    <a:bodyPr/>
                    <a:lstStyle/>
                    <a:p>
                      <a:r>
                        <a:rPr lang="en-US" sz="1000"/>
                        <a:t>Total Interactions</a:t>
                      </a:r>
                    </a:p>
                  </a:txBody>
                  <a:tcPr/>
                </a:tc>
                <a:tc>
                  <a:txBody>
                    <a:bodyPr/>
                    <a:lstStyle/>
                    <a:p>
                      <a:r>
                        <a:rPr lang="en-US" sz="1000"/>
                        <a:t>Avg. Interaction Rate</a:t>
                      </a:r>
                    </a:p>
                  </a:txBody>
                  <a:tcPr/>
                </a:tc>
                <a:extLst>
                  <a:ext uri="{0D108BD9-81ED-4DB2-BD59-A6C34878D82A}">
                    <a16:rowId xmlns:a16="http://schemas.microsoft.com/office/drawing/2014/main" val="1417139357"/>
                  </a:ext>
                </a:extLst>
              </a:tr>
              <a:tr h="370840">
                <a:tc>
                  <a:txBody>
                    <a:bodyPr/>
                    <a:lstStyle/>
                    <a:p>
                      <a:r>
                        <a:rPr lang="en-US" sz="1000"/>
                        <a:t>Facebook</a:t>
                      </a:r>
                    </a:p>
                  </a:txBody>
                  <a:tcPr/>
                </a:tc>
                <a:tc>
                  <a:txBody>
                    <a:bodyPr/>
                    <a:lstStyle/>
                    <a:p>
                      <a:r>
                        <a:rPr lang="en-US" sz="1000"/>
                        <a:t>17</a:t>
                      </a:r>
                    </a:p>
                  </a:txBody>
                  <a:tcPr/>
                </a:tc>
                <a:tc>
                  <a:txBody>
                    <a:bodyPr/>
                    <a:lstStyle/>
                    <a:p>
                      <a:r>
                        <a:rPr lang="en-US" sz="1000"/>
                        <a:t>21</a:t>
                      </a:r>
                    </a:p>
                  </a:txBody>
                  <a:tcPr/>
                </a:tc>
                <a:tc>
                  <a:txBody>
                    <a:bodyPr/>
                    <a:lstStyle/>
                    <a:p>
                      <a:r>
                        <a:rPr lang="en-US" sz="1000"/>
                        <a:t>29</a:t>
                      </a:r>
                    </a:p>
                  </a:txBody>
                  <a:tcPr/>
                </a:tc>
                <a:tc>
                  <a:txBody>
                    <a:bodyPr/>
                    <a:lstStyle/>
                    <a:p>
                      <a:r>
                        <a:rPr lang="en-US" sz="1000"/>
                        <a:t>0.0327 %</a:t>
                      </a:r>
                    </a:p>
                  </a:txBody>
                  <a:tcPr/>
                </a:tc>
                <a:extLst>
                  <a:ext uri="{0D108BD9-81ED-4DB2-BD59-A6C34878D82A}">
                    <a16:rowId xmlns:a16="http://schemas.microsoft.com/office/drawing/2014/main" val="2602943537"/>
                  </a:ext>
                </a:extLst>
              </a:tr>
              <a:tr h="370840">
                <a:tc>
                  <a:txBody>
                    <a:bodyPr/>
                    <a:lstStyle/>
                    <a:p>
                      <a:r>
                        <a:rPr lang="en-US" sz="1000"/>
                        <a:t>Instagram</a:t>
                      </a:r>
                    </a:p>
                  </a:txBody>
                  <a:tcPr/>
                </a:tc>
                <a:tc>
                  <a:txBody>
                    <a:bodyPr/>
                    <a:lstStyle/>
                    <a:p>
                      <a:r>
                        <a:rPr lang="en-US" sz="1000"/>
                        <a:t>1961</a:t>
                      </a:r>
                    </a:p>
                  </a:txBody>
                  <a:tcPr/>
                </a:tc>
                <a:tc>
                  <a:txBody>
                    <a:bodyPr/>
                    <a:lstStyle/>
                    <a:p>
                      <a:r>
                        <a:rPr lang="en-US" sz="1000"/>
                        <a:t>17</a:t>
                      </a:r>
                    </a:p>
                  </a:txBody>
                  <a:tcPr/>
                </a:tc>
                <a:tc>
                  <a:txBody>
                    <a:bodyPr/>
                    <a:lstStyle/>
                    <a:p>
                      <a:r>
                        <a:rPr lang="en-US" sz="1000"/>
                        <a:t>31374</a:t>
                      </a:r>
                    </a:p>
                  </a:txBody>
                  <a:tcPr/>
                </a:tc>
                <a:tc>
                  <a:txBody>
                    <a:bodyPr/>
                    <a:lstStyle/>
                    <a:p>
                      <a:r>
                        <a:rPr lang="en-US" sz="1000"/>
                        <a:t>3.1410 %</a:t>
                      </a:r>
                    </a:p>
                  </a:txBody>
                  <a:tcPr/>
                </a:tc>
                <a:extLst>
                  <a:ext uri="{0D108BD9-81ED-4DB2-BD59-A6C34878D82A}">
                    <a16:rowId xmlns:a16="http://schemas.microsoft.com/office/drawing/2014/main" val="1051058047"/>
                  </a:ext>
                </a:extLst>
              </a:tr>
              <a:tr h="370840">
                <a:tc>
                  <a:txBody>
                    <a:bodyPr/>
                    <a:lstStyle/>
                    <a:p>
                      <a:r>
                        <a:rPr lang="en-US" sz="1000"/>
                        <a:t>Twitter</a:t>
                      </a:r>
                    </a:p>
                  </a:txBody>
                  <a:tcPr/>
                </a:tc>
                <a:tc>
                  <a:txBody>
                    <a:bodyPr/>
                    <a:lstStyle/>
                    <a:p>
                      <a:r>
                        <a:rPr lang="en-US" sz="1000"/>
                        <a:t>13</a:t>
                      </a:r>
                    </a:p>
                  </a:txBody>
                  <a:tcPr/>
                </a:tc>
                <a:tc>
                  <a:txBody>
                    <a:bodyPr/>
                    <a:lstStyle/>
                    <a:p>
                      <a:r>
                        <a:rPr lang="en-US" sz="1000"/>
                        <a:t>17</a:t>
                      </a:r>
                    </a:p>
                  </a:txBody>
                  <a:tcPr/>
                </a:tc>
                <a:tc>
                  <a:txBody>
                    <a:bodyPr/>
                    <a:lstStyle/>
                    <a:p>
                      <a:r>
                        <a:rPr lang="en-US" sz="1000"/>
                        <a:t>11</a:t>
                      </a:r>
                    </a:p>
                  </a:txBody>
                  <a:tcPr/>
                </a:tc>
                <a:tc>
                  <a:txBody>
                    <a:bodyPr/>
                    <a:lstStyle/>
                    <a:p>
                      <a:r>
                        <a:rPr lang="en-US" sz="1000"/>
                        <a:t>0.1164 %</a:t>
                      </a:r>
                    </a:p>
                  </a:txBody>
                  <a:tcPr/>
                </a:tc>
                <a:extLst>
                  <a:ext uri="{0D108BD9-81ED-4DB2-BD59-A6C34878D82A}">
                    <a16:rowId xmlns:a16="http://schemas.microsoft.com/office/drawing/2014/main" val="4107904507"/>
                  </a:ext>
                </a:extLst>
              </a:tr>
              <a:tr h="370840">
                <a:tc>
                  <a:txBody>
                    <a:bodyPr/>
                    <a:lstStyle/>
                    <a:p>
                      <a:r>
                        <a:rPr lang="en-US" sz="1000"/>
                        <a:t>YouTube</a:t>
                      </a:r>
                    </a:p>
                  </a:txBody>
                  <a:tcPr/>
                </a:tc>
                <a:tc>
                  <a:txBody>
                    <a:bodyPr/>
                    <a:lstStyle/>
                    <a:p>
                      <a:r>
                        <a:rPr lang="en-US" sz="1000"/>
                        <a:t>11</a:t>
                      </a:r>
                    </a:p>
                  </a:txBody>
                  <a:tcPr/>
                </a:tc>
                <a:tc>
                  <a:txBody>
                    <a:bodyPr/>
                    <a:lstStyle/>
                    <a:p>
                      <a:r>
                        <a:rPr lang="en-US" sz="1000"/>
                        <a:t>4</a:t>
                      </a:r>
                    </a:p>
                  </a:txBody>
                  <a:tcPr/>
                </a:tc>
                <a:tc>
                  <a:txBody>
                    <a:bodyPr/>
                    <a:lstStyle/>
                    <a:p>
                      <a:r>
                        <a:rPr lang="en-US" sz="1000"/>
                        <a:t>21</a:t>
                      </a:r>
                    </a:p>
                  </a:txBody>
                  <a:tcPr/>
                </a:tc>
                <a:tc>
                  <a:txBody>
                    <a:bodyPr/>
                    <a:lstStyle/>
                    <a:p>
                      <a:r>
                        <a:rPr lang="en-US" sz="1000"/>
                        <a:t>9.5455 %</a:t>
                      </a:r>
                    </a:p>
                  </a:txBody>
                  <a:tcPr/>
                </a:tc>
                <a:extLst>
                  <a:ext uri="{0D108BD9-81ED-4DB2-BD59-A6C34878D82A}">
                    <a16:rowId xmlns:a16="http://schemas.microsoft.com/office/drawing/2014/main" val="3603842346"/>
                  </a:ext>
                </a:extLst>
              </a:tr>
            </a:tbl>
          </a:graphicData>
        </a:graphic>
      </p:graphicFrame>
      <p:sp>
        <p:nvSpPr>
          <p:cNvPr id="4" name="Text Placeholder 3">
            <a:extLst>
              <a:ext uri="{FF2B5EF4-FFF2-40B4-BE49-F238E27FC236}">
                <a16:creationId xmlns:a16="http://schemas.microsoft.com/office/drawing/2014/main" id="{922FF2DD-7124-4C12-8602-1F4C2A89697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44251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A5BE5-F118-4AEF-97E3-9106866439B9}"/>
              </a:ext>
            </a:extLst>
          </p:cNvPr>
          <p:cNvSpPr>
            <a:spLocks noGrp="1"/>
          </p:cNvSpPr>
          <p:nvPr>
            <p:ph type="title"/>
          </p:nvPr>
        </p:nvSpPr>
        <p:spPr/>
        <p:txBody>
          <a:bodyPr/>
          <a:lstStyle/>
          <a:p>
            <a:r>
              <a:rPr lang="en-US"/>
              <a:t>Instagram Key Metrics 2020 | All Pages</a:t>
            </a:r>
          </a:p>
        </p:txBody>
      </p:sp>
      <p:graphicFrame>
        <p:nvGraphicFramePr>
          <p:cNvPr id="5" name="Table Placeholder 4">
            <a:extLst>
              <a:ext uri="{FF2B5EF4-FFF2-40B4-BE49-F238E27FC236}">
                <a16:creationId xmlns:a16="http://schemas.microsoft.com/office/drawing/2014/main" id="{C41146F6-F685-47D4-8F6B-D9B28128C6D3}"/>
              </a:ext>
            </a:extLst>
          </p:cNvPr>
          <p:cNvGraphicFramePr>
            <a:graphicFrameLocks noGrp="1"/>
          </p:cNvGraphicFramePr>
          <p:nvPr>
            <p:ph type="tbl" sz="quarter" idx="13"/>
            <p:extLst>
              <p:ext uri="{D42A27DB-BD31-4B8C-83A1-F6EECF244321}">
                <p14:modId xmlns:p14="http://schemas.microsoft.com/office/powerpoint/2010/main" val="2507983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27287561"/>
                    </a:ext>
                  </a:extLst>
                </a:gridCol>
                <a:gridCol w="740664">
                  <a:extLst>
                    <a:ext uri="{9D8B030D-6E8A-4147-A177-3AD203B41FA5}">
                      <a16:colId xmlns:a16="http://schemas.microsoft.com/office/drawing/2014/main" val="3118747401"/>
                    </a:ext>
                  </a:extLst>
                </a:gridCol>
                <a:gridCol w="740664">
                  <a:extLst>
                    <a:ext uri="{9D8B030D-6E8A-4147-A177-3AD203B41FA5}">
                      <a16:colId xmlns:a16="http://schemas.microsoft.com/office/drawing/2014/main" val="1720484808"/>
                    </a:ext>
                  </a:extLst>
                </a:gridCol>
                <a:gridCol w="740664">
                  <a:extLst>
                    <a:ext uri="{9D8B030D-6E8A-4147-A177-3AD203B41FA5}">
                      <a16:colId xmlns:a16="http://schemas.microsoft.com/office/drawing/2014/main" val="1554078922"/>
                    </a:ext>
                  </a:extLst>
                </a:gridCol>
                <a:gridCol w="740664">
                  <a:extLst>
                    <a:ext uri="{9D8B030D-6E8A-4147-A177-3AD203B41FA5}">
                      <a16:colId xmlns:a16="http://schemas.microsoft.com/office/drawing/2014/main" val="169153631"/>
                    </a:ext>
                  </a:extLst>
                </a:gridCol>
                <a:gridCol w="740664">
                  <a:extLst>
                    <a:ext uri="{9D8B030D-6E8A-4147-A177-3AD203B41FA5}">
                      <a16:colId xmlns:a16="http://schemas.microsoft.com/office/drawing/2014/main" val="3056826084"/>
                    </a:ext>
                  </a:extLst>
                </a:gridCol>
                <a:gridCol w="740664">
                  <a:extLst>
                    <a:ext uri="{9D8B030D-6E8A-4147-A177-3AD203B41FA5}">
                      <a16:colId xmlns:a16="http://schemas.microsoft.com/office/drawing/2014/main" val="1957220810"/>
                    </a:ext>
                  </a:extLst>
                </a:gridCol>
                <a:gridCol w="740664">
                  <a:extLst>
                    <a:ext uri="{9D8B030D-6E8A-4147-A177-3AD203B41FA5}">
                      <a16:colId xmlns:a16="http://schemas.microsoft.com/office/drawing/2014/main" val="893842797"/>
                    </a:ext>
                  </a:extLst>
                </a:gridCol>
                <a:gridCol w="740664">
                  <a:extLst>
                    <a:ext uri="{9D8B030D-6E8A-4147-A177-3AD203B41FA5}">
                      <a16:colId xmlns:a16="http://schemas.microsoft.com/office/drawing/2014/main" val="1788758721"/>
                    </a:ext>
                  </a:extLst>
                </a:gridCol>
                <a:gridCol w="740664">
                  <a:extLst>
                    <a:ext uri="{9D8B030D-6E8A-4147-A177-3AD203B41FA5}">
                      <a16:colId xmlns:a16="http://schemas.microsoft.com/office/drawing/2014/main" val="248029569"/>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Total Saves</a:t>
                      </a:r>
                    </a:p>
                  </a:txBody>
                  <a:tcPr/>
                </a:tc>
                <a:tc>
                  <a:txBody>
                    <a:bodyPr/>
                    <a:lstStyle/>
                    <a:p>
                      <a:r>
                        <a:rPr lang="en-US" sz="1000"/>
                        <a:t>Video Views</a:t>
                      </a:r>
                    </a:p>
                  </a:txBody>
                  <a:tcPr/>
                </a:tc>
                <a:extLst>
                  <a:ext uri="{0D108BD9-81ED-4DB2-BD59-A6C34878D82A}">
                    <a16:rowId xmlns:a16="http://schemas.microsoft.com/office/drawing/2014/main" val="664007239"/>
                  </a:ext>
                </a:extLst>
              </a:tr>
              <a:tr h="370840">
                <a:tc>
                  <a:txBody>
                    <a:bodyPr/>
                    <a:lstStyle/>
                    <a:p>
                      <a:r>
                        <a:rPr lang="en-US" sz="1000"/>
                        <a:t>alsalambank_bh</a:t>
                      </a:r>
                    </a:p>
                  </a:txBody>
                  <a:tcPr/>
                </a:tc>
                <a:tc>
                  <a:txBody>
                    <a:bodyPr/>
                    <a:lstStyle/>
                    <a:p>
                      <a:r>
                        <a:rPr lang="en-US" sz="1000"/>
                        <a:t>17</a:t>
                      </a:r>
                    </a:p>
                  </a:txBody>
                  <a:tcPr/>
                </a:tc>
                <a:tc>
                  <a:txBody>
                    <a:bodyPr/>
                    <a:lstStyle/>
                    <a:p>
                      <a:r>
                        <a:rPr lang="en-US" sz="1000"/>
                        <a:t>94</a:t>
                      </a:r>
                    </a:p>
                  </a:txBody>
                  <a:tcPr/>
                </a:tc>
                <a:tc>
                  <a:txBody>
                    <a:bodyPr/>
                    <a:lstStyle/>
                    <a:p>
                      <a:r>
                        <a:rPr lang="en-US" sz="1000"/>
                        <a:t>6912</a:t>
                      </a:r>
                    </a:p>
                  </a:txBody>
                  <a:tcPr/>
                </a:tc>
                <a:tc>
                  <a:txBody>
                    <a:bodyPr/>
                    <a:lstStyle/>
                    <a:p>
                      <a:r>
                        <a:rPr lang="en-US" sz="1000"/>
                        <a:t>24462</a:t>
                      </a:r>
                    </a:p>
                  </a:txBody>
                  <a:tcPr/>
                </a:tc>
                <a:tc>
                  <a:txBody>
                    <a:bodyPr/>
                    <a:lstStyle/>
                    <a:p>
                      <a:r>
                        <a:rPr lang="en-US" sz="1000"/>
                        <a:t>239676</a:t>
                      </a:r>
                    </a:p>
                  </a:txBody>
                  <a:tcPr/>
                </a:tc>
                <a:tc>
                  <a:txBody>
                    <a:bodyPr/>
                    <a:lstStyle/>
                    <a:p>
                      <a:r>
                        <a:rPr lang="en-US" sz="1000"/>
                        <a:t>336805</a:t>
                      </a:r>
                    </a:p>
                  </a:txBody>
                  <a:tcPr/>
                </a:tc>
                <a:tc>
                  <a:txBody>
                    <a:bodyPr/>
                    <a:lstStyle/>
                    <a:p>
                      <a:r>
                        <a:rPr lang="en-US" sz="1000"/>
                        <a:t>31694</a:t>
                      </a:r>
                    </a:p>
                  </a:txBody>
                  <a:tcPr/>
                </a:tc>
                <a:tc>
                  <a:txBody>
                    <a:bodyPr/>
                    <a:lstStyle/>
                    <a:p>
                      <a:r>
                        <a:rPr lang="en-US" sz="1000"/>
                        <a:t>320</a:t>
                      </a:r>
                    </a:p>
                  </a:txBody>
                  <a:tcPr/>
                </a:tc>
                <a:tc>
                  <a:txBody>
                    <a:bodyPr/>
                    <a:lstStyle/>
                    <a:p>
                      <a:r>
                        <a:rPr lang="en-US" sz="1000"/>
                        <a:t>15312</a:t>
                      </a:r>
                    </a:p>
                  </a:txBody>
                  <a:tcPr/>
                </a:tc>
                <a:extLst>
                  <a:ext uri="{0D108BD9-81ED-4DB2-BD59-A6C34878D82A}">
                    <a16:rowId xmlns:a16="http://schemas.microsoft.com/office/drawing/2014/main" val="3741817515"/>
                  </a:ext>
                </a:extLst>
              </a:tr>
            </a:tbl>
          </a:graphicData>
        </a:graphic>
      </p:graphicFrame>
      <p:sp>
        <p:nvSpPr>
          <p:cNvPr id="4" name="Text Placeholder 3">
            <a:extLst>
              <a:ext uri="{FF2B5EF4-FFF2-40B4-BE49-F238E27FC236}">
                <a16:creationId xmlns:a16="http://schemas.microsoft.com/office/drawing/2014/main" id="{00F7FC81-8C69-452D-BD30-C1EDE6B7F4E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58270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E0E32-B24E-412C-97DE-FD60413D5FF1}"/>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C291C618-B4A3-4C6D-B725-1AFA871DEDE5}"/>
              </a:ext>
            </a:extLst>
          </p:cNvPr>
          <p:cNvGraphicFramePr>
            <a:graphicFrameLocks noGrp="1"/>
          </p:cNvGraphicFramePr>
          <p:nvPr>
            <p:ph type="tbl" sz="quarter" idx="13"/>
            <p:extLst>
              <p:ext uri="{D42A27DB-BD31-4B8C-83A1-F6EECF244321}">
                <p14:modId xmlns:p14="http://schemas.microsoft.com/office/powerpoint/2010/main" val="2932392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025818311"/>
                    </a:ext>
                  </a:extLst>
                </a:gridCol>
                <a:gridCol w="1152144">
                  <a:extLst>
                    <a:ext uri="{9D8B030D-6E8A-4147-A177-3AD203B41FA5}">
                      <a16:colId xmlns:a16="http://schemas.microsoft.com/office/drawing/2014/main" val="1902342446"/>
                    </a:ext>
                  </a:extLst>
                </a:gridCol>
                <a:gridCol w="1152144">
                  <a:extLst>
                    <a:ext uri="{9D8B030D-6E8A-4147-A177-3AD203B41FA5}">
                      <a16:colId xmlns:a16="http://schemas.microsoft.com/office/drawing/2014/main" val="1497076239"/>
                    </a:ext>
                  </a:extLst>
                </a:gridCol>
                <a:gridCol w="1152144">
                  <a:extLst>
                    <a:ext uri="{9D8B030D-6E8A-4147-A177-3AD203B41FA5}">
                      <a16:colId xmlns:a16="http://schemas.microsoft.com/office/drawing/2014/main" val="3336760928"/>
                    </a:ext>
                  </a:extLst>
                </a:gridCol>
                <a:gridCol w="1152144">
                  <a:extLst>
                    <a:ext uri="{9D8B030D-6E8A-4147-A177-3AD203B41FA5}">
                      <a16:colId xmlns:a16="http://schemas.microsoft.com/office/drawing/2014/main" val="2200482781"/>
                    </a:ext>
                  </a:extLst>
                </a:gridCol>
                <a:gridCol w="1152144">
                  <a:extLst>
                    <a:ext uri="{9D8B030D-6E8A-4147-A177-3AD203B41FA5}">
                      <a16:colId xmlns:a16="http://schemas.microsoft.com/office/drawing/2014/main" val="2868839870"/>
                    </a:ext>
                  </a:extLst>
                </a:gridCol>
                <a:gridCol w="1152144">
                  <a:extLst>
                    <a:ext uri="{9D8B030D-6E8A-4147-A177-3AD203B41FA5}">
                      <a16:colId xmlns:a16="http://schemas.microsoft.com/office/drawing/2014/main" val="4117511046"/>
                    </a:ext>
                  </a:extLst>
                </a:gridCol>
              </a:tblGrid>
              <a:tr h="370840">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extLst>
                  <a:ext uri="{0D108BD9-81ED-4DB2-BD59-A6C34878D82A}">
                    <a16:rowId xmlns:a16="http://schemas.microsoft.com/office/drawing/2014/main" val="1405764757"/>
                  </a:ext>
                </a:extLst>
              </a:tr>
              <a:tr h="370840">
                <a:tc>
                  <a:txBody>
                    <a:bodyPr/>
                    <a:lstStyle/>
                    <a:p>
                      <a:r>
                        <a:rPr lang="en-US" sz="1000"/>
                        <a:t>17</a:t>
                      </a:r>
                    </a:p>
                  </a:txBody>
                  <a:tcPr/>
                </a:tc>
                <a:tc>
                  <a:txBody>
                    <a:bodyPr/>
                    <a:lstStyle/>
                    <a:p>
                      <a:r>
                        <a:rPr lang="en-US" sz="1000"/>
                        <a:t>94</a:t>
                      </a:r>
                    </a:p>
                  </a:txBody>
                  <a:tcPr/>
                </a:tc>
                <a:tc>
                  <a:txBody>
                    <a:bodyPr/>
                    <a:lstStyle/>
                    <a:p>
                      <a:r>
                        <a:rPr lang="en-US" sz="1000"/>
                        <a:t>6912</a:t>
                      </a:r>
                    </a:p>
                  </a:txBody>
                  <a:tcPr/>
                </a:tc>
                <a:tc>
                  <a:txBody>
                    <a:bodyPr/>
                    <a:lstStyle/>
                    <a:p>
                      <a:r>
                        <a:rPr lang="en-US" sz="1000"/>
                        <a:t>24462</a:t>
                      </a:r>
                    </a:p>
                  </a:txBody>
                  <a:tcPr/>
                </a:tc>
                <a:tc>
                  <a:txBody>
                    <a:bodyPr/>
                    <a:lstStyle/>
                    <a:p>
                      <a:r>
                        <a:rPr lang="en-US" sz="1000"/>
                        <a:t>239676</a:t>
                      </a:r>
                    </a:p>
                  </a:txBody>
                  <a:tcPr/>
                </a:tc>
                <a:tc>
                  <a:txBody>
                    <a:bodyPr/>
                    <a:lstStyle/>
                    <a:p>
                      <a:r>
                        <a:rPr lang="en-US" sz="1000"/>
                        <a:t>336805</a:t>
                      </a:r>
                    </a:p>
                  </a:txBody>
                  <a:tcPr/>
                </a:tc>
                <a:tc>
                  <a:txBody>
                    <a:bodyPr/>
                    <a:lstStyle/>
                    <a:p>
                      <a:r>
                        <a:rPr lang="en-US" sz="1000"/>
                        <a:t>31694</a:t>
                      </a:r>
                    </a:p>
                  </a:txBody>
                  <a:tcPr/>
                </a:tc>
                <a:extLst>
                  <a:ext uri="{0D108BD9-81ED-4DB2-BD59-A6C34878D82A}">
                    <a16:rowId xmlns:a16="http://schemas.microsoft.com/office/drawing/2014/main" val="2996886217"/>
                  </a:ext>
                </a:extLst>
              </a:tr>
            </a:tbl>
          </a:graphicData>
        </a:graphic>
      </p:graphicFrame>
      <p:sp>
        <p:nvSpPr>
          <p:cNvPr id="4" name="Text Placeholder 3">
            <a:extLst>
              <a:ext uri="{FF2B5EF4-FFF2-40B4-BE49-F238E27FC236}">
                <a16:creationId xmlns:a16="http://schemas.microsoft.com/office/drawing/2014/main" id="{AB2DE219-0880-47B4-B038-B1E74E7962B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648991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2604C-4CED-443F-BF67-9689B365121F}"/>
              </a:ext>
            </a:extLst>
          </p:cNvPr>
          <p:cNvSpPr>
            <a:spLocks noGrp="1"/>
          </p:cNvSpPr>
          <p:nvPr>
            <p:ph type="title"/>
          </p:nvPr>
        </p:nvSpPr>
        <p:spPr/>
        <p:txBody>
          <a:bodyPr/>
          <a:lstStyle/>
          <a:p>
            <a:r>
              <a:rPr lang="en-US"/>
              <a:t>Instagram Reach | All Pages</a:t>
            </a:r>
          </a:p>
        </p:txBody>
      </p:sp>
      <p:graphicFrame>
        <p:nvGraphicFramePr>
          <p:cNvPr id="6" name="Chart Placeholder 5">
            <a:extLst>
              <a:ext uri="{FF2B5EF4-FFF2-40B4-BE49-F238E27FC236}">
                <a16:creationId xmlns:a16="http://schemas.microsoft.com/office/drawing/2014/main" id="{E694C601-2CDD-4A04-96E5-96FF63693DCC}"/>
              </a:ext>
            </a:extLst>
          </p:cNvPr>
          <p:cNvGraphicFramePr>
            <a:graphicFrameLocks noGrp="1"/>
          </p:cNvGraphicFramePr>
          <p:nvPr>
            <p:ph type="chart" sz="quarter" idx="13"/>
            <p:extLst>
              <p:ext uri="{D42A27DB-BD31-4B8C-83A1-F6EECF244321}">
                <p14:modId xmlns:p14="http://schemas.microsoft.com/office/powerpoint/2010/main" val="970608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00A69C-40D7-41E9-9DDA-6EFE36026CC4}"/>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417DFF52-EAB3-4A1E-9FA5-D03DB60DE4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0444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D6F12-EA7D-491E-930A-FFA64B283C7E}"/>
              </a:ext>
            </a:extLst>
          </p:cNvPr>
          <p:cNvSpPr>
            <a:spLocks noGrp="1"/>
          </p:cNvSpPr>
          <p:nvPr>
            <p:ph type="title"/>
          </p:nvPr>
        </p:nvSpPr>
        <p:spPr/>
        <p:txBody>
          <a:bodyPr/>
          <a:lstStyle/>
          <a:p>
            <a:r>
              <a:rPr lang="en-US"/>
              <a:t>Instagram Impressions  | All Pages</a:t>
            </a:r>
          </a:p>
        </p:txBody>
      </p:sp>
      <p:graphicFrame>
        <p:nvGraphicFramePr>
          <p:cNvPr id="6" name="Chart Placeholder 5">
            <a:extLst>
              <a:ext uri="{FF2B5EF4-FFF2-40B4-BE49-F238E27FC236}">
                <a16:creationId xmlns:a16="http://schemas.microsoft.com/office/drawing/2014/main" id="{19C68BE5-9D8F-415F-AC6B-D8B372527572}"/>
              </a:ext>
            </a:extLst>
          </p:cNvPr>
          <p:cNvGraphicFramePr>
            <a:graphicFrameLocks noGrp="1"/>
          </p:cNvGraphicFramePr>
          <p:nvPr>
            <p:ph type="chart" sz="quarter" idx="13"/>
            <p:extLst>
              <p:ext uri="{D42A27DB-BD31-4B8C-83A1-F6EECF244321}">
                <p14:modId xmlns:p14="http://schemas.microsoft.com/office/powerpoint/2010/main" val="3414874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446D74-736D-4273-BD55-1874D56DDEA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33674329-D1F2-4823-9A38-887F9351AB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2691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9DFC9-5DCD-416A-AEB6-48ABD4661F95}"/>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0D8F4728-577A-43B7-A796-38F1F0750D44}"/>
              </a:ext>
            </a:extLst>
          </p:cNvPr>
          <p:cNvGraphicFramePr>
            <a:graphicFrameLocks noGrp="1"/>
          </p:cNvGraphicFramePr>
          <p:nvPr>
            <p:ph type="chart" sz="quarter" idx="13"/>
            <p:extLst>
              <p:ext uri="{D42A27DB-BD31-4B8C-83A1-F6EECF244321}">
                <p14:modId xmlns:p14="http://schemas.microsoft.com/office/powerpoint/2010/main" val="22414441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A750DE-8B25-41B4-A2CA-AC6129022059}"/>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6ABC3DB1-2554-4442-A1A8-458AAAFAF9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027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2A63D-1722-459A-B8FC-5800AC9C223B}"/>
              </a:ext>
            </a:extLst>
          </p:cNvPr>
          <p:cNvSpPr>
            <a:spLocks noGrp="1"/>
          </p:cNvSpPr>
          <p:nvPr>
            <p:ph type="title"/>
          </p:nvPr>
        </p:nvSpPr>
        <p:spPr/>
        <p:txBody>
          <a:bodyPr/>
          <a:lstStyle/>
          <a:p>
            <a:r>
              <a:rPr lang="en-US"/>
              <a:t>Instagram Followers Gender Breakdown Pie Chart | All Pages</a:t>
            </a:r>
          </a:p>
        </p:txBody>
      </p:sp>
      <p:graphicFrame>
        <p:nvGraphicFramePr>
          <p:cNvPr id="6" name="Chart Placeholder 5">
            <a:extLst>
              <a:ext uri="{FF2B5EF4-FFF2-40B4-BE49-F238E27FC236}">
                <a16:creationId xmlns:a16="http://schemas.microsoft.com/office/drawing/2014/main" id="{9E2902B9-7290-44FB-9738-C0137DC988B6}"/>
              </a:ext>
            </a:extLst>
          </p:cNvPr>
          <p:cNvGraphicFramePr>
            <a:graphicFrameLocks noGrp="1"/>
          </p:cNvGraphicFramePr>
          <p:nvPr>
            <p:ph type="chart" sz="quarter" idx="13"/>
            <p:extLst>
              <p:ext uri="{D42A27DB-BD31-4B8C-83A1-F6EECF244321}">
                <p14:modId xmlns:p14="http://schemas.microsoft.com/office/powerpoint/2010/main" val="27041369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A7745B-304B-4839-A386-851C761A3688}"/>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5A495C24-53BE-4EF4-9B82-DA2F162556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9104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5CB03-F3F6-4B80-AC26-99F40876F4FF}"/>
              </a:ext>
            </a:extLst>
          </p:cNvPr>
          <p:cNvSpPr>
            <a:spLocks noGrp="1"/>
          </p:cNvSpPr>
          <p:nvPr>
            <p:ph type="title"/>
          </p:nvPr>
        </p:nvSpPr>
        <p:spPr/>
        <p:txBody>
          <a:bodyPr/>
          <a:lstStyle/>
          <a:p>
            <a:r>
              <a:rPr lang="en-US"/>
              <a:t>Instagram Followers Age Group Breakdown Pie Chart | All Pages</a:t>
            </a:r>
          </a:p>
        </p:txBody>
      </p:sp>
      <p:graphicFrame>
        <p:nvGraphicFramePr>
          <p:cNvPr id="6" name="Chart Placeholder 5">
            <a:extLst>
              <a:ext uri="{FF2B5EF4-FFF2-40B4-BE49-F238E27FC236}">
                <a16:creationId xmlns:a16="http://schemas.microsoft.com/office/drawing/2014/main" id="{C4DD489F-B70F-421C-A261-1EE52451B9C2}"/>
              </a:ext>
            </a:extLst>
          </p:cNvPr>
          <p:cNvGraphicFramePr>
            <a:graphicFrameLocks noGrp="1"/>
          </p:cNvGraphicFramePr>
          <p:nvPr>
            <p:ph type="chart" sz="quarter" idx="13"/>
            <p:extLst>
              <p:ext uri="{D42A27DB-BD31-4B8C-83A1-F6EECF244321}">
                <p14:modId xmlns:p14="http://schemas.microsoft.com/office/powerpoint/2010/main" val="2424906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128465-0429-4289-9E6A-CFF1266BBAEA}"/>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0A93701E-5D51-458E-A588-003B0CFA2A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52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E106E-8743-49ED-B951-54AF1FC0E297}"/>
              </a:ext>
            </a:extLst>
          </p:cNvPr>
          <p:cNvSpPr>
            <a:spLocks noGrp="1"/>
          </p:cNvSpPr>
          <p:nvPr>
            <p:ph type="title"/>
          </p:nvPr>
        </p:nvSpPr>
        <p:spPr/>
        <p:txBody>
          <a:bodyPr/>
          <a:lstStyle/>
          <a:p>
            <a:r>
              <a:rPr lang="en-US"/>
              <a:t>Instagram Post Type Distribution Per Profile (incl. Stories) | All Pages</a:t>
            </a:r>
          </a:p>
        </p:txBody>
      </p:sp>
      <p:graphicFrame>
        <p:nvGraphicFramePr>
          <p:cNvPr id="6" name="Chart Placeholder 5">
            <a:extLst>
              <a:ext uri="{FF2B5EF4-FFF2-40B4-BE49-F238E27FC236}">
                <a16:creationId xmlns:a16="http://schemas.microsoft.com/office/drawing/2014/main" id="{AE4078F7-27E5-4466-88FC-B619A2D8EDEC}"/>
              </a:ext>
            </a:extLst>
          </p:cNvPr>
          <p:cNvGraphicFramePr>
            <a:graphicFrameLocks noGrp="1"/>
          </p:cNvGraphicFramePr>
          <p:nvPr>
            <p:ph type="chart" sz="quarter" idx="13"/>
            <p:extLst>
              <p:ext uri="{D42A27DB-BD31-4B8C-83A1-F6EECF244321}">
                <p14:modId xmlns:p14="http://schemas.microsoft.com/office/powerpoint/2010/main" val="110574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8B6F27-6D03-4FE2-939F-85F40B307FC1}"/>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2C40C9B2-8A54-48E9-BE01-BBF0610FA8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4818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97A7E-4129-4A18-A277-6B7D56F08F5F}"/>
              </a:ext>
            </a:extLst>
          </p:cNvPr>
          <p:cNvSpPr>
            <a:spLocks noGrp="1"/>
          </p:cNvSpPr>
          <p:nvPr>
            <p:ph type="title"/>
          </p:nvPr>
        </p:nvSpPr>
        <p:spPr/>
        <p:txBody>
          <a:bodyPr/>
          <a:lstStyle/>
          <a:p>
            <a:r>
              <a:rPr lang="en-US"/>
              <a:t>Instagram Posts Table | All Pages - 1 of 2</a:t>
            </a:r>
          </a:p>
        </p:txBody>
      </p:sp>
      <p:graphicFrame>
        <p:nvGraphicFramePr>
          <p:cNvPr id="5" name="Table Placeholder 4">
            <a:extLst>
              <a:ext uri="{FF2B5EF4-FFF2-40B4-BE49-F238E27FC236}">
                <a16:creationId xmlns:a16="http://schemas.microsoft.com/office/drawing/2014/main" id="{A7EDF2CF-DF20-4D7E-B90D-76C6D31D2CFF}"/>
              </a:ext>
            </a:extLst>
          </p:cNvPr>
          <p:cNvGraphicFramePr>
            <a:graphicFrameLocks noGrp="1"/>
          </p:cNvGraphicFramePr>
          <p:nvPr>
            <p:ph type="tbl" sz="quarter" idx="13"/>
            <p:extLst>
              <p:ext uri="{D42A27DB-BD31-4B8C-83A1-F6EECF244321}">
                <p14:modId xmlns:p14="http://schemas.microsoft.com/office/powerpoint/2010/main" val="2452543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49427173"/>
                    </a:ext>
                  </a:extLst>
                </a:gridCol>
                <a:gridCol w="740664">
                  <a:extLst>
                    <a:ext uri="{9D8B030D-6E8A-4147-A177-3AD203B41FA5}">
                      <a16:colId xmlns:a16="http://schemas.microsoft.com/office/drawing/2014/main" val="2210879042"/>
                    </a:ext>
                  </a:extLst>
                </a:gridCol>
                <a:gridCol w="740664">
                  <a:extLst>
                    <a:ext uri="{9D8B030D-6E8A-4147-A177-3AD203B41FA5}">
                      <a16:colId xmlns:a16="http://schemas.microsoft.com/office/drawing/2014/main" val="2715521210"/>
                    </a:ext>
                  </a:extLst>
                </a:gridCol>
                <a:gridCol w="740664">
                  <a:extLst>
                    <a:ext uri="{9D8B030D-6E8A-4147-A177-3AD203B41FA5}">
                      <a16:colId xmlns:a16="http://schemas.microsoft.com/office/drawing/2014/main" val="1157416568"/>
                    </a:ext>
                  </a:extLst>
                </a:gridCol>
                <a:gridCol w="740664">
                  <a:extLst>
                    <a:ext uri="{9D8B030D-6E8A-4147-A177-3AD203B41FA5}">
                      <a16:colId xmlns:a16="http://schemas.microsoft.com/office/drawing/2014/main" val="2695659717"/>
                    </a:ext>
                  </a:extLst>
                </a:gridCol>
                <a:gridCol w="740664">
                  <a:extLst>
                    <a:ext uri="{9D8B030D-6E8A-4147-A177-3AD203B41FA5}">
                      <a16:colId xmlns:a16="http://schemas.microsoft.com/office/drawing/2014/main" val="4288493649"/>
                    </a:ext>
                  </a:extLst>
                </a:gridCol>
                <a:gridCol w="740664">
                  <a:extLst>
                    <a:ext uri="{9D8B030D-6E8A-4147-A177-3AD203B41FA5}">
                      <a16:colId xmlns:a16="http://schemas.microsoft.com/office/drawing/2014/main" val="3165893807"/>
                    </a:ext>
                  </a:extLst>
                </a:gridCol>
                <a:gridCol w="740664">
                  <a:extLst>
                    <a:ext uri="{9D8B030D-6E8A-4147-A177-3AD203B41FA5}">
                      <a16:colId xmlns:a16="http://schemas.microsoft.com/office/drawing/2014/main" val="145708022"/>
                    </a:ext>
                  </a:extLst>
                </a:gridCol>
                <a:gridCol w="740664">
                  <a:extLst>
                    <a:ext uri="{9D8B030D-6E8A-4147-A177-3AD203B41FA5}">
                      <a16:colId xmlns:a16="http://schemas.microsoft.com/office/drawing/2014/main" val="1960213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537322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https://www.instagram.com/p/CFFFUHRnWc4/media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18252</a:t>
                      </a:r>
                    </a:p>
                  </a:txBody>
                  <a:tcPr/>
                </a:tc>
                <a:extLst>
                  <a:ext uri="{0D108BD9-81ED-4DB2-BD59-A6C34878D82A}">
                    <a16:rowId xmlns:a16="http://schemas.microsoft.com/office/drawing/2014/main" val="1694272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https://www.instagram.com/p/CFcnvo_n53e/media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16423</a:t>
                      </a:r>
                    </a:p>
                  </a:txBody>
                  <a:tcPr/>
                </a:tc>
                <a:extLst>
                  <a:ext uri="{0D108BD9-81ED-4DB2-BD59-A6C34878D82A}">
                    <a16:rowId xmlns:a16="http://schemas.microsoft.com/office/drawing/2014/main" val="1743808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https://www.instagram.com/p/CFWuHIJnd4D/media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16308</a:t>
                      </a:r>
                    </a:p>
                  </a:txBody>
                  <a:tcPr/>
                </a:tc>
                <a:extLst>
                  <a:ext uri="{0D108BD9-81ED-4DB2-BD59-A6C34878D82A}">
                    <a16:rowId xmlns:a16="http://schemas.microsoft.com/office/drawing/2014/main" val="4232960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https://www.instagram.com/p/CFof073HbpV/media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13763</a:t>
                      </a:r>
                    </a:p>
                  </a:txBody>
                  <a:tcPr/>
                </a:tc>
                <a:extLst>
                  <a:ext uri="{0D108BD9-81ED-4DB2-BD59-A6C34878D82A}">
                    <a16:rowId xmlns:a16="http://schemas.microsoft.com/office/drawing/2014/main" val="3182846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https://www.instagram.com/p/CFkLIJBHvW7/media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12731</a:t>
                      </a:r>
                    </a:p>
                  </a:txBody>
                  <a:tcPr/>
                </a:tc>
                <a:extLst>
                  <a:ext uri="{0D108BD9-81ED-4DB2-BD59-A6C34878D82A}">
                    <a16:rowId xmlns:a16="http://schemas.microsoft.com/office/drawing/2014/main" val="3691240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https://www.instagram.com/p/CFHz-Q9HTKS/media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11509</a:t>
                      </a:r>
                    </a:p>
                  </a:txBody>
                  <a:tcPr/>
                </a:tc>
                <a:extLst>
                  <a:ext uri="{0D108BD9-81ED-4DB2-BD59-A6C34878D82A}">
                    <a16:rowId xmlns:a16="http://schemas.microsoft.com/office/drawing/2014/main" val="1562147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https://www.instagram.com/p/CE06InCHnYb/media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11364</a:t>
                      </a:r>
                    </a:p>
                  </a:txBody>
                  <a:tcPr/>
                </a:tc>
                <a:extLst>
                  <a:ext uri="{0D108BD9-81ED-4DB2-BD59-A6C34878D82A}">
                    <a16:rowId xmlns:a16="http://schemas.microsoft.com/office/drawing/2014/main" val="178996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https://www.instagram.com/p/CFe0oe-HeQZ/media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11260</a:t>
                      </a:r>
                    </a:p>
                  </a:txBody>
                  <a:tcPr/>
                </a:tc>
                <a:extLst>
                  <a:ext uri="{0D108BD9-81ED-4DB2-BD59-A6C34878D82A}">
                    <a16:rowId xmlns:a16="http://schemas.microsoft.com/office/drawing/2014/main" val="606540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https://www.instagram.com/p/CFKOuObHBfE/media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10860</a:t>
                      </a:r>
                    </a:p>
                  </a:txBody>
                  <a:tcPr/>
                </a:tc>
                <a:extLst>
                  <a:ext uri="{0D108BD9-81ED-4DB2-BD59-A6C34878D82A}">
                    <a16:rowId xmlns:a16="http://schemas.microsoft.com/office/drawing/2014/main" val="3490517164"/>
                  </a:ext>
                </a:extLst>
              </a:tr>
            </a:tbl>
          </a:graphicData>
        </a:graphic>
      </p:graphicFrame>
      <p:sp>
        <p:nvSpPr>
          <p:cNvPr id="4" name="Text Placeholder 3">
            <a:extLst>
              <a:ext uri="{FF2B5EF4-FFF2-40B4-BE49-F238E27FC236}">
                <a16:creationId xmlns:a16="http://schemas.microsoft.com/office/drawing/2014/main" id="{B312215A-D759-4CE3-B4C3-46C72E14B9C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290288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0DBBD-580A-42FC-9FF9-7A9FB6D5AA36}"/>
              </a:ext>
            </a:extLst>
          </p:cNvPr>
          <p:cNvSpPr>
            <a:spLocks noGrp="1"/>
          </p:cNvSpPr>
          <p:nvPr>
            <p:ph type="title"/>
          </p:nvPr>
        </p:nvSpPr>
        <p:spPr/>
        <p:txBody>
          <a:bodyPr/>
          <a:lstStyle/>
          <a:p>
            <a:r>
              <a:rPr lang="en-US"/>
              <a:t>Instagram Posts Table | All Pages - 2 of 2</a:t>
            </a:r>
          </a:p>
        </p:txBody>
      </p:sp>
      <p:graphicFrame>
        <p:nvGraphicFramePr>
          <p:cNvPr id="5" name="Table Placeholder 4">
            <a:extLst>
              <a:ext uri="{FF2B5EF4-FFF2-40B4-BE49-F238E27FC236}">
                <a16:creationId xmlns:a16="http://schemas.microsoft.com/office/drawing/2014/main" id="{173CA1E2-7BBC-481C-B7DF-9AF0686C7385}"/>
              </a:ext>
            </a:extLst>
          </p:cNvPr>
          <p:cNvGraphicFramePr>
            <a:graphicFrameLocks noGrp="1"/>
          </p:cNvGraphicFramePr>
          <p:nvPr>
            <p:ph type="tbl" sz="quarter" idx="13"/>
            <p:extLst>
              <p:ext uri="{D42A27DB-BD31-4B8C-83A1-F6EECF244321}">
                <p14:modId xmlns:p14="http://schemas.microsoft.com/office/powerpoint/2010/main" val="2995557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25833015"/>
                    </a:ext>
                  </a:extLst>
                </a:gridCol>
                <a:gridCol w="740664">
                  <a:extLst>
                    <a:ext uri="{9D8B030D-6E8A-4147-A177-3AD203B41FA5}">
                      <a16:colId xmlns:a16="http://schemas.microsoft.com/office/drawing/2014/main" val="1426503947"/>
                    </a:ext>
                  </a:extLst>
                </a:gridCol>
                <a:gridCol w="740664">
                  <a:extLst>
                    <a:ext uri="{9D8B030D-6E8A-4147-A177-3AD203B41FA5}">
                      <a16:colId xmlns:a16="http://schemas.microsoft.com/office/drawing/2014/main" val="1839163789"/>
                    </a:ext>
                  </a:extLst>
                </a:gridCol>
                <a:gridCol w="740664">
                  <a:extLst>
                    <a:ext uri="{9D8B030D-6E8A-4147-A177-3AD203B41FA5}">
                      <a16:colId xmlns:a16="http://schemas.microsoft.com/office/drawing/2014/main" val="791187685"/>
                    </a:ext>
                  </a:extLst>
                </a:gridCol>
                <a:gridCol w="740664">
                  <a:extLst>
                    <a:ext uri="{9D8B030D-6E8A-4147-A177-3AD203B41FA5}">
                      <a16:colId xmlns:a16="http://schemas.microsoft.com/office/drawing/2014/main" val="2299441713"/>
                    </a:ext>
                  </a:extLst>
                </a:gridCol>
                <a:gridCol w="740664">
                  <a:extLst>
                    <a:ext uri="{9D8B030D-6E8A-4147-A177-3AD203B41FA5}">
                      <a16:colId xmlns:a16="http://schemas.microsoft.com/office/drawing/2014/main" val="3285893866"/>
                    </a:ext>
                  </a:extLst>
                </a:gridCol>
                <a:gridCol w="740664">
                  <a:extLst>
                    <a:ext uri="{9D8B030D-6E8A-4147-A177-3AD203B41FA5}">
                      <a16:colId xmlns:a16="http://schemas.microsoft.com/office/drawing/2014/main" val="1258068089"/>
                    </a:ext>
                  </a:extLst>
                </a:gridCol>
                <a:gridCol w="740664">
                  <a:extLst>
                    <a:ext uri="{9D8B030D-6E8A-4147-A177-3AD203B41FA5}">
                      <a16:colId xmlns:a16="http://schemas.microsoft.com/office/drawing/2014/main" val="3419774638"/>
                    </a:ext>
                  </a:extLst>
                </a:gridCol>
                <a:gridCol w="740664">
                  <a:extLst>
                    <a:ext uri="{9D8B030D-6E8A-4147-A177-3AD203B41FA5}">
                      <a16:colId xmlns:a16="http://schemas.microsoft.com/office/drawing/2014/main" val="2416988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00757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https://www.instagram.com/p/CFZWI33n1zE/media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10798</a:t>
                      </a:r>
                    </a:p>
                  </a:txBody>
                  <a:tcPr/>
                </a:tc>
                <a:extLst>
                  <a:ext uri="{0D108BD9-81ED-4DB2-BD59-A6C34878D82A}">
                    <a16:rowId xmlns:a16="http://schemas.microsoft.com/office/drawing/2014/main" val="3679200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https://www.instagram.com/p/CE9EFM2DZrV/media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a:t>
                      </a:r>
                    </a:p>
                  </a:txBody>
                  <a:tcPr/>
                </a:tc>
                <a:extLst>
                  <a:ext uri="{0D108BD9-81ED-4DB2-BD59-A6C34878D82A}">
                    <a16:rowId xmlns:a16="http://schemas.microsoft.com/office/drawing/2014/main" val="1782866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https://www.instagram.com/p/CEq9JN_D5QT/media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8894</a:t>
                      </a:r>
                    </a:p>
                  </a:txBody>
                  <a:tcPr/>
                </a:tc>
                <a:extLst>
                  <a:ext uri="{0D108BD9-81ED-4DB2-BD59-A6C34878D82A}">
                    <a16:rowId xmlns:a16="http://schemas.microsoft.com/office/drawing/2014/main" val="1010028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https://www.instagram.com/p/CFty2j6ntCa/media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a:t>
                      </a:r>
                    </a:p>
                  </a:txBody>
                  <a:tcPr/>
                </a:tc>
                <a:extLst>
                  <a:ext uri="{0D108BD9-81ED-4DB2-BD59-A6C34878D82A}">
                    <a16:rowId xmlns:a16="http://schemas.microsoft.com/office/drawing/2014/main" val="267558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https://www.instagram.com/p/CEmIpvrH1dC/media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8471</a:t>
                      </a:r>
                    </a:p>
                  </a:txBody>
                  <a:tcPr/>
                </a:tc>
                <a:extLst>
                  <a:ext uri="{0D108BD9-81ED-4DB2-BD59-A6C34878D82A}">
                    <a16:rowId xmlns:a16="http://schemas.microsoft.com/office/drawing/2014/main" val="402770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https://www.instagram.com/p/CE3z5qon21h/media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8230</a:t>
                      </a:r>
                    </a:p>
                  </a:txBody>
                  <a:tcPr/>
                </a:tc>
                <a:extLst>
                  <a:ext uri="{0D108BD9-81ED-4DB2-BD59-A6C34878D82A}">
                    <a16:rowId xmlns:a16="http://schemas.microsoft.com/office/drawing/2014/main" val="581033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https://www.instagram.com/p/CFuC0gyn6lI/media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7019</a:t>
                      </a:r>
                    </a:p>
                  </a:txBody>
                  <a:tcPr/>
                </a:tc>
                <a:extLst>
                  <a:ext uri="{0D108BD9-81ED-4DB2-BD59-A6C34878D82A}">
                    <a16:rowId xmlns:a16="http://schemas.microsoft.com/office/drawing/2014/main" val="3312533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https://www.instagram.com/p/CFuOKm9nOrs/media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5362</a:t>
                      </a:r>
                    </a:p>
                  </a:txBody>
                  <a:tcPr/>
                </a:tc>
                <a:extLst>
                  <a:ext uri="{0D108BD9-81ED-4DB2-BD59-A6C34878D82A}">
                    <a16:rowId xmlns:a16="http://schemas.microsoft.com/office/drawing/2014/main" val="628319726"/>
                  </a:ext>
                </a:extLst>
              </a:tr>
            </a:tbl>
          </a:graphicData>
        </a:graphic>
      </p:graphicFrame>
      <p:sp>
        <p:nvSpPr>
          <p:cNvPr id="4" name="Text Placeholder 3">
            <a:extLst>
              <a:ext uri="{FF2B5EF4-FFF2-40B4-BE49-F238E27FC236}">
                <a16:creationId xmlns:a16="http://schemas.microsoft.com/office/drawing/2014/main" id="{01A735F4-FE28-4FF8-807F-681768E648D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20812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EBEB7-7C3C-446C-AF87-8353629CB04B}"/>
              </a:ext>
            </a:extLst>
          </p:cNvPr>
          <p:cNvSpPr>
            <a:spLocks noGrp="1"/>
          </p:cNvSpPr>
          <p:nvPr>
            <p:ph type="title"/>
          </p:nvPr>
        </p:nvSpPr>
        <p:spPr/>
        <p:txBody>
          <a:bodyPr/>
          <a:lstStyle/>
          <a:p>
            <a:r>
              <a:rPr lang="en-US"/>
              <a:t>Instagram Stories Key Metrics Table | All Pages</a:t>
            </a:r>
          </a:p>
        </p:txBody>
      </p:sp>
      <p:graphicFrame>
        <p:nvGraphicFramePr>
          <p:cNvPr id="5" name="Table Placeholder 4">
            <a:extLst>
              <a:ext uri="{FF2B5EF4-FFF2-40B4-BE49-F238E27FC236}">
                <a16:creationId xmlns:a16="http://schemas.microsoft.com/office/drawing/2014/main" id="{E04E356D-0BD3-42CD-8CF9-BD8446495494}"/>
              </a:ext>
            </a:extLst>
          </p:cNvPr>
          <p:cNvGraphicFramePr>
            <a:graphicFrameLocks noGrp="1"/>
          </p:cNvGraphicFramePr>
          <p:nvPr>
            <p:ph type="tbl" sz="quarter" idx="13"/>
            <p:extLst>
              <p:ext uri="{D42A27DB-BD31-4B8C-83A1-F6EECF244321}">
                <p14:modId xmlns:p14="http://schemas.microsoft.com/office/powerpoint/2010/main" val="3601996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93771635"/>
                    </a:ext>
                  </a:extLst>
                </a:gridCol>
                <a:gridCol w="1645920">
                  <a:extLst>
                    <a:ext uri="{9D8B030D-6E8A-4147-A177-3AD203B41FA5}">
                      <a16:colId xmlns:a16="http://schemas.microsoft.com/office/drawing/2014/main" val="858469112"/>
                    </a:ext>
                  </a:extLst>
                </a:gridCol>
                <a:gridCol w="1645920">
                  <a:extLst>
                    <a:ext uri="{9D8B030D-6E8A-4147-A177-3AD203B41FA5}">
                      <a16:colId xmlns:a16="http://schemas.microsoft.com/office/drawing/2014/main" val="888246764"/>
                    </a:ext>
                  </a:extLst>
                </a:gridCol>
                <a:gridCol w="1645920">
                  <a:extLst>
                    <a:ext uri="{9D8B030D-6E8A-4147-A177-3AD203B41FA5}">
                      <a16:colId xmlns:a16="http://schemas.microsoft.com/office/drawing/2014/main" val="3010724109"/>
                    </a:ext>
                  </a:extLst>
                </a:gridCol>
                <a:gridCol w="1645920">
                  <a:extLst>
                    <a:ext uri="{9D8B030D-6E8A-4147-A177-3AD203B41FA5}">
                      <a16:colId xmlns:a16="http://schemas.microsoft.com/office/drawing/2014/main" val="347702006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115293398"/>
                  </a:ext>
                </a:extLst>
              </a:tr>
              <a:tr h="370840">
                <a:tc>
                  <a:txBody>
                    <a:bodyPr/>
                    <a:lstStyle/>
                    <a:p>
                      <a:r>
                        <a:rPr lang="en-US" sz="1000"/>
                        <a:t>94</a:t>
                      </a:r>
                    </a:p>
                  </a:txBody>
                  <a:tcPr/>
                </a:tc>
                <a:tc>
                  <a:txBody>
                    <a:bodyPr/>
                    <a:lstStyle/>
                    <a:p>
                      <a:r>
                        <a:rPr lang="en-US" sz="1000"/>
                        <a:t>0.9054</a:t>
                      </a:r>
                    </a:p>
                  </a:txBody>
                  <a:tcPr/>
                </a:tc>
                <a:tc>
                  <a:txBody>
                    <a:bodyPr/>
                    <a:lstStyle/>
                    <a:p>
                      <a:r>
                        <a:rPr lang="en-US" sz="1000"/>
                        <a:t>2900.47</a:t>
                      </a:r>
                    </a:p>
                  </a:txBody>
                  <a:tcPr/>
                </a:tc>
                <a:tc>
                  <a:txBody>
                    <a:bodyPr/>
                    <a:lstStyle/>
                    <a:p>
                      <a:r>
                        <a:rPr lang="en-US" sz="1000"/>
                        <a:t>336805</a:t>
                      </a:r>
                    </a:p>
                  </a:txBody>
                  <a:tcPr/>
                </a:tc>
                <a:tc>
                  <a:txBody>
                    <a:bodyPr/>
                    <a:lstStyle/>
                    <a:p>
                      <a:r>
                        <a:rPr lang="en-US" sz="1000"/>
                        <a:t>272644</a:t>
                      </a:r>
                    </a:p>
                  </a:txBody>
                  <a:tcPr/>
                </a:tc>
                <a:extLst>
                  <a:ext uri="{0D108BD9-81ED-4DB2-BD59-A6C34878D82A}">
                    <a16:rowId xmlns:a16="http://schemas.microsoft.com/office/drawing/2014/main" val="2805301359"/>
                  </a:ext>
                </a:extLst>
              </a:tr>
            </a:tbl>
          </a:graphicData>
        </a:graphic>
      </p:graphicFrame>
      <p:sp>
        <p:nvSpPr>
          <p:cNvPr id="4" name="Text Placeholder 3">
            <a:extLst>
              <a:ext uri="{FF2B5EF4-FFF2-40B4-BE49-F238E27FC236}">
                <a16:creationId xmlns:a16="http://schemas.microsoft.com/office/drawing/2014/main" id="{2A7F8D79-2963-43E4-9C03-B5E6737CF50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57370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D4D87-2DE1-4BC5-8A06-E30288AD3A26}"/>
              </a:ext>
            </a:extLst>
          </p:cNvPr>
          <p:cNvSpPr>
            <a:spLocks noGrp="1"/>
          </p:cNvSpPr>
          <p:nvPr>
            <p:ph type="title"/>
          </p:nvPr>
        </p:nvSpPr>
        <p:spPr/>
        <p:txBody>
          <a:bodyPr/>
          <a:lstStyle/>
          <a:p>
            <a:r>
              <a:rPr lang="en-US"/>
              <a:t>Instagram Stories Table  | All Pages - 1 of 14</a:t>
            </a:r>
          </a:p>
        </p:txBody>
      </p:sp>
      <p:graphicFrame>
        <p:nvGraphicFramePr>
          <p:cNvPr id="5" name="Table Placeholder 4">
            <a:extLst>
              <a:ext uri="{FF2B5EF4-FFF2-40B4-BE49-F238E27FC236}">
                <a16:creationId xmlns:a16="http://schemas.microsoft.com/office/drawing/2014/main" id="{1CDE1CB2-7A76-4806-B3F4-A85A5A309059}"/>
              </a:ext>
            </a:extLst>
          </p:cNvPr>
          <p:cNvGraphicFramePr>
            <a:graphicFrameLocks noGrp="1"/>
          </p:cNvGraphicFramePr>
          <p:nvPr>
            <p:ph type="tbl" sz="quarter" idx="13"/>
            <p:extLst>
              <p:ext uri="{D42A27DB-BD31-4B8C-83A1-F6EECF244321}">
                <p14:modId xmlns:p14="http://schemas.microsoft.com/office/powerpoint/2010/main" val="1197475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46612747"/>
                    </a:ext>
                  </a:extLst>
                </a:gridCol>
                <a:gridCol w="905256">
                  <a:extLst>
                    <a:ext uri="{9D8B030D-6E8A-4147-A177-3AD203B41FA5}">
                      <a16:colId xmlns:a16="http://schemas.microsoft.com/office/drawing/2014/main" val="2989308494"/>
                    </a:ext>
                  </a:extLst>
                </a:gridCol>
                <a:gridCol w="905256">
                  <a:extLst>
                    <a:ext uri="{9D8B030D-6E8A-4147-A177-3AD203B41FA5}">
                      <a16:colId xmlns:a16="http://schemas.microsoft.com/office/drawing/2014/main" val="4255652969"/>
                    </a:ext>
                  </a:extLst>
                </a:gridCol>
                <a:gridCol w="905256">
                  <a:extLst>
                    <a:ext uri="{9D8B030D-6E8A-4147-A177-3AD203B41FA5}">
                      <a16:colId xmlns:a16="http://schemas.microsoft.com/office/drawing/2014/main" val="3154071939"/>
                    </a:ext>
                  </a:extLst>
                </a:gridCol>
                <a:gridCol w="905256">
                  <a:extLst>
                    <a:ext uri="{9D8B030D-6E8A-4147-A177-3AD203B41FA5}">
                      <a16:colId xmlns:a16="http://schemas.microsoft.com/office/drawing/2014/main" val="3837896278"/>
                    </a:ext>
                  </a:extLst>
                </a:gridCol>
                <a:gridCol w="905256">
                  <a:extLst>
                    <a:ext uri="{9D8B030D-6E8A-4147-A177-3AD203B41FA5}">
                      <a16:colId xmlns:a16="http://schemas.microsoft.com/office/drawing/2014/main" val="3662411504"/>
                    </a:ext>
                  </a:extLst>
                </a:gridCol>
                <a:gridCol w="905256">
                  <a:extLst>
                    <a:ext uri="{9D8B030D-6E8A-4147-A177-3AD203B41FA5}">
                      <a16:colId xmlns:a16="http://schemas.microsoft.com/office/drawing/2014/main" val="3954622900"/>
                    </a:ext>
                  </a:extLst>
                </a:gridCol>
                <a:gridCol w="905256">
                  <a:extLst>
                    <a:ext uri="{9D8B030D-6E8A-4147-A177-3AD203B41FA5}">
                      <a16:colId xmlns:a16="http://schemas.microsoft.com/office/drawing/2014/main" val="2176565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63823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https://scontent-iad3-1.cdninstagram.com/v/t51.29350-15/119561501_789220145225895_7141558698808834965_n.jpg?_nc_cat=104&amp;_nc_sid=8ae9d6&amp;_nc_ohc=BXsqsSBuOvYAX906DS0&amp;_nc_ht=scontent-iad3-1.cdninstagram.com&amp;oh=92013188f1d1916042fe481b81bf4929&amp;oe=5F840BA5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1276364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https://scontent-iad3-1.cdninstagram.com/v/t51.29350-15/120039562_174642544165015_2839794312641982923_n.jpg?_nc_cat=102&amp;_nc_sid=8ae9d6&amp;_nc_ohc=dAz_R4PpHbQAX8pWWHG&amp;_nc_ht=scontent-iad3-1.cdninstagram.com&amp;oh=92deae8f6d0d0fe05e7ef64aa0b5746c&amp;oe=5F90E29B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2024987804"/>
                  </a:ext>
                </a:extLst>
              </a:tr>
            </a:tbl>
          </a:graphicData>
        </a:graphic>
      </p:graphicFrame>
      <p:sp>
        <p:nvSpPr>
          <p:cNvPr id="4" name="Text Placeholder 3">
            <a:extLst>
              <a:ext uri="{FF2B5EF4-FFF2-40B4-BE49-F238E27FC236}">
                <a16:creationId xmlns:a16="http://schemas.microsoft.com/office/drawing/2014/main" id="{DCF8C641-EAF6-4A8A-8C57-58BB740623F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410621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6AFCD-CE53-4A7E-98A0-49B138F7FA15}"/>
              </a:ext>
            </a:extLst>
          </p:cNvPr>
          <p:cNvSpPr>
            <a:spLocks noGrp="1"/>
          </p:cNvSpPr>
          <p:nvPr>
            <p:ph type="title"/>
          </p:nvPr>
        </p:nvSpPr>
        <p:spPr/>
        <p:txBody>
          <a:bodyPr/>
          <a:lstStyle/>
          <a:p>
            <a:r>
              <a:rPr lang="en-US"/>
              <a:t>Instagram Stories Table  | All Pages - 2 of 14</a:t>
            </a:r>
          </a:p>
        </p:txBody>
      </p:sp>
      <p:graphicFrame>
        <p:nvGraphicFramePr>
          <p:cNvPr id="5" name="Table Placeholder 4">
            <a:extLst>
              <a:ext uri="{FF2B5EF4-FFF2-40B4-BE49-F238E27FC236}">
                <a16:creationId xmlns:a16="http://schemas.microsoft.com/office/drawing/2014/main" id="{48CBF954-AC3C-41E1-8B35-BED05BF86FFC}"/>
              </a:ext>
            </a:extLst>
          </p:cNvPr>
          <p:cNvGraphicFramePr>
            <a:graphicFrameLocks noGrp="1"/>
          </p:cNvGraphicFramePr>
          <p:nvPr>
            <p:ph type="tbl" sz="quarter" idx="13"/>
            <p:extLst>
              <p:ext uri="{D42A27DB-BD31-4B8C-83A1-F6EECF244321}">
                <p14:modId xmlns:p14="http://schemas.microsoft.com/office/powerpoint/2010/main" val="1817993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49016386"/>
                    </a:ext>
                  </a:extLst>
                </a:gridCol>
                <a:gridCol w="905256">
                  <a:extLst>
                    <a:ext uri="{9D8B030D-6E8A-4147-A177-3AD203B41FA5}">
                      <a16:colId xmlns:a16="http://schemas.microsoft.com/office/drawing/2014/main" val="3306046478"/>
                    </a:ext>
                  </a:extLst>
                </a:gridCol>
                <a:gridCol w="905256">
                  <a:extLst>
                    <a:ext uri="{9D8B030D-6E8A-4147-A177-3AD203B41FA5}">
                      <a16:colId xmlns:a16="http://schemas.microsoft.com/office/drawing/2014/main" val="2834133910"/>
                    </a:ext>
                  </a:extLst>
                </a:gridCol>
                <a:gridCol w="905256">
                  <a:extLst>
                    <a:ext uri="{9D8B030D-6E8A-4147-A177-3AD203B41FA5}">
                      <a16:colId xmlns:a16="http://schemas.microsoft.com/office/drawing/2014/main" val="4121795337"/>
                    </a:ext>
                  </a:extLst>
                </a:gridCol>
                <a:gridCol w="905256">
                  <a:extLst>
                    <a:ext uri="{9D8B030D-6E8A-4147-A177-3AD203B41FA5}">
                      <a16:colId xmlns:a16="http://schemas.microsoft.com/office/drawing/2014/main" val="4063590950"/>
                    </a:ext>
                  </a:extLst>
                </a:gridCol>
                <a:gridCol w="905256">
                  <a:extLst>
                    <a:ext uri="{9D8B030D-6E8A-4147-A177-3AD203B41FA5}">
                      <a16:colId xmlns:a16="http://schemas.microsoft.com/office/drawing/2014/main" val="3854224275"/>
                    </a:ext>
                  </a:extLst>
                </a:gridCol>
                <a:gridCol w="905256">
                  <a:extLst>
                    <a:ext uri="{9D8B030D-6E8A-4147-A177-3AD203B41FA5}">
                      <a16:colId xmlns:a16="http://schemas.microsoft.com/office/drawing/2014/main" val="2877459123"/>
                    </a:ext>
                  </a:extLst>
                </a:gridCol>
                <a:gridCol w="905256">
                  <a:extLst>
                    <a:ext uri="{9D8B030D-6E8A-4147-A177-3AD203B41FA5}">
                      <a16:colId xmlns:a16="http://schemas.microsoft.com/office/drawing/2014/main" val="1694152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246877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https://scontent-iad3-1.cdninstagram.com/v/t51.29350-15/119432387_1761240730692644_5183901028387022845_n.jpg?_nc_cat=110&amp;_nc_sid=8ae9d6&amp;_nc_ohc=7TLJ4glE5yYAX-OBEzH&amp;_nc_ht=scontent-iad3-1.cdninstagram.com&amp;oh=da37c665d95c8b248480c40269ebd1be&amp;oe=5F84F2B5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extLst>
                  <a:ext uri="{0D108BD9-81ED-4DB2-BD59-A6C34878D82A}">
                    <a16:rowId xmlns:a16="http://schemas.microsoft.com/office/drawing/2014/main" val="602878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https://scontent-iad3-1.cdninstagram.com/v/t51.29350-15/119914655_910551952800682_750900896309489682_n.jpg?_nc_cat=108&amp;_nc_sid=8ae9d6&amp;_nc_ohc=EQ3h_R5Fod4AX9_wMj1&amp;_nc_ht=scontent-iad3-1.cdninstagram.com&amp;oh=a9572c6e82e85cb0d3ba40211c094124&amp;oe=5F8E4451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4121994935"/>
                  </a:ext>
                </a:extLst>
              </a:tr>
            </a:tbl>
          </a:graphicData>
        </a:graphic>
      </p:graphicFrame>
      <p:sp>
        <p:nvSpPr>
          <p:cNvPr id="4" name="Text Placeholder 3">
            <a:extLst>
              <a:ext uri="{FF2B5EF4-FFF2-40B4-BE49-F238E27FC236}">
                <a16:creationId xmlns:a16="http://schemas.microsoft.com/office/drawing/2014/main" id="{C0595618-3A91-4513-B34B-5D220F85A5C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5991653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DEE3F-DC8C-4EE8-9D75-1E26597A25A1}"/>
              </a:ext>
            </a:extLst>
          </p:cNvPr>
          <p:cNvSpPr>
            <a:spLocks noGrp="1"/>
          </p:cNvSpPr>
          <p:nvPr>
            <p:ph type="title"/>
          </p:nvPr>
        </p:nvSpPr>
        <p:spPr/>
        <p:txBody>
          <a:bodyPr/>
          <a:lstStyle/>
          <a:p>
            <a:r>
              <a:rPr lang="en-US"/>
              <a:t>Instagram Stories Table  | All Pages - 3 of 14</a:t>
            </a:r>
          </a:p>
        </p:txBody>
      </p:sp>
      <p:graphicFrame>
        <p:nvGraphicFramePr>
          <p:cNvPr id="5" name="Table Placeholder 4">
            <a:extLst>
              <a:ext uri="{FF2B5EF4-FFF2-40B4-BE49-F238E27FC236}">
                <a16:creationId xmlns:a16="http://schemas.microsoft.com/office/drawing/2014/main" id="{FE617C34-DC42-4CEA-ADE9-15AFE310A36E}"/>
              </a:ext>
            </a:extLst>
          </p:cNvPr>
          <p:cNvGraphicFramePr>
            <a:graphicFrameLocks noGrp="1"/>
          </p:cNvGraphicFramePr>
          <p:nvPr>
            <p:ph type="tbl" sz="quarter" idx="13"/>
            <p:extLst>
              <p:ext uri="{D42A27DB-BD31-4B8C-83A1-F6EECF244321}">
                <p14:modId xmlns:p14="http://schemas.microsoft.com/office/powerpoint/2010/main" val="1851602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93925325"/>
                    </a:ext>
                  </a:extLst>
                </a:gridCol>
                <a:gridCol w="905256">
                  <a:extLst>
                    <a:ext uri="{9D8B030D-6E8A-4147-A177-3AD203B41FA5}">
                      <a16:colId xmlns:a16="http://schemas.microsoft.com/office/drawing/2014/main" val="2441462796"/>
                    </a:ext>
                  </a:extLst>
                </a:gridCol>
                <a:gridCol w="905256">
                  <a:extLst>
                    <a:ext uri="{9D8B030D-6E8A-4147-A177-3AD203B41FA5}">
                      <a16:colId xmlns:a16="http://schemas.microsoft.com/office/drawing/2014/main" val="75189397"/>
                    </a:ext>
                  </a:extLst>
                </a:gridCol>
                <a:gridCol w="905256">
                  <a:extLst>
                    <a:ext uri="{9D8B030D-6E8A-4147-A177-3AD203B41FA5}">
                      <a16:colId xmlns:a16="http://schemas.microsoft.com/office/drawing/2014/main" val="1499835104"/>
                    </a:ext>
                  </a:extLst>
                </a:gridCol>
                <a:gridCol w="905256">
                  <a:extLst>
                    <a:ext uri="{9D8B030D-6E8A-4147-A177-3AD203B41FA5}">
                      <a16:colId xmlns:a16="http://schemas.microsoft.com/office/drawing/2014/main" val="231640586"/>
                    </a:ext>
                  </a:extLst>
                </a:gridCol>
                <a:gridCol w="905256">
                  <a:extLst>
                    <a:ext uri="{9D8B030D-6E8A-4147-A177-3AD203B41FA5}">
                      <a16:colId xmlns:a16="http://schemas.microsoft.com/office/drawing/2014/main" val="3308474007"/>
                    </a:ext>
                  </a:extLst>
                </a:gridCol>
                <a:gridCol w="905256">
                  <a:extLst>
                    <a:ext uri="{9D8B030D-6E8A-4147-A177-3AD203B41FA5}">
                      <a16:colId xmlns:a16="http://schemas.microsoft.com/office/drawing/2014/main" val="1949646728"/>
                    </a:ext>
                  </a:extLst>
                </a:gridCol>
                <a:gridCol w="905256">
                  <a:extLst>
                    <a:ext uri="{9D8B030D-6E8A-4147-A177-3AD203B41FA5}">
                      <a16:colId xmlns:a16="http://schemas.microsoft.com/office/drawing/2014/main" val="1689770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24257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https://scontent-iad3-1.cdninstagram.com/v/t51.29350-15/119985344_673662346582016_725371086642488309_n.jpg?_nc_cat=106&amp;_nc_sid=8ae9d6&amp;_nc_ohc=1tk3KYArtlIAX8O77ur&amp;_nc_ht=scontent-iad3-1.cdninstagram.com&amp;oh=f3fff2a5de878e7b09d1969ec2f489b2&amp;oe=5F938533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extLst>
                  <a:ext uri="{0D108BD9-81ED-4DB2-BD59-A6C34878D82A}">
                    <a16:rowId xmlns:a16="http://schemas.microsoft.com/office/drawing/2014/main" val="2234526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https://scontent-iad3-1.cdninstagram.com/v/t51.29350-15/118993719_315302146425748_9090038979217058362_n.jpg?_nc_cat=101&amp;_nc_sid=8ae9d6&amp;_nc_ohc=1cbM9lElevYAX9wt2n6&amp;_nc_ht=scontent-iad3-1.cdninstagram.com&amp;oh=6f0e94788b1c2d3f4fe2c93165f935d9&amp;oe=5F7B1CD3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1009511235"/>
                  </a:ext>
                </a:extLst>
              </a:tr>
            </a:tbl>
          </a:graphicData>
        </a:graphic>
      </p:graphicFrame>
      <p:sp>
        <p:nvSpPr>
          <p:cNvPr id="4" name="Text Placeholder 3">
            <a:extLst>
              <a:ext uri="{FF2B5EF4-FFF2-40B4-BE49-F238E27FC236}">
                <a16:creationId xmlns:a16="http://schemas.microsoft.com/office/drawing/2014/main" id="{F218B300-C104-4EAF-B651-96DB9A22007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136896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2665F-B1CC-4AB9-8541-77EE4543F48A}"/>
              </a:ext>
            </a:extLst>
          </p:cNvPr>
          <p:cNvSpPr>
            <a:spLocks noGrp="1"/>
          </p:cNvSpPr>
          <p:nvPr>
            <p:ph type="title"/>
          </p:nvPr>
        </p:nvSpPr>
        <p:spPr/>
        <p:txBody>
          <a:bodyPr/>
          <a:lstStyle/>
          <a:p>
            <a:r>
              <a:rPr lang="en-US"/>
              <a:t>Instagram Stories Table  | All Pages - 4 of 14</a:t>
            </a:r>
          </a:p>
        </p:txBody>
      </p:sp>
      <p:graphicFrame>
        <p:nvGraphicFramePr>
          <p:cNvPr id="5" name="Table Placeholder 4">
            <a:extLst>
              <a:ext uri="{FF2B5EF4-FFF2-40B4-BE49-F238E27FC236}">
                <a16:creationId xmlns:a16="http://schemas.microsoft.com/office/drawing/2014/main" id="{4A9E1ED9-CAB2-4363-9070-1C6D8DA66669}"/>
              </a:ext>
            </a:extLst>
          </p:cNvPr>
          <p:cNvGraphicFramePr>
            <a:graphicFrameLocks noGrp="1"/>
          </p:cNvGraphicFramePr>
          <p:nvPr>
            <p:ph type="tbl" sz="quarter" idx="13"/>
            <p:extLst>
              <p:ext uri="{D42A27DB-BD31-4B8C-83A1-F6EECF244321}">
                <p14:modId xmlns:p14="http://schemas.microsoft.com/office/powerpoint/2010/main" val="4190683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28482399"/>
                    </a:ext>
                  </a:extLst>
                </a:gridCol>
                <a:gridCol w="905256">
                  <a:extLst>
                    <a:ext uri="{9D8B030D-6E8A-4147-A177-3AD203B41FA5}">
                      <a16:colId xmlns:a16="http://schemas.microsoft.com/office/drawing/2014/main" val="2203530090"/>
                    </a:ext>
                  </a:extLst>
                </a:gridCol>
                <a:gridCol w="905256">
                  <a:extLst>
                    <a:ext uri="{9D8B030D-6E8A-4147-A177-3AD203B41FA5}">
                      <a16:colId xmlns:a16="http://schemas.microsoft.com/office/drawing/2014/main" val="878165532"/>
                    </a:ext>
                  </a:extLst>
                </a:gridCol>
                <a:gridCol w="905256">
                  <a:extLst>
                    <a:ext uri="{9D8B030D-6E8A-4147-A177-3AD203B41FA5}">
                      <a16:colId xmlns:a16="http://schemas.microsoft.com/office/drawing/2014/main" val="4077145548"/>
                    </a:ext>
                  </a:extLst>
                </a:gridCol>
                <a:gridCol w="905256">
                  <a:extLst>
                    <a:ext uri="{9D8B030D-6E8A-4147-A177-3AD203B41FA5}">
                      <a16:colId xmlns:a16="http://schemas.microsoft.com/office/drawing/2014/main" val="2961232595"/>
                    </a:ext>
                  </a:extLst>
                </a:gridCol>
                <a:gridCol w="905256">
                  <a:extLst>
                    <a:ext uri="{9D8B030D-6E8A-4147-A177-3AD203B41FA5}">
                      <a16:colId xmlns:a16="http://schemas.microsoft.com/office/drawing/2014/main" val="1275385557"/>
                    </a:ext>
                  </a:extLst>
                </a:gridCol>
                <a:gridCol w="905256">
                  <a:extLst>
                    <a:ext uri="{9D8B030D-6E8A-4147-A177-3AD203B41FA5}">
                      <a16:colId xmlns:a16="http://schemas.microsoft.com/office/drawing/2014/main" val="2968740937"/>
                    </a:ext>
                  </a:extLst>
                </a:gridCol>
                <a:gridCol w="905256">
                  <a:extLst>
                    <a:ext uri="{9D8B030D-6E8A-4147-A177-3AD203B41FA5}">
                      <a16:colId xmlns:a16="http://schemas.microsoft.com/office/drawing/2014/main" val="3348120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388125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https://scontent-iad3-1.cdninstagram.com/v/t51.29350-15/119210913_2699229580324794_3590163611185003840_n.jpg?_nc_cat=100&amp;_nc_sid=8ae9d6&amp;_nc_ohc=Oxgfih4vi4wAX82DUNa&amp;_nc_ht=scontent-iad3-1.cdninstagram.com&amp;oh=c95d43247592cdcb7f3b63ba9eea20d3&amp;oe=5F85768E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extLst>
                  <a:ext uri="{0D108BD9-81ED-4DB2-BD59-A6C34878D82A}">
                    <a16:rowId xmlns:a16="http://schemas.microsoft.com/office/drawing/2014/main" val="1845620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https://scontent-dfw5-2.cdninstagram.com/v/t51.29350-15/120041954_802049397251373_7616295069601809571_n.jpg?_nc_cat=102&amp;_nc_sid=8ae9d6&amp;_nc_ohc=K3noQUGUqY0AX9M6aPF&amp;_nc_ht=scontent-dfw5-2.cdninstagram.com&amp;oh=2acaf7aa3a083b1884530766f90a7706&amp;oe=5F90E5B5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41905876"/>
                  </a:ext>
                </a:extLst>
              </a:tr>
            </a:tbl>
          </a:graphicData>
        </a:graphic>
      </p:graphicFrame>
      <p:sp>
        <p:nvSpPr>
          <p:cNvPr id="4" name="Text Placeholder 3">
            <a:extLst>
              <a:ext uri="{FF2B5EF4-FFF2-40B4-BE49-F238E27FC236}">
                <a16:creationId xmlns:a16="http://schemas.microsoft.com/office/drawing/2014/main" id="{688EE77F-1710-43B8-8D48-ADAD1CFA87D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044603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25BCE-5ABF-4C69-820D-5996C01DCB43}"/>
              </a:ext>
            </a:extLst>
          </p:cNvPr>
          <p:cNvSpPr>
            <a:spLocks noGrp="1"/>
          </p:cNvSpPr>
          <p:nvPr>
            <p:ph type="title"/>
          </p:nvPr>
        </p:nvSpPr>
        <p:spPr/>
        <p:txBody>
          <a:bodyPr/>
          <a:lstStyle/>
          <a:p>
            <a:r>
              <a:rPr lang="en-US"/>
              <a:t>Instagram Stories Table  | All Pages - 5 of 14</a:t>
            </a:r>
          </a:p>
        </p:txBody>
      </p:sp>
      <p:graphicFrame>
        <p:nvGraphicFramePr>
          <p:cNvPr id="5" name="Table Placeholder 4">
            <a:extLst>
              <a:ext uri="{FF2B5EF4-FFF2-40B4-BE49-F238E27FC236}">
                <a16:creationId xmlns:a16="http://schemas.microsoft.com/office/drawing/2014/main" id="{7B2118CD-DC56-43F6-831F-133B6D889588}"/>
              </a:ext>
            </a:extLst>
          </p:cNvPr>
          <p:cNvGraphicFramePr>
            <a:graphicFrameLocks noGrp="1"/>
          </p:cNvGraphicFramePr>
          <p:nvPr>
            <p:ph type="tbl" sz="quarter" idx="13"/>
            <p:extLst>
              <p:ext uri="{D42A27DB-BD31-4B8C-83A1-F6EECF244321}">
                <p14:modId xmlns:p14="http://schemas.microsoft.com/office/powerpoint/2010/main" val="958209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44863023"/>
                    </a:ext>
                  </a:extLst>
                </a:gridCol>
                <a:gridCol w="905256">
                  <a:extLst>
                    <a:ext uri="{9D8B030D-6E8A-4147-A177-3AD203B41FA5}">
                      <a16:colId xmlns:a16="http://schemas.microsoft.com/office/drawing/2014/main" val="1123338357"/>
                    </a:ext>
                  </a:extLst>
                </a:gridCol>
                <a:gridCol w="905256">
                  <a:extLst>
                    <a:ext uri="{9D8B030D-6E8A-4147-A177-3AD203B41FA5}">
                      <a16:colId xmlns:a16="http://schemas.microsoft.com/office/drawing/2014/main" val="1920791195"/>
                    </a:ext>
                  </a:extLst>
                </a:gridCol>
                <a:gridCol w="905256">
                  <a:extLst>
                    <a:ext uri="{9D8B030D-6E8A-4147-A177-3AD203B41FA5}">
                      <a16:colId xmlns:a16="http://schemas.microsoft.com/office/drawing/2014/main" val="569065529"/>
                    </a:ext>
                  </a:extLst>
                </a:gridCol>
                <a:gridCol w="905256">
                  <a:extLst>
                    <a:ext uri="{9D8B030D-6E8A-4147-A177-3AD203B41FA5}">
                      <a16:colId xmlns:a16="http://schemas.microsoft.com/office/drawing/2014/main" val="3706217228"/>
                    </a:ext>
                  </a:extLst>
                </a:gridCol>
                <a:gridCol w="905256">
                  <a:extLst>
                    <a:ext uri="{9D8B030D-6E8A-4147-A177-3AD203B41FA5}">
                      <a16:colId xmlns:a16="http://schemas.microsoft.com/office/drawing/2014/main" val="727978562"/>
                    </a:ext>
                  </a:extLst>
                </a:gridCol>
                <a:gridCol w="905256">
                  <a:extLst>
                    <a:ext uri="{9D8B030D-6E8A-4147-A177-3AD203B41FA5}">
                      <a16:colId xmlns:a16="http://schemas.microsoft.com/office/drawing/2014/main" val="1358600298"/>
                    </a:ext>
                  </a:extLst>
                </a:gridCol>
                <a:gridCol w="905256">
                  <a:extLst>
                    <a:ext uri="{9D8B030D-6E8A-4147-A177-3AD203B41FA5}">
                      <a16:colId xmlns:a16="http://schemas.microsoft.com/office/drawing/2014/main" val="3129011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81978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https://scontent-iad3-1.cdninstagram.com/v/t51.29350-15/119218581_145332810590059_6778390294871847584_n.jpg?_nc_cat=110&amp;_nc_sid=8ae9d6&amp;_nc_ohc=xUAVNT27YjwAX_VY4-v&amp;_nc_ht=scontent-iad3-1.cdninstagram.com&amp;oh=2ca4de2753b58a8c539a09bd458e65c9&amp;oe=5F84769C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1854120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https://scontent-iad3-1.cdninstagram.com/v/t51.29350-15/118764908_698224274100697_7351226262541232357_n.jpg?_nc_cat=101&amp;_nc_sid=8ae9d6&amp;_nc_ohc=C5i0dG6gejQAX9UjF-X&amp;_nc_ht=scontent-iad3-1.cdninstagram.com&amp;oh=dd63cadf9dbf0f5ff271026c152d7bdc&amp;oe=5F7D9836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1217131413"/>
                  </a:ext>
                </a:extLst>
              </a:tr>
            </a:tbl>
          </a:graphicData>
        </a:graphic>
      </p:graphicFrame>
      <p:sp>
        <p:nvSpPr>
          <p:cNvPr id="4" name="Text Placeholder 3">
            <a:extLst>
              <a:ext uri="{FF2B5EF4-FFF2-40B4-BE49-F238E27FC236}">
                <a16:creationId xmlns:a16="http://schemas.microsoft.com/office/drawing/2014/main" id="{D26AD39B-76FD-4668-AD90-144E30C54D2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236508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3C679-045C-467C-BE94-41B908E35D7E}"/>
              </a:ext>
            </a:extLst>
          </p:cNvPr>
          <p:cNvSpPr>
            <a:spLocks noGrp="1"/>
          </p:cNvSpPr>
          <p:nvPr>
            <p:ph type="title"/>
          </p:nvPr>
        </p:nvSpPr>
        <p:spPr/>
        <p:txBody>
          <a:bodyPr/>
          <a:lstStyle/>
          <a:p>
            <a:r>
              <a:rPr lang="en-US"/>
              <a:t>Instagram Stories Table  | All Pages - 6 of 14</a:t>
            </a:r>
          </a:p>
        </p:txBody>
      </p:sp>
      <p:graphicFrame>
        <p:nvGraphicFramePr>
          <p:cNvPr id="5" name="Table Placeholder 4">
            <a:extLst>
              <a:ext uri="{FF2B5EF4-FFF2-40B4-BE49-F238E27FC236}">
                <a16:creationId xmlns:a16="http://schemas.microsoft.com/office/drawing/2014/main" id="{7F2D1E31-ACB6-4790-9C09-C4187FCE9AB1}"/>
              </a:ext>
            </a:extLst>
          </p:cNvPr>
          <p:cNvGraphicFramePr>
            <a:graphicFrameLocks noGrp="1"/>
          </p:cNvGraphicFramePr>
          <p:nvPr>
            <p:ph type="tbl" sz="quarter" idx="13"/>
            <p:extLst>
              <p:ext uri="{D42A27DB-BD31-4B8C-83A1-F6EECF244321}">
                <p14:modId xmlns:p14="http://schemas.microsoft.com/office/powerpoint/2010/main" val="690571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01465689"/>
                    </a:ext>
                  </a:extLst>
                </a:gridCol>
                <a:gridCol w="905256">
                  <a:extLst>
                    <a:ext uri="{9D8B030D-6E8A-4147-A177-3AD203B41FA5}">
                      <a16:colId xmlns:a16="http://schemas.microsoft.com/office/drawing/2014/main" val="1212064209"/>
                    </a:ext>
                  </a:extLst>
                </a:gridCol>
                <a:gridCol w="905256">
                  <a:extLst>
                    <a:ext uri="{9D8B030D-6E8A-4147-A177-3AD203B41FA5}">
                      <a16:colId xmlns:a16="http://schemas.microsoft.com/office/drawing/2014/main" val="1007991324"/>
                    </a:ext>
                  </a:extLst>
                </a:gridCol>
                <a:gridCol w="905256">
                  <a:extLst>
                    <a:ext uri="{9D8B030D-6E8A-4147-A177-3AD203B41FA5}">
                      <a16:colId xmlns:a16="http://schemas.microsoft.com/office/drawing/2014/main" val="1895156581"/>
                    </a:ext>
                  </a:extLst>
                </a:gridCol>
                <a:gridCol w="905256">
                  <a:extLst>
                    <a:ext uri="{9D8B030D-6E8A-4147-A177-3AD203B41FA5}">
                      <a16:colId xmlns:a16="http://schemas.microsoft.com/office/drawing/2014/main" val="461983029"/>
                    </a:ext>
                  </a:extLst>
                </a:gridCol>
                <a:gridCol w="905256">
                  <a:extLst>
                    <a:ext uri="{9D8B030D-6E8A-4147-A177-3AD203B41FA5}">
                      <a16:colId xmlns:a16="http://schemas.microsoft.com/office/drawing/2014/main" val="2136836725"/>
                    </a:ext>
                  </a:extLst>
                </a:gridCol>
                <a:gridCol w="905256">
                  <a:extLst>
                    <a:ext uri="{9D8B030D-6E8A-4147-A177-3AD203B41FA5}">
                      <a16:colId xmlns:a16="http://schemas.microsoft.com/office/drawing/2014/main" val="4277152239"/>
                    </a:ext>
                  </a:extLst>
                </a:gridCol>
                <a:gridCol w="905256">
                  <a:extLst>
                    <a:ext uri="{9D8B030D-6E8A-4147-A177-3AD203B41FA5}">
                      <a16:colId xmlns:a16="http://schemas.microsoft.com/office/drawing/2014/main" val="3320290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09271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119700854_347277089919448_8506140243339383718_n.jpg?_nc_cat=104&amp;_nc_sid=8ae9d6&amp;_nc_ohc=o5KrTYrBgHcAX_P221F&amp;_nc_oc=AQlch_fMwvG2L61QR1_jxZAvjODvXbBzRn9E_weXbrt3GGdxk6TXo0KlfwMx7CWUUfE&amp;_nc_ht=scontent-iad3-1.cdninstagram.com&amp;oh=5d567cf8e54b2b7d637d0401fda515db&amp;oe=5F8CB5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2193826444"/>
                  </a:ext>
                </a:extLst>
              </a:tr>
            </a:tbl>
          </a:graphicData>
        </a:graphic>
      </p:graphicFrame>
      <p:sp>
        <p:nvSpPr>
          <p:cNvPr id="4" name="Text Placeholder 3">
            <a:extLst>
              <a:ext uri="{FF2B5EF4-FFF2-40B4-BE49-F238E27FC236}">
                <a16:creationId xmlns:a16="http://schemas.microsoft.com/office/drawing/2014/main" id="{BA1A9F03-3975-4A6B-874B-561A5B533B8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5520313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E7115-2E03-47C4-B1E7-D469AB21E5C5}"/>
              </a:ext>
            </a:extLst>
          </p:cNvPr>
          <p:cNvSpPr>
            <a:spLocks noGrp="1"/>
          </p:cNvSpPr>
          <p:nvPr>
            <p:ph type="title"/>
          </p:nvPr>
        </p:nvSpPr>
        <p:spPr/>
        <p:txBody>
          <a:bodyPr/>
          <a:lstStyle/>
          <a:p>
            <a:r>
              <a:rPr lang="en-US"/>
              <a:t>Instagram Stories Table  | All Pages - 7 of 14</a:t>
            </a:r>
          </a:p>
        </p:txBody>
      </p:sp>
      <p:graphicFrame>
        <p:nvGraphicFramePr>
          <p:cNvPr id="5" name="Table Placeholder 4">
            <a:extLst>
              <a:ext uri="{FF2B5EF4-FFF2-40B4-BE49-F238E27FC236}">
                <a16:creationId xmlns:a16="http://schemas.microsoft.com/office/drawing/2014/main" id="{0EDA341A-C5C5-453D-A366-FC4EF089A718}"/>
              </a:ext>
            </a:extLst>
          </p:cNvPr>
          <p:cNvGraphicFramePr>
            <a:graphicFrameLocks noGrp="1"/>
          </p:cNvGraphicFramePr>
          <p:nvPr>
            <p:ph type="tbl" sz="quarter" idx="13"/>
            <p:extLst>
              <p:ext uri="{D42A27DB-BD31-4B8C-83A1-F6EECF244321}">
                <p14:modId xmlns:p14="http://schemas.microsoft.com/office/powerpoint/2010/main" val="1895214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61750830"/>
                    </a:ext>
                  </a:extLst>
                </a:gridCol>
                <a:gridCol w="905256">
                  <a:extLst>
                    <a:ext uri="{9D8B030D-6E8A-4147-A177-3AD203B41FA5}">
                      <a16:colId xmlns:a16="http://schemas.microsoft.com/office/drawing/2014/main" val="417052402"/>
                    </a:ext>
                  </a:extLst>
                </a:gridCol>
                <a:gridCol w="905256">
                  <a:extLst>
                    <a:ext uri="{9D8B030D-6E8A-4147-A177-3AD203B41FA5}">
                      <a16:colId xmlns:a16="http://schemas.microsoft.com/office/drawing/2014/main" val="225944996"/>
                    </a:ext>
                  </a:extLst>
                </a:gridCol>
                <a:gridCol w="905256">
                  <a:extLst>
                    <a:ext uri="{9D8B030D-6E8A-4147-A177-3AD203B41FA5}">
                      <a16:colId xmlns:a16="http://schemas.microsoft.com/office/drawing/2014/main" val="2215484701"/>
                    </a:ext>
                  </a:extLst>
                </a:gridCol>
                <a:gridCol w="905256">
                  <a:extLst>
                    <a:ext uri="{9D8B030D-6E8A-4147-A177-3AD203B41FA5}">
                      <a16:colId xmlns:a16="http://schemas.microsoft.com/office/drawing/2014/main" val="1008422081"/>
                    </a:ext>
                  </a:extLst>
                </a:gridCol>
                <a:gridCol w="905256">
                  <a:extLst>
                    <a:ext uri="{9D8B030D-6E8A-4147-A177-3AD203B41FA5}">
                      <a16:colId xmlns:a16="http://schemas.microsoft.com/office/drawing/2014/main" val="4214473540"/>
                    </a:ext>
                  </a:extLst>
                </a:gridCol>
                <a:gridCol w="905256">
                  <a:extLst>
                    <a:ext uri="{9D8B030D-6E8A-4147-A177-3AD203B41FA5}">
                      <a16:colId xmlns:a16="http://schemas.microsoft.com/office/drawing/2014/main" val="3898850132"/>
                    </a:ext>
                  </a:extLst>
                </a:gridCol>
                <a:gridCol w="905256">
                  <a:extLst>
                    <a:ext uri="{9D8B030D-6E8A-4147-A177-3AD203B41FA5}">
                      <a16:colId xmlns:a16="http://schemas.microsoft.com/office/drawing/2014/main" val="1587617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121688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https://scontent-iad3-1.cdninstagram.com/v/t51.29350-15/119934303_350557312964759_6857701787636743686_n.jpg?_nc_cat=104&amp;_nc_sid=8ae9d6&amp;_nc_ohc=l51SGzSxLYEAX9XWmja&amp;_nc_ht=scontent-iad3-1.cdninstagram.com&amp;oh=ddf051b575276cce87258e294f8b62a9&amp;oe=5F92185D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extLst>
                  <a:ext uri="{0D108BD9-81ED-4DB2-BD59-A6C34878D82A}">
                    <a16:rowId xmlns:a16="http://schemas.microsoft.com/office/drawing/2014/main" val="3628114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https://scontent-iad3-1.cdninstagram.com/v/t51.29350-15/119573891_949457295579323_7305292972073706601_n.jpg?_nc_cat=100&amp;_nc_sid=8ae9d6&amp;_nc_ohc=XZ-mIBKnuwIAX8bDsFu&amp;_nc_ht=scontent-iad3-1.cdninstagram.com&amp;oh=ef490e161d3ea049084a2d9bae29a366&amp;oe=5F87301A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1552321635"/>
                  </a:ext>
                </a:extLst>
              </a:tr>
            </a:tbl>
          </a:graphicData>
        </a:graphic>
      </p:graphicFrame>
      <p:sp>
        <p:nvSpPr>
          <p:cNvPr id="4" name="Text Placeholder 3">
            <a:extLst>
              <a:ext uri="{FF2B5EF4-FFF2-40B4-BE49-F238E27FC236}">
                <a16:creationId xmlns:a16="http://schemas.microsoft.com/office/drawing/2014/main" id="{023C05F9-F49F-4557-BB30-78139EB4A19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238889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C8C6D-0B6D-492A-A2AE-6FD920422772}"/>
              </a:ext>
            </a:extLst>
          </p:cNvPr>
          <p:cNvSpPr>
            <a:spLocks noGrp="1"/>
          </p:cNvSpPr>
          <p:nvPr>
            <p:ph type="title"/>
          </p:nvPr>
        </p:nvSpPr>
        <p:spPr/>
        <p:txBody>
          <a:bodyPr/>
          <a:lstStyle/>
          <a:p>
            <a:r>
              <a:rPr lang="en-US"/>
              <a:t>Instagram Stories Table  | All Pages - 8 of 14</a:t>
            </a:r>
          </a:p>
        </p:txBody>
      </p:sp>
      <p:graphicFrame>
        <p:nvGraphicFramePr>
          <p:cNvPr id="5" name="Table Placeholder 4">
            <a:extLst>
              <a:ext uri="{FF2B5EF4-FFF2-40B4-BE49-F238E27FC236}">
                <a16:creationId xmlns:a16="http://schemas.microsoft.com/office/drawing/2014/main" id="{089C32D4-B4F1-4FF7-BCAD-AF7E6BB15310}"/>
              </a:ext>
            </a:extLst>
          </p:cNvPr>
          <p:cNvGraphicFramePr>
            <a:graphicFrameLocks noGrp="1"/>
          </p:cNvGraphicFramePr>
          <p:nvPr>
            <p:ph type="tbl" sz="quarter" idx="13"/>
            <p:extLst>
              <p:ext uri="{D42A27DB-BD31-4B8C-83A1-F6EECF244321}">
                <p14:modId xmlns:p14="http://schemas.microsoft.com/office/powerpoint/2010/main" val="1177692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56353862"/>
                    </a:ext>
                  </a:extLst>
                </a:gridCol>
                <a:gridCol w="905256">
                  <a:extLst>
                    <a:ext uri="{9D8B030D-6E8A-4147-A177-3AD203B41FA5}">
                      <a16:colId xmlns:a16="http://schemas.microsoft.com/office/drawing/2014/main" val="2647316050"/>
                    </a:ext>
                  </a:extLst>
                </a:gridCol>
                <a:gridCol w="905256">
                  <a:extLst>
                    <a:ext uri="{9D8B030D-6E8A-4147-A177-3AD203B41FA5}">
                      <a16:colId xmlns:a16="http://schemas.microsoft.com/office/drawing/2014/main" val="3339503105"/>
                    </a:ext>
                  </a:extLst>
                </a:gridCol>
                <a:gridCol w="905256">
                  <a:extLst>
                    <a:ext uri="{9D8B030D-6E8A-4147-A177-3AD203B41FA5}">
                      <a16:colId xmlns:a16="http://schemas.microsoft.com/office/drawing/2014/main" val="1623878417"/>
                    </a:ext>
                  </a:extLst>
                </a:gridCol>
                <a:gridCol w="905256">
                  <a:extLst>
                    <a:ext uri="{9D8B030D-6E8A-4147-A177-3AD203B41FA5}">
                      <a16:colId xmlns:a16="http://schemas.microsoft.com/office/drawing/2014/main" val="3543203418"/>
                    </a:ext>
                  </a:extLst>
                </a:gridCol>
                <a:gridCol w="905256">
                  <a:extLst>
                    <a:ext uri="{9D8B030D-6E8A-4147-A177-3AD203B41FA5}">
                      <a16:colId xmlns:a16="http://schemas.microsoft.com/office/drawing/2014/main" val="1011949442"/>
                    </a:ext>
                  </a:extLst>
                </a:gridCol>
                <a:gridCol w="905256">
                  <a:extLst>
                    <a:ext uri="{9D8B030D-6E8A-4147-A177-3AD203B41FA5}">
                      <a16:colId xmlns:a16="http://schemas.microsoft.com/office/drawing/2014/main" val="658297898"/>
                    </a:ext>
                  </a:extLst>
                </a:gridCol>
                <a:gridCol w="905256">
                  <a:extLst>
                    <a:ext uri="{9D8B030D-6E8A-4147-A177-3AD203B41FA5}">
                      <a16:colId xmlns:a16="http://schemas.microsoft.com/office/drawing/2014/main" val="3274797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86414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https://scontent-iad3-1.cdninstagram.com/v/t51.29350-15/119950296_2922657631169377_2865863158429732012_n.jpg?_nc_cat=107&amp;_nc_sid=8ae9d6&amp;_nc_ohc=7LQnPwHtLZ0AX90YU3O&amp;_nc_ht=scontent-iad3-1.cdninstagram.com&amp;oh=1031852eb8008ecf6ee19abaeff5ca5a&amp;oe=5F8EEC03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extLst>
                  <a:ext uri="{0D108BD9-81ED-4DB2-BD59-A6C34878D82A}">
                    <a16:rowId xmlns:a16="http://schemas.microsoft.com/office/drawing/2014/main" val="691724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https://scontent-iad3-1.cdninstagram.com/v/t51.29350-15/119230254_148095150287128_6696987015970831344_n.jpg?_nc_cat=111&amp;_nc_sid=8ae9d6&amp;_nc_ohc=WVsacp5mUuEAX8BL4Kn&amp;_nc_ht=scontent-iad3-1.cdninstagram.com&amp;oh=824a34974aaa52a8c150c22a0dd5ff14&amp;oe=5F87644B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4200028837"/>
                  </a:ext>
                </a:extLst>
              </a:tr>
            </a:tbl>
          </a:graphicData>
        </a:graphic>
      </p:graphicFrame>
      <p:sp>
        <p:nvSpPr>
          <p:cNvPr id="4" name="Text Placeholder 3">
            <a:extLst>
              <a:ext uri="{FF2B5EF4-FFF2-40B4-BE49-F238E27FC236}">
                <a16:creationId xmlns:a16="http://schemas.microsoft.com/office/drawing/2014/main" id="{5412387E-3DAD-4ABA-B44E-0019F33CD2E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6853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E913B-B9D0-46A2-BB78-2683FC9B498A}"/>
              </a:ext>
            </a:extLst>
          </p:cNvPr>
          <p:cNvSpPr>
            <a:spLocks noGrp="1"/>
          </p:cNvSpPr>
          <p:nvPr>
            <p:ph type="title"/>
          </p:nvPr>
        </p:nvSpPr>
        <p:spPr/>
        <p:txBody>
          <a:bodyPr/>
          <a:lstStyle/>
          <a:p>
            <a:r>
              <a:rPr lang="en-US"/>
              <a:t>Instagram Stories Table  | All Pages - 9 of 14</a:t>
            </a:r>
          </a:p>
        </p:txBody>
      </p:sp>
      <p:graphicFrame>
        <p:nvGraphicFramePr>
          <p:cNvPr id="5" name="Table Placeholder 4">
            <a:extLst>
              <a:ext uri="{FF2B5EF4-FFF2-40B4-BE49-F238E27FC236}">
                <a16:creationId xmlns:a16="http://schemas.microsoft.com/office/drawing/2014/main" id="{5A84EC10-D0F7-4CA3-BC32-8C0BDED69382}"/>
              </a:ext>
            </a:extLst>
          </p:cNvPr>
          <p:cNvGraphicFramePr>
            <a:graphicFrameLocks noGrp="1"/>
          </p:cNvGraphicFramePr>
          <p:nvPr>
            <p:ph type="tbl" sz="quarter" idx="13"/>
            <p:extLst>
              <p:ext uri="{D42A27DB-BD31-4B8C-83A1-F6EECF244321}">
                <p14:modId xmlns:p14="http://schemas.microsoft.com/office/powerpoint/2010/main" val="1073677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48945720"/>
                    </a:ext>
                  </a:extLst>
                </a:gridCol>
                <a:gridCol w="905256">
                  <a:extLst>
                    <a:ext uri="{9D8B030D-6E8A-4147-A177-3AD203B41FA5}">
                      <a16:colId xmlns:a16="http://schemas.microsoft.com/office/drawing/2014/main" val="880385149"/>
                    </a:ext>
                  </a:extLst>
                </a:gridCol>
                <a:gridCol w="905256">
                  <a:extLst>
                    <a:ext uri="{9D8B030D-6E8A-4147-A177-3AD203B41FA5}">
                      <a16:colId xmlns:a16="http://schemas.microsoft.com/office/drawing/2014/main" val="4146995557"/>
                    </a:ext>
                  </a:extLst>
                </a:gridCol>
                <a:gridCol w="905256">
                  <a:extLst>
                    <a:ext uri="{9D8B030D-6E8A-4147-A177-3AD203B41FA5}">
                      <a16:colId xmlns:a16="http://schemas.microsoft.com/office/drawing/2014/main" val="652020085"/>
                    </a:ext>
                  </a:extLst>
                </a:gridCol>
                <a:gridCol w="905256">
                  <a:extLst>
                    <a:ext uri="{9D8B030D-6E8A-4147-A177-3AD203B41FA5}">
                      <a16:colId xmlns:a16="http://schemas.microsoft.com/office/drawing/2014/main" val="2295728402"/>
                    </a:ext>
                  </a:extLst>
                </a:gridCol>
                <a:gridCol w="905256">
                  <a:extLst>
                    <a:ext uri="{9D8B030D-6E8A-4147-A177-3AD203B41FA5}">
                      <a16:colId xmlns:a16="http://schemas.microsoft.com/office/drawing/2014/main" val="455630752"/>
                    </a:ext>
                  </a:extLst>
                </a:gridCol>
                <a:gridCol w="905256">
                  <a:extLst>
                    <a:ext uri="{9D8B030D-6E8A-4147-A177-3AD203B41FA5}">
                      <a16:colId xmlns:a16="http://schemas.microsoft.com/office/drawing/2014/main" val="1125935692"/>
                    </a:ext>
                  </a:extLst>
                </a:gridCol>
                <a:gridCol w="905256">
                  <a:extLst>
                    <a:ext uri="{9D8B030D-6E8A-4147-A177-3AD203B41FA5}">
                      <a16:colId xmlns:a16="http://schemas.microsoft.com/office/drawing/2014/main" val="865745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50628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https://scontent-iad3-1.cdninstagram.com/v/t51.29350-15/119166445_3288461951233709_705930394396601752_n.jpg?_nc_cat=105&amp;_nc_sid=8ae9d6&amp;_nc_ohc=VhWg4_iGoHUAX_ripqO&amp;_nc_ht=scontent-iad3-1.cdninstagram.com&amp;oh=64939cf1a7914f5cf3ec6c72f4ab0f82&amp;oe=5F86CFA4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extLst>
                  <a:ext uri="{0D108BD9-81ED-4DB2-BD59-A6C34878D82A}">
                    <a16:rowId xmlns:a16="http://schemas.microsoft.com/office/drawing/2014/main" val="3829709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https://scontent-iad3-1.cdninstagram.com/v/t51.29350-15/119889322_162831128820011_4579441933892028894_n.jpg?_nc_cat=101&amp;_nc_sid=8ae9d6&amp;_nc_ohc=5SV7RqjxFOMAX_rG4M4&amp;_nc_ht=scontent-iad3-1.cdninstagram.com&amp;oh=6269b519d90e2006bbc335aacacaebfc&amp;oe=5F8FAAE8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3563040799"/>
                  </a:ext>
                </a:extLst>
              </a:tr>
            </a:tbl>
          </a:graphicData>
        </a:graphic>
      </p:graphicFrame>
      <p:sp>
        <p:nvSpPr>
          <p:cNvPr id="4" name="Text Placeholder 3">
            <a:extLst>
              <a:ext uri="{FF2B5EF4-FFF2-40B4-BE49-F238E27FC236}">
                <a16:creationId xmlns:a16="http://schemas.microsoft.com/office/drawing/2014/main" id="{E5024D41-E149-46B3-B87F-97DCFB29AF4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336473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33D73-B6AC-4F2B-8DED-E2FD3C989A71}"/>
              </a:ext>
            </a:extLst>
          </p:cNvPr>
          <p:cNvSpPr>
            <a:spLocks noGrp="1"/>
          </p:cNvSpPr>
          <p:nvPr>
            <p:ph type="title"/>
          </p:nvPr>
        </p:nvSpPr>
        <p:spPr/>
        <p:txBody>
          <a:bodyPr/>
          <a:lstStyle/>
          <a:p>
            <a:r>
              <a:rPr lang="en-US"/>
              <a:t>Instagram Stories Table  | All Pages - 10 of 14</a:t>
            </a:r>
          </a:p>
        </p:txBody>
      </p:sp>
      <p:graphicFrame>
        <p:nvGraphicFramePr>
          <p:cNvPr id="5" name="Table Placeholder 4">
            <a:extLst>
              <a:ext uri="{FF2B5EF4-FFF2-40B4-BE49-F238E27FC236}">
                <a16:creationId xmlns:a16="http://schemas.microsoft.com/office/drawing/2014/main" id="{01FD0C0D-BFCC-4751-BEB2-559269F81607}"/>
              </a:ext>
            </a:extLst>
          </p:cNvPr>
          <p:cNvGraphicFramePr>
            <a:graphicFrameLocks noGrp="1"/>
          </p:cNvGraphicFramePr>
          <p:nvPr>
            <p:ph type="tbl" sz="quarter" idx="13"/>
            <p:extLst>
              <p:ext uri="{D42A27DB-BD31-4B8C-83A1-F6EECF244321}">
                <p14:modId xmlns:p14="http://schemas.microsoft.com/office/powerpoint/2010/main" val="2479646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20298567"/>
                    </a:ext>
                  </a:extLst>
                </a:gridCol>
                <a:gridCol w="905256">
                  <a:extLst>
                    <a:ext uri="{9D8B030D-6E8A-4147-A177-3AD203B41FA5}">
                      <a16:colId xmlns:a16="http://schemas.microsoft.com/office/drawing/2014/main" val="3192576908"/>
                    </a:ext>
                  </a:extLst>
                </a:gridCol>
                <a:gridCol w="905256">
                  <a:extLst>
                    <a:ext uri="{9D8B030D-6E8A-4147-A177-3AD203B41FA5}">
                      <a16:colId xmlns:a16="http://schemas.microsoft.com/office/drawing/2014/main" val="2636985331"/>
                    </a:ext>
                  </a:extLst>
                </a:gridCol>
                <a:gridCol w="905256">
                  <a:extLst>
                    <a:ext uri="{9D8B030D-6E8A-4147-A177-3AD203B41FA5}">
                      <a16:colId xmlns:a16="http://schemas.microsoft.com/office/drawing/2014/main" val="435700690"/>
                    </a:ext>
                  </a:extLst>
                </a:gridCol>
                <a:gridCol w="905256">
                  <a:extLst>
                    <a:ext uri="{9D8B030D-6E8A-4147-A177-3AD203B41FA5}">
                      <a16:colId xmlns:a16="http://schemas.microsoft.com/office/drawing/2014/main" val="3632348304"/>
                    </a:ext>
                  </a:extLst>
                </a:gridCol>
                <a:gridCol w="905256">
                  <a:extLst>
                    <a:ext uri="{9D8B030D-6E8A-4147-A177-3AD203B41FA5}">
                      <a16:colId xmlns:a16="http://schemas.microsoft.com/office/drawing/2014/main" val="1120059306"/>
                    </a:ext>
                  </a:extLst>
                </a:gridCol>
                <a:gridCol w="905256">
                  <a:extLst>
                    <a:ext uri="{9D8B030D-6E8A-4147-A177-3AD203B41FA5}">
                      <a16:colId xmlns:a16="http://schemas.microsoft.com/office/drawing/2014/main" val="3543076454"/>
                    </a:ext>
                  </a:extLst>
                </a:gridCol>
                <a:gridCol w="905256">
                  <a:extLst>
                    <a:ext uri="{9D8B030D-6E8A-4147-A177-3AD203B41FA5}">
                      <a16:colId xmlns:a16="http://schemas.microsoft.com/office/drawing/2014/main" val="3927264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40021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https://scontent-iad3-1.cdninstagram.com/v/t51.29350-15/119707307_4986087551417156_858827612145043153_n.jpg?_nc_cat=107&amp;_nc_sid=8ae9d6&amp;_nc_ohc=XDxReYayuz8AX9KWvYN&amp;_nc_ht=scontent-iad3-1.cdninstagram.com&amp;oh=b71d6b7a6ab5b5bd877d524a43e25506&amp;oe=5F8F6D12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extLst>
                  <a:ext uri="{0D108BD9-81ED-4DB2-BD59-A6C34878D82A}">
                    <a16:rowId xmlns:a16="http://schemas.microsoft.com/office/drawing/2014/main" val="3729709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https://scontent-iad3-1.cdninstagram.com/v/t51.29350-15/119242822_1256882938007834_6604085037845201372_n.jpg?_nc_cat=106&amp;_nc_sid=8ae9d6&amp;_nc_ohc=EuPPJQsySsAAX-6TDUa&amp;_nc_ht=scontent-iad3-1.cdninstagram.com&amp;oh=e4cbf096d92e34d229e4224fe170c206&amp;oe=5F85E005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extLst>
                  <a:ext uri="{0D108BD9-81ED-4DB2-BD59-A6C34878D82A}">
                    <a16:rowId xmlns:a16="http://schemas.microsoft.com/office/drawing/2014/main" val="1384364656"/>
                  </a:ext>
                </a:extLst>
              </a:tr>
            </a:tbl>
          </a:graphicData>
        </a:graphic>
      </p:graphicFrame>
      <p:sp>
        <p:nvSpPr>
          <p:cNvPr id="4" name="Text Placeholder 3">
            <a:extLst>
              <a:ext uri="{FF2B5EF4-FFF2-40B4-BE49-F238E27FC236}">
                <a16:creationId xmlns:a16="http://schemas.microsoft.com/office/drawing/2014/main" id="{E7428289-B456-4A9E-96F1-A7293396200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384013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69018-B060-4C1A-8A5C-E7B9483FC2D6}"/>
              </a:ext>
            </a:extLst>
          </p:cNvPr>
          <p:cNvSpPr>
            <a:spLocks noGrp="1"/>
          </p:cNvSpPr>
          <p:nvPr>
            <p:ph type="title"/>
          </p:nvPr>
        </p:nvSpPr>
        <p:spPr/>
        <p:txBody>
          <a:bodyPr/>
          <a:lstStyle/>
          <a:p>
            <a:r>
              <a:rPr lang="en-US"/>
              <a:t>Instagram Stories Table  | All Pages - 11 of 14</a:t>
            </a:r>
          </a:p>
        </p:txBody>
      </p:sp>
      <p:graphicFrame>
        <p:nvGraphicFramePr>
          <p:cNvPr id="5" name="Table Placeholder 4">
            <a:extLst>
              <a:ext uri="{FF2B5EF4-FFF2-40B4-BE49-F238E27FC236}">
                <a16:creationId xmlns:a16="http://schemas.microsoft.com/office/drawing/2014/main" id="{1963A2C0-97D4-47B0-93AE-ADE621411750}"/>
              </a:ext>
            </a:extLst>
          </p:cNvPr>
          <p:cNvGraphicFramePr>
            <a:graphicFrameLocks noGrp="1"/>
          </p:cNvGraphicFramePr>
          <p:nvPr>
            <p:ph type="tbl" sz="quarter" idx="13"/>
            <p:extLst>
              <p:ext uri="{D42A27DB-BD31-4B8C-83A1-F6EECF244321}">
                <p14:modId xmlns:p14="http://schemas.microsoft.com/office/powerpoint/2010/main" val="2159189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32057894"/>
                    </a:ext>
                  </a:extLst>
                </a:gridCol>
                <a:gridCol w="905256">
                  <a:extLst>
                    <a:ext uri="{9D8B030D-6E8A-4147-A177-3AD203B41FA5}">
                      <a16:colId xmlns:a16="http://schemas.microsoft.com/office/drawing/2014/main" val="354034825"/>
                    </a:ext>
                  </a:extLst>
                </a:gridCol>
                <a:gridCol w="905256">
                  <a:extLst>
                    <a:ext uri="{9D8B030D-6E8A-4147-A177-3AD203B41FA5}">
                      <a16:colId xmlns:a16="http://schemas.microsoft.com/office/drawing/2014/main" val="3452646006"/>
                    </a:ext>
                  </a:extLst>
                </a:gridCol>
                <a:gridCol w="905256">
                  <a:extLst>
                    <a:ext uri="{9D8B030D-6E8A-4147-A177-3AD203B41FA5}">
                      <a16:colId xmlns:a16="http://schemas.microsoft.com/office/drawing/2014/main" val="3087938363"/>
                    </a:ext>
                  </a:extLst>
                </a:gridCol>
                <a:gridCol w="905256">
                  <a:extLst>
                    <a:ext uri="{9D8B030D-6E8A-4147-A177-3AD203B41FA5}">
                      <a16:colId xmlns:a16="http://schemas.microsoft.com/office/drawing/2014/main" val="252141552"/>
                    </a:ext>
                  </a:extLst>
                </a:gridCol>
                <a:gridCol w="905256">
                  <a:extLst>
                    <a:ext uri="{9D8B030D-6E8A-4147-A177-3AD203B41FA5}">
                      <a16:colId xmlns:a16="http://schemas.microsoft.com/office/drawing/2014/main" val="1504860417"/>
                    </a:ext>
                  </a:extLst>
                </a:gridCol>
                <a:gridCol w="905256">
                  <a:extLst>
                    <a:ext uri="{9D8B030D-6E8A-4147-A177-3AD203B41FA5}">
                      <a16:colId xmlns:a16="http://schemas.microsoft.com/office/drawing/2014/main" val="4203059848"/>
                    </a:ext>
                  </a:extLst>
                </a:gridCol>
                <a:gridCol w="905256">
                  <a:extLst>
                    <a:ext uri="{9D8B030D-6E8A-4147-A177-3AD203B41FA5}">
                      <a16:colId xmlns:a16="http://schemas.microsoft.com/office/drawing/2014/main" val="2520703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551516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https://scontent-iad3-1.cdninstagram.com/v/t51.29350-15/119969169_336012411158821_3460191722842610399_n.jpg?_nc_cat=100&amp;_nc_sid=8ae9d6&amp;_nc_ohc=oXErSgXVPJAAX9uF2AT&amp;_nc_ht=scontent-iad3-1.cdninstagram.com&amp;oh=89305c84e38248a7b59ea85696411ebd&amp;oe=5F92D56D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extLst>
                  <a:ext uri="{0D108BD9-81ED-4DB2-BD59-A6C34878D82A}">
                    <a16:rowId xmlns:a16="http://schemas.microsoft.com/office/drawing/2014/main" val="912095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https://scontent-iad3-1.cdninstagram.com/v/t51.29350-15/118778141_3335025153253038_6006620474461737420_n.jpg?_nc_cat=103&amp;_nc_sid=8ae9d6&amp;_nc_ohc=EY0GkYm1x4EAX-_DKG9&amp;_nc_ht=scontent-iad3-1.cdninstagram.com&amp;oh=1b67e643c7d5a6fea09eeda4f75a37ea&amp;oe=5F7A4AD6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extLst>
                  <a:ext uri="{0D108BD9-81ED-4DB2-BD59-A6C34878D82A}">
                    <a16:rowId xmlns:a16="http://schemas.microsoft.com/office/drawing/2014/main" val="1059877794"/>
                  </a:ext>
                </a:extLst>
              </a:tr>
            </a:tbl>
          </a:graphicData>
        </a:graphic>
      </p:graphicFrame>
      <p:sp>
        <p:nvSpPr>
          <p:cNvPr id="4" name="Text Placeholder 3">
            <a:extLst>
              <a:ext uri="{FF2B5EF4-FFF2-40B4-BE49-F238E27FC236}">
                <a16:creationId xmlns:a16="http://schemas.microsoft.com/office/drawing/2014/main" id="{FF8ECE7F-81A2-4ED5-954D-C0DF4AB90DE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2191656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EF975-3854-46FE-8CF7-32C62F7A56D5}"/>
              </a:ext>
            </a:extLst>
          </p:cNvPr>
          <p:cNvSpPr>
            <a:spLocks noGrp="1"/>
          </p:cNvSpPr>
          <p:nvPr>
            <p:ph type="title"/>
          </p:nvPr>
        </p:nvSpPr>
        <p:spPr/>
        <p:txBody>
          <a:bodyPr/>
          <a:lstStyle/>
          <a:p>
            <a:r>
              <a:rPr lang="en-US"/>
              <a:t>Instagram Stories Table  | All Pages - 12 of 14</a:t>
            </a:r>
          </a:p>
        </p:txBody>
      </p:sp>
      <p:graphicFrame>
        <p:nvGraphicFramePr>
          <p:cNvPr id="5" name="Table Placeholder 4">
            <a:extLst>
              <a:ext uri="{FF2B5EF4-FFF2-40B4-BE49-F238E27FC236}">
                <a16:creationId xmlns:a16="http://schemas.microsoft.com/office/drawing/2014/main" id="{F015DEFD-28B3-4742-877F-0D2B2FD2BCBC}"/>
              </a:ext>
            </a:extLst>
          </p:cNvPr>
          <p:cNvGraphicFramePr>
            <a:graphicFrameLocks noGrp="1"/>
          </p:cNvGraphicFramePr>
          <p:nvPr>
            <p:ph type="tbl" sz="quarter" idx="13"/>
            <p:extLst>
              <p:ext uri="{D42A27DB-BD31-4B8C-83A1-F6EECF244321}">
                <p14:modId xmlns:p14="http://schemas.microsoft.com/office/powerpoint/2010/main" val="3321213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22909220"/>
                    </a:ext>
                  </a:extLst>
                </a:gridCol>
                <a:gridCol w="905256">
                  <a:extLst>
                    <a:ext uri="{9D8B030D-6E8A-4147-A177-3AD203B41FA5}">
                      <a16:colId xmlns:a16="http://schemas.microsoft.com/office/drawing/2014/main" val="2965208450"/>
                    </a:ext>
                  </a:extLst>
                </a:gridCol>
                <a:gridCol w="905256">
                  <a:extLst>
                    <a:ext uri="{9D8B030D-6E8A-4147-A177-3AD203B41FA5}">
                      <a16:colId xmlns:a16="http://schemas.microsoft.com/office/drawing/2014/main" val="2022838011"/>
                    </a:ext>
                  </a:extLst>
                </a:gridCol>
                <a:gridCol w="905256">
                  <a:extLst>
                    <a:ext uri="{9D8B030D-6E8A-4147-A177-3AD203B41FA5}">
                      <a16:colId xmlns:a16="http://schemas.microsoft.com/office/drawing/2014/main" val="3879965589"/>
                    </a:ext>
                  </a:extLst>
                </a:gridCol>
                <a:gridCol w="905256">
                  <a:extLst>
                    <a:ext uri="{9D8B030D-6E8A-4147-A177-3AD203B41FA5}">
                      <a16:colId xmlns:a16="http://schemas.microsoft.com/office/drawing/2014/main" val="3309177267"/>
                    </a:ext>
                  </a:extLst>
                </a:gridCol>
                <a:gridCol w="905256">
                  <a:extLst>
                    <a:ext uri="{9D8B030D-6E8A-4147-A177-3AD203B41FA5}">
                      <a16:colId xmlns:a16="http://schemas.microsoft.com/office/drawing/2014/main" val="95222701"/>
                    </a:ext>
                  </a:extLst>
                </a:gridCol>
                <a:gridCol w="905256">
                  <a:extLst>
                    <a:ext uri="{9D8B030D-6E8A-4147-A177-3AD203B41FA5}">
                      <a16:colId xmlns:a16="http://schemas.microsoft.com/office/drawing/2014/main" val="997925491"/>
                    </a:ext>
                  </a:extLst>
                </a:gridCol>
                <a:gridCol w="905256">
                  <a:extLst>
                    <a:ext uri="{9D8B030D-6E8A-4147-A177-3AD203B41FA5}">
                      <a16:colId xmlns:a16="http://schemas.microsoft.com/office/drawing/2014/main" val="2023145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545822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https://scontent-iad3-1.cdninstagram.com/v/t51.29350-15/118806961_624812641734443_2071972787889775221_n.jpg?_nc_cat=104&amp;_nc_sid=8ae9d6&amp;_nc_ohc=I_iyDqyfExYAX9lwFlj&amp;_nc_ht=scontent-iad3-1.cdninstagram.com&amp;oh=780889ba5ab7f14c91fddb8eef736041&amp;oe=5F7B8359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extLst>
                  <a:ext uri="{0D108BD9-81ED-4DB2-BD59-A6C34878D82A}">
                    <a16:rowId xmlns:a16="http://schemas.microsoft.com/office/drawing/2014/main" val="263749679"/>
                  </a:ext>
                </a:extLst>
              </a:tr>
            </a:tbl>
          </a:graphicData>
        </a:graphic>
      </p:graphicFrame>
      <p:sp>
        <p:nvSpPr>
          <p:cNvPr id="4" name="Text Placeholder 3">
            <a:extLst>
              <a:ext uri="{FF2B5EF4-FFF2-40B4-BE49-F238E27FC236}">
                <a16:creationId xmlns:a16="http://schemas.microsoft.com/office/drawing/2014/main" id="{6612D7C6-972B-4EA7-BF33-46E6C7374D2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364675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0135C-2C1E-4DF9-9F77-6CA2B7F469FE}"/>
              </a:ext>
            </a:extLst>
          </p:cNvPr>
          <p:cNvSpPr>
            <a:spLocks noGrp="1"/>
          </p:cNvSpPr>
          <p:nvPr>
            <p:ph type="title"/>
          </p:nvPr>
        </p:nvSpPr>
        <p:spPr/>
        <p:txBody>
          <a:bodyPr/>
          <a:lstStyle/>
          <a:p>
            <a:r>
              <a:rPr lang="en-US"/>
              <a:t>Instagram Stories Table  | All Pages - 13 of 14</a:t>
            </a:r>
          </a:p>
        </p:txBody>
      </p:sp>
      <p:graphicFrame>
        <p:nvGraphicFramePr>
          <p:cNvPr id="5" name="Table Placeholder 4">
            <a:extLst>
              <a:ext uri="{FF2B5EF4-FFF2-40B4-BE49-F238E27FC236}">
                <a16:creationId xmlns:a16="http://schemas.microsoft.com/office/drawing/2014/main" id="{29092510-87E4-4552-A363-FC48CEF87FCE}"/>
              </a:ext>
            </a:extLst>
          </p:cNvPr>
          <p:cNvGraphicFramePr>
            <a:graphicFrameLocks noGrp="1"/>
          </p:cNvGraphicFramePr>
          <p:nvPr>
            <p:ph type="tbl" sz="quarter" idx="13"/>
            <p:extLst>
              <p:ext uri="{D42A27DB-BD31-4B8C-83A1-F6EECF244321}">
                <p14:modId xmlns:p14="http://schemas.microsoft.com/office/powerpoint/2010/main" val="2846966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36182617"/>
                    </a:ext>
                  </a:extLst>
                </a:gridCol>
                <a:gridCol w="905256">
                  <a:extLst>
                    <a:ext uri="{9D8B030D-6E8A-4147-A177-3AD203B41FA5}">
                      <a16:colId xmlns:a16="http://schemas.microsoft.com/office/drawing/2014/main" val="1531891580"/>
                    </a:ext>
                  </a:extLst>
                </a:gridCol>
                <a:gridCol w="905256">
                  <a:extLst>
                    <a:ext uri="{9D8B030D-6E8A-4147-A177-3AD203B41FA5}">
                      <a16:colId xmlns:a16="http://schemas.microsoft.com/office/drawing/2014/main" val="1830771608"/>
                    </a:ext>
                  </a:extLst>
                </a:gridCol>
                <a:gridCol w="905256">
                  <a:extLst>
                    <a:ext uri="{9D8B030D-6E8A-4147-A177-3AD203B41FA5}">
                      <a16:colId xmlns:a16="http://schemas.microsoft.com/office/drawing/2014/main" val="2261346528"/>
                    </a:ext>
                  </a:extLst>
                </a:gridCol>
                <a:gridCol w="905256">
                  <a:extLst>
                    <a:ext uri="{9D8B030D-6E8A-4147-A177-3AD203B41FA5}">
                      <a16:colId xmlns:a16="http://schemas.microsoft.com/office/drawing/2014/main" val="3450318437"/>
                    </a:ext>
                  </a:extLst>
                </a:gridCol>
                <a:gridCol w="905256">
                  <a:extLst>
                    <a:ext uri="{9D8B030D-6E8A-4147-A177-3AD203B41FA5}">
                      <a16:colId xmlns:a16="http://schemas.microsoft.com/office/drawing/2014/main" val="3299305516"/>
                    </a:ext>
                  </a:extLst>
                </a:gridCol>
                <a:gridCol w="905256">
                  <a:extLst>
                    <a:ext uri="{9D8B030D-6E8A-4147-A177-3AD203B41FA5}">
                      <a16:colId xmlns:a16="http://schemas.microsoft.com/office/drawing/2014/main" val="1184185548"/>
                    </a:ext>
                  </a:extLst>
                </a:gridCol>
                <a:gridCol w="905256">
                  <a:extLst>
                    <a:ext uri="{9D8B030D-6E8A-4147-A177-3AD203B41FA5}">
                      <a16:colId xmlns:a16="http://schemas.microsoft.com/office/drawing/2014/main" val="1756113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22050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119211569_387391605994656_23138268413481604_n.jpg?_nc_cat=111&amp;_nc_sid=8ae9d6&amp;_nc_ohc=KiAN8_fCyKcAX-dklDB&amp;_nc_oc=AQnvHFOjh4GajluBgSd24PjWO3fR3lc3RLMz_eP-KbzmVkxgFZjGh7jl3d_FESJZ5bA&amp;_nc_ht=scontent-lga3-1.cdninstagram.com&amp;oh=8640907b67a290f6e12cb281be1d61a0&amp;oe=5F8678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1180427445"/>
                  </a:ext>
                </a:extLst>
              </a:tr>
            </a:tbl>
          </a:graphicData>
        </a:graphic>
      </p:graphicFrame>
      <p:sp>
        <p:nvSpPr>
          <p:cNvPr id="4" name="Text Placeholder 3">
            <a:extLst>
              <a:ext uri="{FF2B5EF4-FFF2-40B4-BE49-F238E27FC236}">
                <a16:creationId xmlns:a16="http://schemas.microsoft.com/office/drawing/2014/main" id="{39E43225-2A0E-49D8-82D5-696D2BD9B5A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6377559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70855-D436-42E0-BE0C-6BFD75F97B8B}"/>
              </a:ext>
            </a:extLst>
          </p:cNvPr>
          <p:cNvSpPr>
            <a:spLocks noGrp="1"/>
          </p:cNvSpPr>
          <p:nvPr>
            <p:ph type="title"/>
          </p:nvPr>
        </p:nvSpPr>
        <p:spPr/>
        <p:txBody>
          <a:bodyPr/>
          <a:lstStyle/>
          <a:p>
            <a:r>
              <a:rPr lang="en-US"/>
              <a:t>Instagram Stories Table  | All Pages - 14 of 14</a:t>
            </a:r>
          </a:p>
        </p:txBody>
      </p:sp>
      <p:graphicFrame>
        <p:nvGraphicFramePr>
          <p:cNvPr id="5" name="Table Placeholder 4">
            <a:extLst>
              <a:ext uri="{FF2B5EF4-FFF2-40B4-BE49-F238E27FC236}">
                <a16:creationId xmlns:a16="http://schemas.microsoft.com/office/drawing/2014/main" id="{B6ACA882-5EE4-42D2-82E9-31D05D21913D}"/>
              </a:ext>
            </a:extLst>
          </p:cNvPr>
          <p:cNvGraphicFramePr>
            <a:graphicFrameLocks noGrp="1"/>
          </p:cNvGraphicFramePr>
          <p:nvPr>
            <p:ph type="tbl" sz="quarter" idx="13"/>
            <p:extLst>
              <p:ext uri="{D42A27DB-BD31-4B8C-83A1-F6EECF244321}">
                <p14:modId xmlns:p14="http://schemas.microsoft.com/office/powerpoint/2010/main" val="1847937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67290969"/>
                    </a:ext>
                  </a:extLst>
                </a:gridCol>
                <a:gridCol w="905256">
                  <a:extLst>
                    <a:ext uri="{9D8B030D-6E8A-4147-A177-3AD203B41FA5}">
                      <a16:colId xmlns:a16="http://schemas.microsoft.com/office/drawing/2014/main" val="509229009"/>
                    </a:ext>
                  </a:extLst>
                </a:gridCol>
                <a:gridCol w="905256">
                  <a:extLst>
                    <a:ext uri="{9D8B030D-6E8A-4147-A177-3AD203B41FA5}">
                      <a16:colId xmlns:a16="http://schemas.microsoft.com/office/drawing/2014/main" val="4184241237"/>
                    </a:ext>
                  </a:extLst>
                </a:gridCol>
                <a:gridCol w="905256">
                  <a:extLst>
                    <a:ext uri="{9D8B030D-6E8A-4147-A177-3AD203B41FA5}">
                      <a16:colId xmlns:a16="http://schemas.microsoft.com/office/drawing/2014/main" val="3848002024"/>
                    </a:ext>
                  </a:extLst>
                </a:gridCol>
                <a:gridCol w="905256">
                  <a:extLst>
                    <a:ext uri="{9D8B030D-6E8A-4147-A177-3AD203B41FA5}">
                      <a16:colId xmlns:a16="http://schemas.microsoft.com/office/drawing/2014/main" val="2814234960"/>
                    </a:ext>
                  </a:extLst>
                </a:gridCol>
                <a:gridCol w="905256">
                  <a:extLst>
                    <a:ext uri="{9D8B030D-6E8A-4147-A177-3AD203B41FA5}">
                      <a16:colId xmlns:a16="http://schemas.microsoft.com/office/drawing/2014/main" val="2220247073"/>
                    </a:ext>
                  </a:extLst>
                </a:gridCol>
                <a:gridCol w="905256">
                  <a:extLst>
                    <a:ext uri="{9D8B030D-6E8A-4147-A177-3AD203B41FA5}">
                      <a16:colId xmlns:a16="http://schemas.microsoft.com/office/drawing/2014/main" val="2633517774"/>
                    </a:ext>
                  </a:extLst>
                </a:gridCol>
                <a:gridCol w="905256">
                  <a:extLst>
                    <a:ext uri="{9D8B030D-6E8A-4147-A177-3AD203B41FA5}">
                      <a16:colId xmlns:a16="http://schemas.microsoft.com/office/drawing/2014/main" val="2224461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53098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https://scontent-iad3-1.cdninstagram.com/v/t51.29350-15/119896177_224702059189952_9005246719194530575_n.jpg?_nc_cat=108&amp;_nc_sid=8ae9d6&amp;_nc_ohc=YILueJ5cFrQAX_hCR9M&amp;_nc_ht=scontent-iad3-1.cdninstagram.com&amp;oh=18dfd3b5bc7ed24129d154ee0f866658&amp;oe=5F90F8C3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1466808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https://scontent-iad3-1.cdninstagram.com/v/t51.29350-15/119754207_179153657001423_9087160834045529441_n.jpg?_nc_cat=106&amp;_nc_sid=8ae9d6&amp;_nc_ohc=ucvfWPeRqXUAX8UIeLg&amp;_nc_ht=scontent-iad3-1.cdninstagram.com&amp;oh=c0f780ee86618e85acca5d04af3e30d6&amp;oe=5F8DF257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extLst>
                  <a:ext uri="{0D108BD9-81ED-4DB2-BD59-A6C34878D82A}">
                    <a16:rowId xmlns:a16="http://schemas.microsoft.com/office/drawing/2014/main" val="553765373"/>
                  </a:ext>
                </a:extLst>
              </a:tr>
            </a:tbl>
          </a:graphicData>
        </a:graphic>
      </p:graphicFrame>
      <p:sp>
        <p:nvSpPr>
          <p:cNvPr id="4" name="Text Placeholder 3">
            <a:extLst>
              <a:ext uri="{FF2B5EF4-FFF2-40B4-BE49-F238E27FC236}">
                <a16:creationId xmlns:a16="http://schemas.microsoft.com/office/drawing/2014/main" id="{541C08EE-6184-436E-9E89-D249AF68C6D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7064930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56CE4-8620-425D-84DB-347BE6C67C1C}"/>
              </a:ext>
            </a:extLst>
          </p:cNvPr>
          <p:cNvSpPr>
            <a:spLocks noGrp="1"/>
          </p:cNvSpPr>
          <p:nvPr>
            <p:ph type="title"/>
          </p:nvPr>
        </p:nvSpPr>
        <p:spPr/>
        <p:txBody>
          <a:bodyPr/>
          <a:lstStyle/>
          <a:p>
            <a:r>
              <a:rPr lang="en-US"/>
              <a:t>Instagram Videos Table | All Pages</a:t>
            </a:r>
          </a:p>
        </p:txBody>
      </p:sp>
      <p:graphicFrame>
        <p:nvGraphicFramePr>
          <p:cNvPr id="5" name="Table Placeholder 4">
            <a:extLst>
              <a:ext uri="{FF2B5EF4-FFF2-40B4-BE49-F238E27FC236}">
                <a16:creationId xmlns:a16="http://schemas.microsoft.com/office/drawing/2014/main" id="{93570579-80A4-4F42-AD29-0FF31C0B1254}"/>
              </a:ext>
            </a:extLst>
          </p:cNvPr>
          <p:cNvGraphicFramePr>
            <a:graphicFrameLocks noGrp="1"/>
          </p:cNvGraphicFramePr>
          <p:nvPr>
            <p:ph type="tbl" sz="quarter" idx="13"/>
            <p:extLst>
              <p:ext uri="{D42A27DB-BD31-4B8C-83A1-F6EECF244321}">
                <p14:modId xmlns:p14="http://schemas.microsoft.com/office/powerpoint/2010/main" val="3456259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996702711"/>
                    </a:ext>
                  </a:extLst>
                </a:gridCol>
                <a:gridCol w="1481327">
                  <a:extLst>
                    <a:ext uri="{9D8B030D-6E8A-4147-A177-3AD203B41FA5}">
                      <a16:colId xmlns:a16="http://schemas.microsoft.com/office/drawing/2014/main" val="3088615707"/>
                    </a:ext>
                  </a:extLst>
                </a:gridCol>
                <a:gridCol w="658368">
                  <a:extLst>
                    <a:ext uri="{9D8B030D-6E8A-4147-A177-3AD203B41FA5}">
                      <a16:colId xmlns:a16="http://schemas.microsoft.com/office/drawing/2014/main" val="1904948933"/>
                    </a:ext>
                  </a:extLst>
                </a:gridCol>
                <a:gridCol w="658368">
                  <a:extLst>
                    <a:ext uri="{9D8B030D-6E8A-4147-A177-3AD203B41FA5}">
                      <a16:colId xmlns:a16="http://schemas.microsoft.com/office/drawing/2014/main" val="1074285169"/>
                    </a:ext>
                  </a:extLst>
                </a:gridCol>
                <a:gridCol w="658368">
                  <a:extLst>
                    <a:ext uri="{9D8B030D-6E8A-4147-A177-3AD203B41FA5}">
                      <a16:colId xmlns:a16="http://schemas.microsoft.com/office/drawing/2014/main" val="2274544198"/>
                    </a:ext>
                  </a:extLst>
                </a:gridCol>
                <a:gridCol w="658368">
                  <a:extLst>
                    <a:ext uri="{9D8B030D-6E8A-4147-A177-3AD203B41FA5}">
                      <a16:colId xmlns:a16="http://schemas.microsoft.com/office/drawing/2014/main" val="610296733"/>
                    </a:ext>
                  </a:extLst>
                </a:gridCol>
                <a:gridCol w="658368">
                  <a:extLst>
                    <a:ext uri="{9D8B030D-6E8A-4147-A177-3AD203B41FA5}">
                      <a16:colId xmlns:a16="http://schemas.microsoft.com/office/drawing/2014/main" val="305150578"/>
                    </a:ext>
                  </a:extLst>
                </a:gridCol>
                <a:gridCol w="658368">
                  <a:extLst>
                    <a:ext uri="{9D8B030D-6E8A-4147-A177-3AD203B41FA5}">
                      <a16:colId xmlns:a16="http://schemas.microsoft.com/office/drawing/2014/main" val="3453038926"/>
                    </a:ext>
                  </a:extLst>
                </a:gridCol>
                <a:gridCol w="658368">
                  <a:extLst>
                    <a:ext uri="{9D8B030D-6E8A-4147-A177-3AD203B41FA5}">
                      <a16:colId xmlns:a16="http://schemas.microsoft.com/office/drawing/2014/main" val="381379772"/>
                    </a:ext>
                  </a:extLst>
                </a:gridCol>
                <a:gridCol w="658368">
                  <a:extLst>
                    <a:ext uri="{9D8B030D-6E8A-4147-A177-3AD203B41FA5}">
                      <a16:colId xmlns:a16="http://schemas.microsoft.com/office/drawing/2014/main" val="1910780615"/>
                    </a:ext>
                  </a:extLst>
                </a:gridCol>
                <a:gridCol w="658368">
                  <a:extLst>
                    <a:ext uri="{9D8B030D-6E8A-4147-A177-3AD203B41FA5}">
                      <a16:colId xmlns:a16="http://schemas.microsoft.com/office/drawing/2014/main" val="1680513434"/>
                    </a:ext>
                  </a:extLst>
                </a:gridCol>
              </a:tblGrid>
              <a:tr h="370840">
                <a:tc>
                  <a:txBody>
                    <a:bodyPr/>
                    <a:lstStyle/>
                    <a:p>
                      <a:r>
                        <a:rPr lang="en-US" sz="1000"/>
                        <a:t>Last Updated</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3725210734"/>
                  </a:ext>
                </a:extLst>
              </a:tr>
              <a:tr h="370840">
                <a:tc>
                  <a:txBody>
                    <a:bodyPr/>
                    <a:lstStyle/>
                    <a:p>
                      <a:r>
                        <a:rPr lang="en-US" sz="1000"/>
                        <a:t>10/01/2020 06:11:54</a:t>
                      </a:r>
                    </a:p>
                  </a:txBody>
                  <a:tcPr/>
                </a:tc>
                <a:tc>
                  <a:txBody>
                    <a:bodyPr/>
                    <a:lstStyle/>
                    <a:p>
                      <a:r>
                        <a:rPr lang="en-US" sz="1000"/>
                        <a:t>https://www.instagram.com/p/CFFFUHRnWc4/media</a:t>
                      </a:r>
                    </a:p>
                  </a:txBody>
                  <a:tcPr/>
                </a:tc>
                <a:tc>
                  <a:txBody>
                    <a:bodyPr/>
                    <a:lstStyle/>
                    <a:p>
                      <a:r>
                        <a:rPr lang="en-US" sz="1000"/>
                        <a:t>12034</a:t>
                      </a:r>
                    </a:p>
                  </a:txBody>
                  <a:tcPr/>
                </a:tc>
                <a:tc>
                  <a:txBody>
                    <a:bodyPr/>
                    <a:lstStyle/>
                    <a:p>
                      <a:r>
                        <a:rPr lang="en-US" sz="1000"/>
                        <a:t>2847</a:t>
                      </a:r>
                    </a:p>
                  </a:txBody>
                  <a:tcPr/>
                </a:tc>
                <a:tc>
                  <a:txBody>
                    <a:bodyPr/>
                    <a:lstStyle/>
                    <a:p>
                      <a:r>
                        <a:rPr lang="en-US" sz="1000"/>
                        <a:t>21150</a:t>
                      </a:r>
                    </a:p>
                  </a:txBody>
                  <a:tcPr/>
                </a:tc>
                <a:tc>
                  <a:txBody>
                    <a:bodyPr/>
                    <a:lstStyle/>
                    <a:p>
                      <a:r>
                        <a:rPr lang="en-US" sz="1000"/>
                        <a:t>112</a:t>
                      </a:r>
                    </a:p>
                  </a:txBody>
                  <a:tcPr/>
                </a:tc>
                <a:tc>
                  <a:txBody>
                    <a:bodyPr/>
                    <a:lstStyle/>
                    <a:p>
                      <a:r>
                        <a:rPr lang="en-US" sz="1000"/>
                        <a:t>24109</a:t>
                      </a:r>
                    </a:p>
                  </a:txBody>
                  <a:tcPr/>
                </a:tc>
                <a:tc>
                  <a:txBody>
                    <a:bodyPr/>
                    <a:lstStyle/>
                    <a:p>
                      <a:r>
                        <a:rPr lang="en-US" sz="1000"/>
                        <a:t>22000</a:t>
                      </a:r>
                    </a:p>
                  </a:txBody>
                  <a:tcPr/>
                </a:tc>
                <a:tc>
                  <a:txBody>
                    <a:bodyPr/>
                    <a:lstStyle/>
                    <a:p>
                      <a:r>
                        <a:rPr lang="en-US" sz="1000"/>
                        <a:t>18252</a:t>
                      </a:r>
                    </a:p>
                  </a:txBody>
                  <a:tcPr/>
                </a:tc>
                <a:tc>
                  <a:txBody>
                    <a:bodyPr/>
                    <a:lstStyle/>
                    <a:p>
                      <a:r>
                        <a:rPr lang="en-US" sz="1000"/>
                        <a:t>109.59 %</a:t>
                      </a:r>
                    </a:p>
                  </a:txBody>
                  <a:tcPr/>
                </a:tc>
                <a:tc>
                  <a:txBody>
                    <a:bodyPr/>
                    <a:lstStyle/>
                    <a:p>
                      <a:r>
                        <a:rPr lang="en-US" sz="1000"/>
                        <a:t>54.7 %</a:t>
                      </a:r>
                    </a:p>
                  </a:txBody>
                  <a:tcPr/>
                </a:tc>
                <a:extLst>
                  <a:ext uri="{0D108BD9-81ED-4DB2-BD59-A6C34878D82A}">
                    <a16:rowId xmlns:a16="http://schemas.microsoft.com/office/drawing/2014/main" val="1728439105"/>
                  </a:ext>
                </a:extLst>
              </a:tr>
              <a:tr h="370840">
                <a:tc>
                  <a:txBody>
                    <a:bodyPr/>
                    <a:lstStyle/>
                    <a:p>
                      <a:r>
                        <a:rPr lang="en-US" sz="1000"/>
                        <a:t>10/01/2020 06:11:54</a:t>
                      </a:r>
                    </a:p>
                  </a:txBody>
                  <a:tcPr/>
                </a:tc>
                <a:tc>
                  <a:txBody>
                    <a:bodyPr/>
                    <a:lstStyle/>
                    <a:p>
                      <a:r>
                        <a:rPr lang="en-US" sz="1000"/>
                        <a:t>https://www.instagram.com/p/CEmIpvrH1dC/media</a:t>
                      </a:r>
                    </a:p>
                  </a:txBody>
                  <a:tcPr/>
                </a:tc>
                <a:tc>
                  <a:txBody>
                    <a:bodyPr/>
                    <a:lstStyle/>
                    <a:p>
                      <a:r>
                        <a:rPr lang="en-US" sz="1000"/>
                        <a:t>3278</a:t>
                      </a:r>
                    </a:p>
                  </a:txBody>
                  <a:tcPr/>
                </a:tc>
                <a:tc>
                  <a:txBody>
                    <a:bodyPr/>
                    <a:lstStyle/>
                    <a:p>
                      <a:r>
                        <a:rPr lang="en-US" sz="1000"/>
                        <a:t>185</a:t>
                      </a:r>
                    </a:p>
                  </a:txBody>
                  <a:tcPr/>
                </a:tc>
                <a:tc>
                  <a:txBody>
                    <a:bodyPr/>
                    <a:lstStyle/>
                    <a:p>
                      <a:r>
                        <a:rPr lang="en-US" sz="1000"/>
                        <a:t>8</a:t>
                      </a:r>
                    </a:p>
                  </a:txBody>
                  <a:tcPr/>
                </a:tc>
                <a:tc>
                  <a:txBody>
                    <a:bodyPr/>
                    <a:lstStyle/>
                    <a:p>
                      <a:r>
                        <a:rPr lang="en-US" sz="1000"/>
                        <a:t>4</a:t>
                      </a:r>
                    </a:p>
                  </a:txBody>
                  <a:tcPr/>
                </a:tc>
                <a:tc>
                  <a:txBody>
                    <a:bodyPr/>
                    <a:lstStyle/>
                    <a:p>
                      <a:r>
                        <a:rPr lang="en-US" sz="1000"/>
                        <a:t>197</a:t>
                      </a:r>
                    </a:p>
                  </a:txBody>
                  <a:tcPr/>
                </a:tc>
                <a:tc>
                  <a:txBody>
                    <a:bodyPr/>
                    <a:lstStyle/>
                    <a:p>
                      <a:r>
                        <a:rPr lang="en-US" sz="1000"/>
                        <a:t>9654</a:t>
                      </a:r>
                    </a:p>
                  </a:txBody>
                  <a:tcPr/>
                </a:tc>
                <a:tc>
                  <a:txBody>
                    <a:bodyPr/>
                    <a:lstStyle/>
                    <a:p>
                      <a:r>
                        <a:rPr lang="en-US" sz="1000"/>
                        <a:t>8471</a:t>
                      </a:r>
                    </a:p>
                  </a:txBody>
                  <a:tcPr/>
                </a:tc>
                <a:tc>
                  <a:txBody>
                    <a:bodyPr/>
                    <a:lstStyle/>
                    <a:p>
                      <a:r>
                        <a:rPr lang="en-US" sz="1000"/>
                        <a:t>2.04 %</a:t>
                      </a:r>
                    </a:p>
                  </a:txBody>
                  <a:tcPr/>
                </a:tc>
                <a:tc>
                  <a:txBody>
                    <a:bodyPr/>
                    <a:lstStyle/>
                    <a:p>
                      <a:r>
                        <a:rPr lang="en-US" sz="1000"/>
                        <a:t>33.95 %</a:t>
                      </a:r>
                    </a:p>
                  </a:txBody>
                  <a:tcPr/>
                </a:tc>
                <a:extLst>
                  <a:ext uri="{0D108BD9-81ED-4DB2-BD59-A6C34878D82A}">
                    <a16:rowId xmlns:a16="http://schemas.microsoft.com/office/drawing/2014/main" val="3306772263"/>
                  </a:ext>
                </a:extLst>
              </a:tr>
            </a:tbl>
          </a:graphicData>
        </a:graphic>
      </p:graphicFrame>
      <p:sp>
        <p:nvSpPr>
          <p:cNvPr id="4" name="Text Placeholder 3">
            <a:extLst>
              <a:ext uri="{FF2B5EF4-FFF2-40B4-BE49-F238E27FC236}">
                <a16:creationId xmlns:a16="http://schemas.microsoft.com/office/drawing/2014/main" id="{0C8EFD59-4620-4A86-861C-975F572C15D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960246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9D833-BA1A-4052-B74A-E972272E9F50}"/>
              </a:ext>
            </a:extLst>
          </p:cNvPr>
          <p:cNvSpPr>
            <a:spLocks noGrp="1"/>
          </p:cNvSpPr>
          <p:nvPr>
            <p:ph type="title"/>
          </p:nvPr>
        </p:nvSpPr>
        <p:spPr/>
        <p:txBody>
          <a:bodyPr/>
          <a:lstStyle/>
          <a:p>
            <a:r>
              <a:rPr lang="en-US"/>
              <a:t>Facebook Custom Key Metrics by Month | All Pages</a:t>
            </a:r>
          </a:p>
        </p:txBody>
      </p:sp>
      <p:graphicFrame>
        <p:nvGraphicFramePr>
          <p:cNvPr id="5" name="Table Placeholder 4">
            <a:extLst>
              <a:ext uri="{FF2B5EF4-FFF2-40B4-BE49-F238E27FC236}">
                <a16:creationId xmlns:a16="http://schemas.microsoft.com/office/drawing/2014/main" id="{42C27D9E-1151-4F32-A3F9-6EC93505260F}"/>
              </a:ext>
            </a:extLst>
          </p:cNvPr>
          <p:cNvGraphicFramePr>
            <a:graphicFrameLocks noGrp="1"/>
          </p:cNvGraphicFramePr>
          <p:nvPr>
            <p:ph type="tbl" sz="quarter" idx="13"/>
            <p:extLst>
              <p:ext uri="{D42A27DB-BD31-4B8C-83A1-F6EECF244321}">
                <p14:modId xmlns:p14="http://schemas.microsoft.com/office/powerpoint/2010/main" val="799027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56392119"/>
                    </a:ext>
                  </a:extLst>
                </a:gridCol>
                <a:gridCol w="1645920">
                  <a:extLst>
                    <a:ext uri="{9D8B030D-6E8A-4147-A177-3AD203B41FA5}">
                      <a16:colId xmlns:a16="http://schemas.microsoft.com/office/drawing/2014/main" val="3507868257"/>
                    </a:ext>
                  </a:extLst>
                </a:gridCol>
                <a:gridCol w="1645920">
                  <a:extLst>
                    <a:ext uri="{9D8B030D-6E8A-4147-A177-3AD203B41FA5}">
                      <a16:colId xmlns:a16="http://schemas.microsoft.com/office/drawing/2014/main" val="212171064"/>
                    </a:ext>
                  </a:extLst>
                </a:gridCol>
                <a:gridCol w="1645920">
                  <a:extLst>
                    <a:ext uri="{9D8B030D-6E8A-4147-A177-3AD203B41FA5}">
                      <a16:colId xmlns:a16="http://schemas.microsoft.com/office/drawing/2014/main" val="1355329459"/>
                    </a:ext>
                  </a:extLst>
                </a:gridCol>
                <a:gridCol w="1645920">
                  <a:extLst>
                    <a:ext uri="{9D8B030D-6E8A-4147-A177-3AD203B41FA5}">
                      <a16:colId xmlns:a16="http://schemas.microsoft.com/office/drawing/2014/main" val="3642701345"/>
                    </a:ext>
                  </a:extLst>
                </a:gridCol>
              </a:tblGrid>
              <a:tr h="370840">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Total Impressions</a:t>
                      </a:r>
                    </a:p>
                  </a:txBody>
                  <a:tcPr/>
                </a:tc>
                <a:tc>
                  <a:txBody>
                    <a:bodyPr/>
                    <a:lstStyle/>
                    <a:p>
                      <a:r>
                        <a:rPr lang="en-US" sz="1000"/>
                        <a:t>Video Views</a:t>
                      </a:r>
                    </a:p>
                  </a:txBody>
                  <a:tcPr/>
                </a:tc>
                <a:extLst>
                  <a:ext uri="{0D108BD9-81ED-4DB2-BD59-A6C34878D82A}">
                    <a16:rowId xmlns:a16="http://schemas.microsoft.com/office/drawing/2014/main" val="1811704927"/>
                  </a:ext>
                </a:extLst>
              </a:tr>
              <a:tr h="370840">
                <a:tc>
                  <a:txBody>
                    <a:bodyPr/>
                    <a:lstStyle/>
                    <a:p>
                      <a:r>
                        <a:rPr lang="en-US" sz="1000"/>
                        <a:t>722531</a:t>
                      </a:r>
                    </a:p>
                  </a:txBody>
                  <a:tcPr/>
                </a:tc>
                <a:tc>
                  <a:txBody>
                    <a:bodyPr/>
                    <a:lstStyle/>
                    <a:p>
                      <a:r>
                        <a:rPr lang="en-US" sz="1000"/>
                        <a:t>721374</a:t>
                      </a:r>
                    </a:p>
                  </a:txBody>
                  <a:tcPr/>
                </a:tc>
                <a:tc>
                  <a:txBody>
                    <a:bodyPr/>
                    <a:lstStyle/>
                    <a:p>
                      <a:r>
                        <a:rPr lang="en-US" sz="1000"/>
                        <a:t>2559</a:t>
                      </a:r>
                    </a:p>
                  </a:txBody>
                  <a:tcPr/>
                </a:tc>
                <a:tc>
                  <a:txBody>
                    <a:bodyPr/>
                    <a:lstStyle/>
                    <a:p>
                      <a:r>
                        <a:rPr lang="en-US" sz="1000"/>
                        <a:t>5092163</a:t>
                      </a:r>
                    </a:p>
                  </a:txBody>
                  <a:tcPr/>
                </a:tc>
                <a:tc>
                  <a:txBody>
                    <a:bodyPr/>
                    <a:lstStyle/>
                    <a:p>
                      <a:r>
                        <a:rPr lang="en-US" sz="1000"/>
                        <a:t>453120</a:t>
                      </a:r>
                    </a:p>
                  </a:txBody>
                  <a:tcPr/>
                </a:tc>
                <a:extLst>
                  <a:ext uri="{0D108BD9-81ED-4DB2-BD59-A6C34878D82A}">
                    <a16:rowId xmlns:a16="http://schemas.microsoft.com/office/drawing/2014/main" val="3178591427"/>
                  </a:ext>
                </a:extLst>
              </a:tr>
            </a:tbl>
          </a:graphicData>
        </a:graphic>
      </p:graphicFrame>
      <p:sp>
        <p:nvSpPr>
          <p:cNvPr id="4" name="Text Placeholder 3">
            <a:extLst>
              <a:ext uri="{FF2B5EF4-FFF2-40B4-BE49-F238E27FC236}">
                <a16:creationId xmlns:a16="http://schemas.microsoft.com/office/drawing/2014/main" id="{1E65222B-19AA-48D7-8A69-C590071F445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048430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4E1A0-F376-46BD-BAE3-4E51CFC31878}"/>
              </a:ext>
            </a:extLst>
          </p:cNvPr>
          <p:cNvSpPr>
            <a:spLocks noGrp="1"/>
          </p:cNvSpPr>
          <p:nvPr>
            <p:ph type="title"/>
          </p:nvPr>
        </p:nvSpPr>
        <p:spPr/>
        <p:txBody>
          <a:bodyPr/>
          <a:lstStyle/>
          <a:p>
            <a:r>
              <a:rPr lang="en-US"/>
              <a:t>Facebook Reach | All Pages</a:t>
            </a:r>
          </a:p>
        </p:txBody>
      </p:sp>
      <p:graphicFrame>
        <p:nvGraphicFramePr>
          <p:cNvPr id="6" name="Chart Placeholder 5">
            <a:extLst>
              <a:ext uri="{FF2B5EF4-FFF2-40B4-BE49-F238E27FC236}">
                <a16:creationId xmlns:a16="http://schemas.microsoft.com/office/drawing/2014/main" id="{C2A827A8-868A-463E-B293-9D9FF114AEA1}"/>
              </a:ext>
            </a:extLst>
          </p:cNvPr>
          <p:cNvGraphicFramePr>
            <a:graphicFrameLocks noGrp="1"/>
          </p:cNvGraphicFramePr>
          <p:nvPr>
            <p:ph type="chart" sz="quarter" idx="13"/>
            <p:extLst>
              <p:ext uri="{D42A27DB-BD31-4B8C-83A1-F6EECF244321}">
                <p14:modId xmlns:p14="http://schemas.microsoft.com/office/powerpoint/2010/main" val="2617470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BB19D1-3A4A-4A37-8EBE-5D38AF1EABD5}"/>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4E347036-8AAA-4317-8441-E089A5BB6E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87276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DDD2F-438A-473F-92EE-4AB7785F9976}"/>
              </a:ext>
            </a:extLst>
          </p:cNvPr>
          <p:cNvSpPr>
            <a:spLocks noGrp="1"/>
          </p:cNvSpPr>
          <p:nvPr>
            <p:ph type="title"/>
          </p:nvPr>
        </p:nvSpPr>
        <p:spPr/>
        <p:txBody>
          <a:bodyPr/>
          <a:lstStyle/>
          <a:p>
            <a:r>
              <a:rPr lang="en-US"/>
              <a:t>Facebook Impressions | All Pages</a:t>
            </a:r>
          </a:p>
        </p:txBody>
      </p:sp>
      <p:graphicFrame>
        <p:nvGraphicFramePr>
          <p:cNvPr id="6" name="Chart Placeholder 5">
            <a:extLst>
              <a:ext uri="{FF2B5EF4-FFF2-40B4-BE49-F238E27FC236}">
                <a16:creationId xmlns:a16="http://schemas.microsoft.com/office/drawing/2014/main" id="{E0574AAB-1604-4C94-89BF-5176C6747498}"/>
              </a:ext>
            </a:extLst>
          </p:cNvPr>
          <p:cNvGraphicFramePr>
            <a:graphicFrameLocks noGrp="1"/>
          </p:cNvGraphicFramePr>
          <p:nvPr>
            <p:ph type="chart" sz="quarter" idx="13"/>
            <p:extLst>
              <p:ext uri="{D42A27DB-BD31-4B8C-83A1-F6EECF244321}">
                <p14:modId xmlns:p14="http://schemas.microsoft.com/office/powerpoint/2010/main" val="25344259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25BFEE-83EA-46DD-B56C-29C9A8242CD9}"/>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D3D11048-345D-4295-A3F3-B306F49EB0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13534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57999-47D3-42D9-BB4B-7D79B5ED943A}"/>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177D7D57-CA2A-4B0E-AC89-548CDD8E06D6}"/>
              </a:ext>
            </a:extLst>
          </p:cNvPr>
          <p:cNvGraphicFramePr>
            <a:graphicFrameLocks noGrp="1"/>
          </p:cNvGraphicFramePr>
          <p:nvPr>
            <p:ph type="chart" sz="quarter" idx="13"/>
            <p:extLst>
              <p:ext uri="{D42A27DB-BD31-4B8C-83A1-F6EECF244321}">
                <p14:modId xmlns:p14="http://schemas.microsoft.com/office/powerpoint/2010/main" val="27459687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D03136-4903-4262-BF31-99BFDF9A0A9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2D9B8E41-2006-4983-97BE-F6A3FFC5CC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13893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9D1CE-615D-4E39-84B3-CA6721BD50AB}"/>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6A01D0F5-EDF2-4156-B61D-C1CEF2FD4F24}"/>
              </a:ext>
            </a:extLst>
          </p:cNvPr>
          <p:cNvGraphicFramePr>
            <a:graphicFrameLocks noGrp="1"/>
          </p:cNvGraphicFramePr>
          <p:nvPr>
            <p:ph type="chart" sz="quarter" idx="13"/>
            <p:extLst>
              <p:ext uri="{D42A27DB-BD31-4B8C-83A1-F6EECF244321}">
                <p14:modId xmlns:p14="http://schemas.microsoft.com/office/powerpoint/2010/main" val="1073975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B3B87F-0D00-4894-AD3A-00F0CCE2A1B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9730DA78-83EA-4134-B34D-C632D78CCD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13956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BAA90-42CF-4A41-8B30-AA0A6221A174}"/>
              </a:ext>
            </a:extLst>
          </p:cNvPr>
          <p:cNvSpPr>
            <a:spLocks noGrp="1"/>
          </p:cNvSpPr>
          <p:nvPr>
            <p:ph type="title"/>
          </p:nvPr>
        </p:nvSpPr>
        <p:spPr/>
        <p:txBody>
          <a:bodyPr/>
          <a:lstStyle/>
          <a:p>
            <a:r>
              <a:rPr lang="en-US"/>
              <a:t>Facebook Fan Age Distribution | All Pages</a:t>
            </a:r>
          </a:p>
        </p:txBody>
      </p:sp>
      <p:graphicFrame>
        <p:nvGraphicFramePr>
          <p:cNvPr id="6" name="Chart Placeholder 5">
            <a:extLst>
              <a:ext uri="{FF2B5EF4-FFF2-40B4-BE49-F238E27FC236}">
                <a16:creationId xmlns:a16="http://schemas.microsoft.com/office/drawing/2014/main" id="{510D94EB-629E-477B-9BEF-E188D84048AF}"/>
              </a:ext>
            </a:extLst>
          </p:cNvPr>
          <p:cNvGraphicFramePr>
            <a:graphicFrameLocks noGrp="1"/>
          </p:cNvGraphicFramePr>
          <p:nvPr>
            <p:ph type="chart" sz="quarter" idx="13"/>
            <p:extLst>
              <p:ext uri="{D42A27DB-BD31-4B8C-83A1-F6EECF244321}">
                <p14:modId xmlns:p14="http://schemas.microsoft.com/office/powerpoint/2010/main" val="1127652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FB7B4F-9C12-4124-A019-882FCD205699}"/>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CBA3C822-1D01-43E2-BAC6-ABFA32CF9F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41020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51AB1-5A7E-4B39-B385-4F19254DFF85}"/>
              </a:ext>
            </a:extLst>
          </p:cNvPr>
          <p:cNvSpPr>
            <a:spLocks noGrp="1"/>
          </p:cNvSpPr>
          <p:nvPr>
            <p:ph type="title"/>
          </p:nvPr>
        </p:nvSpPr>
        <p:spPr/>
        <p:txBody>
          <a:bodyPr/>
          <a:lstStyle/>
          <a:p>
            <a:r>
              <a:rPr lang="en-US"/>
              <a:t>Facebook Post Type Distribution | All Pages</a:t>
            </a:r>
          </a:p>
        </p:txBody>
      </p:sp>
      <p:graphicFrame>
        <p:nvGraphicFramePr>
          <p:cNvPr id="6" name="Chart Placeholder 5">
            <a:extLst>
              <a:ext uri="{FF2B5EF4-FFF2-40B4-BE49-F238E27FC236}">
                <a16:creationId xmlns:a16="http://schemas.microsoft.com/office/drawing/2014/main" id="{43BA745C-3A45-4E89-B48D-19A5738F7546}"/>
              </a:ext>
            </a:extLst>
          </p:cNvPr>
          <p:cNvGraphicFramePr>
            <a:graphicFrameLocks noGrp="1"/>
          </p:cNvGraphicFramePr>
          <p:nvPr>
            <p:ph type="chart" sz="quarter" idx="13"/>
            <p:extLst>
              <p:ext uri="{D42A27DB-BD31-4B8C-83A1-F6EECF244321}">
                <p14:modId xmlns:p14="http://schemas.microsoft.com/office/powerpoint/2010/main" val="122008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5023CD-F4B0-475C-8B8F-470420FC4E1E}"/>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8EE790CA-54DF-454F-B6D6-06F1FBE42F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01230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33211-A72E-4869-BC03-9B4AD562B850}"/>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98C55D01-CDFA-44D0-8227-DEC908D05479}"/>
              </a:ext>
            </a:extLst>
          </p:cNvPr>
          <p:cNvGraphicFramePr>
            <a:graphicFrameLocks noGrp="1"/>
          </p:cNvGraphicFramePr>
          <p:nvPr>
            <p:ph type="chart" sz="quarter" idx="13"/>
            <p:extLst>
              <p:ext uri="{D42A27DB-BD31-4B8C-83A1-F6EECF244321}">
                <p14:modId xmlns:p14="http://schemas.microsoft.com/office/powerpoint/2010/main" val="3223840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A590EA-1BDE-453E-BCF5-4D0583F3A3E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D4EA7131-7149-47B6-907A-3BE7E85276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90544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20366-FF29-4E2B-9BB7-5ED359A2240E}"/>
              </a:ext>
            </a:extLst>
          </p:cNvPr>
          <p:cNvSpPr>
            <a:spLocks noGrp="1"/>
          </p:cNvSpPr>
          <p:nvPr>
            <p:ph type="title"/>
          </p:nvPr>
        </p:nvSpPr>
        <p:spPr/>
        <p:txBody>
          <a:bodyPr/>
          <a:lstStyle/>
          <a:p>
            <a:r>
              <a:rPr lang="en-US"/>
              <a:t>Facebook Published Posts Table | All Pages - 1 of 8</a:t>
            </a:r>
          </a:p>
        </p:txBody>
      </p:sp>
      <p:graphicFrame>
        <p:nvGraphicFramePr>
          <p:cNvPr id="5" name="Table Placeholder 4">
            <a:extLst>
              <a:ext uri="{FF2B5EF4-FFF2-40B4-BE49-F238E27FC236}">
                <a16:creationId xmlns:a16="http://schemas.microsoft.com/office/drawing/2014/main" id="{73AAF9B4-4F83-4A5D-AD86-52A6EE13A574}"/>
              </a:ext>
            </a:extLst>
          </p:cNvPr>
          <p:cNvGraphicFramePr>
            <a:graphicFrameLocks noGrp="1"/>
          </p:cNvGraphicFramePr>
          <p:nvPr>
            <p:ph type="tbl" sz="quarter" idx="13"/>
            <p:extLst>
              <p:ext uri="{D42A27DB-BD31-4B8C-83A1-F6EECF244321}">
                <p14:modId xmlns:p14="http://schemas.microsoft.com/office/powerpoint/2010/main" val="3387102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052974110"/>
                    </a:ext>
                  </a:extLst>
                </a:gridCol>
                <a:gridCol w="740664">
                  <a:extLst>
                    <a:ext uri="{9D8B030D-6E8A-4147-A177-3AD203B41FA5}">
                      <a16:colId xmlns:a16="http://schemas.microsoft.com/office/drawing/2014/main" val="449214704"/>
                    </a:ext>
                  </a:extLst>
                </a:gridCol>
                <a:gridCol w="740664">
                  <a:extLst>
                    <a:ext uri="{9D8B030D-6E8A-4147-A177-3AD203B41FA5}">
                      <a16:colId xmlns:a16="http://schemas.microsoft.com/office/drawing/2014/main" val="2254021522"/>
                    </a:ext>
                  </a:extLst>
                </a:gridCol>
                <a:gridCol w="740664">
                  <a:extLst>
                    <a:ext uri="{9D8B030D-6E8A-4147-A177-3AD203B41FA5}">
                      <a16:colId xmlns:a16="http://schemas.microsoft.com/office/drawing/2014/main" val="313800936"/>
                    </a:ext>
                  </a:extLst>
                </a:gridCol>
                <a:gridCol w="740664">
                  <a:extLst>
                    <a:ext uri="{9D8B030D-6E8A-4147-A177-3AD203B41FA5}">
                      <a16:colId xmlns:a16="http://schemas.microsoft.com/office/drawing/2014/main" val="4084907153"/>
                    </a:ext>
                  </a:extLst>
                </a:gridCol>
                <a:gridCol w="740664">
                  <a:extLst>
                    <a:ext uri="{9D8B030D-6E8A-4147-A177-3AD203B41FA5}">
                      <a16:colId xmlns:a16="http://schemas.microsoft.com/office/drawing/2014/main" val="2647516475"/>
                    </a:ext>
                  </a:extLst>
                </a:gridCol>
                <a:gridCol w="740664">
                  <a:extLst>
                    <a:ext uri="{9D8B030D-6E8A-4147-A177-3AD203B41FA5}">
                      <a16:colId xmlns:a16="http://schemas.microsoft.com/office/drawing/2014/main" val="60871481"/>
                    </a:ext>
                  </a:extLst>
                </a:gridCol>
                <a:gridCol w="740664">
                  <a:extLst>
                    <a:ext uri="{9D8B030D-6E8A-4147-A177-3AD203B41FA5}">
                      <a16:colId xmlns:a16="http://schemas.microsoft.com/office/drawing/2014/main" val="3854671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504982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https://scontent-iad3-1.xx.fbcdn.net/v/t1.0-9/p720x720/119918234_1381139558758244_2093493587111828372_o.jpg?_nc_cat=110&amp;_nc_sid=9e2e56&amp;_nc_ohc=p0_3lqeIoZoAX-QPsS4&amp;_nc_ht=scontent-iad3-1.xx&amp;tp=6&amp;oh=9209019c9031ba73f8ad2d13ae340a69&amp;oe=5F9BA793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6.5421 %</a:t>
                      </a:r>
                    </a:p>
                  </a:txBody>
                  <a:tcPr/>
                </a:tc>
                <a:extLst>
                  <a:ext uri="{0D108BD9-81ED-4DB2-BD59-A6C34878D82A}">
                    <a16:rowId xmlns:a16="http://schemas.microsoft.com/office/drawing/2014/main" val="4029920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https://scontent-iad3-1.xx.fbcdn.net/v/t15.13418-10/s720x720/120117761_362865511508895_6491103691019286312_n.jpg?_nc_cat=100&amp;_nc_sid=ad6a45&amp;_nc_ohc=0mELp-G954sAX93yJmr&amp;_nc_ht=scontent-iad3-1.xx&amp;tp=7&amp;oh=c897a4c5c7794cc314ca481c210e2097&amp;oe=5F9A674E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5.8252 %</a:t>
                      </a:r>
                    </a:p>
                  </a:txBody>
                  <a:tcPr/>
                </a:tc>
                <a:extLst>
                  <a:ext uri="{0D108BD9-81ED-4DB2-BD59-A6C34878D82A}">
                    <a16:rowId xmlns:a16="http://schemas.microsoft.com/office/drawing/2014/main" val="3748249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https://scontent-iad3-1.xx.fbcdn.net/v/t1.0-9/p720x720/119988970_1380494058822794_179463564643762012_o.jpg?_nc_cat=108&amp;_nc_sid=110474&amp;_nc_ohc=9IjULss1vDMAX-MY8Ti&amp;_nc_ht=scontent-iad3-1.xx&amp;tp=6&amp;oh=abe311ee5f2688a1e5b5a6da6a2303a2&amp;oe=5F9BE3BD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5.1471 %</a:t>
                      </a:r>
                    </a:p>
                  </a:txBody>
                  <a:tcPr/>
                </a:tc>
                <a:extLst>
                  <a:ext uri="{0D108BD9-81ED-4DB2-BD59-A6C34878D82A}">
                    <a16:rowId xmlns:a16="http://schemas.microsoft.com/office/drawing/2014/main" val="1007721323"/>
                  </a:ext>
                </a:extLst>
              </a:tr>
            </a:tbl>
          </a:graphicData>
        </a:graphic>
      </p:graphicFrame>
      <p:sp>
        <p:nvSpPr>
          <p:cNvPr id="4" name="Text Placeholder 3">
            <a:extLst>
              <a:ext uri="{FF2B5EF4-FFF2-40B4-BE49-F238E27FC236}">
                <a16:creationId xmlns:a16="http://schemas.microsoft.com/office/drawing/2014/main" id="{B28AD4E7-6B18-413D-BE9C-73C74E42D60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3227711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8D1EE-AE94-4F08-B37A-5D357817695C}"/>
              </a:ext>
            </a:extLst>
          </p:cNvPr>
          <p:cNvSpPr>
            <a:spLocks noGrp="1"/>
          </p:cNvSpPr>
          <p:nvPr>
            <p:ph type="title"/>
          </p:nvPr>
        </p:nvSpPr>
        <p:spPr/>
        <p:txBody>
          <a:bodyPr/>
          <a:lstStyle/>
          <a:p>
            <a:r>
              <a:rPr lang="en-US"/>
              <a:t>Facebook Published Posts Table | All Pages - 2 of 8</a:t>
            </a:r>
          </a:p>
        </p:txBody>
      </p:sp>
      <p:graphicFrame>
        <p:nvGraphicFramePr>
          <p:cNvPr id="5" name="Table Placeholder 4">
            <a:extLst>
              <a:ext uri="{FF2B5EF4-FFF2-40B4-BE49-F238E27FC236}">
                <a16:creationId xmlns:a16="http://schemas.microsoft.com/office/drawing/2014/main" id="{6CF26686-7386-4F6E-B014-D67F72CDD9D5}"/>
              </a:ext>
            </a:extLst>
          </p:cNvPr>
          <p:cNvGraphicFramePr>
            <a:graphicFrameLocks noGrp="1"/>
          </p:cNvGraphicFramePr>
          <p:nvPr>
            <p:ph type="tbl" sz="quarter" idx="13"/>
            <p:extLst>
              <p:ext uri="{D42A27DB-BD31-4B8C-83A1-F6EECF244321}">
                <p14:modId xmlns:p14="http://schemas.microsoft.com/office/powerpoint/2010/main" val="438868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960212454"/>
                    </a:ext>
                  </a:extLst>
                </a:gridCol>
                <a:gridCol w="740664">
                  <a:extLst>
                    <a:ext uri="{9D8B030D-6E8A-4147-A177-3AD203B41FA5}">
                      <a16:colId xmlns:a16="http://schemas.microsoft.com/office/drawing/2014/main" val="1320250625"/>
                    </a:ext>
                  </a:extLst>
                </a:gridCol>
                <a:gridCol w="740664">
                  <a:extLst>
                    <a:ext uri="{9D8B030D-6E8A-4147-A177-3AD203B41FA5}">
                      <a16:colId xmlns:a16="http://schemas.microsoft.com/office/drawing/2014/main" val="1502507770"/>
                    </a:ext>
                  </a:extLst>
                </a:gridCol>
                <a:gridCol w="740664">
                  <a:extLst>
                    <a:ext uri="{9D8B030D-6E8A-4147-A177-3AD203B41FA5}">
                      <a16:colId xmlns:a16="http://schemas.microsoft.com/office/drawing/2014/main" val="3119710968"/>
                    </a:ext>
                  </a:extLst>
                </a:gridCol>
                <a:gridCol w="740664">
                  <a:extLst>
                    <a:ext uri="{9D8B030D-6E8A-4147-A177-3AD203B41FA5}">
                      <a16:colId xmlns:a16="http://schemas.microsoft.com/office/drawing/2014/main" val="216390522"/>
                    </a:ext>
                  </a:extLst>
                </a:gridCol>
                <a:gridCol w="740664">
                  <a:extLst>
                    <a:ext uri="{9D8B030D-6E8A-4147-A177-3AD203B41FA5}">
                      <a16:colId xmlns:a16="http://schemas.microsoft.com/office/drawing/2014/main" val="3119272054"/>
                    </a:ext>
                  </a:extLst>
                </a:gridCol>
                <a:gridCol w="740664">
                  <a:extLst>
                    <a:ext uri="{9D8B030D-6E8A-4147-A177-3AD203B41FA5}">
                      <a16:colId xmlns:a16="http://schemas.microsoft.com/office/drawing/2014/main" val="378638889"/>
                    </a:ext>
                  </a:extLst>
                </a:gridCol>
                <a:gridCol w="740664">
                  <a:extLst>
                    <a:ext uri="{9D8B030D-6E8A-4147-A177-3AD203B41FA5}">
                      <a16:colId xmlns:a16="http://schemas.microsoft.com/office/drawing/2014/main" val="742199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120406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https://scontent-iad3-1.xx.fbcdn.net/v/t15.13418-10/s720x720/120579525_3256559224461666_1246211215298760720_n.jpg?_nc_cat=101&amp;_nc_sid=ad6a45&amp;_nc_ohc=ZvUwox6QWqEAX84pHYP&amp;_nc_ht=scontent-iad3-1.xx&amp;tp=7&amp;oh=1f9e9586aa657c1628bf7e9753be6513&amp;oe=5F9B6DAD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4.8780 %</a:t>
                      </a:r>
                    </a:p>
                  </a:txBody>
                  <a:tcPr/>
                </a:tc>
                <a:extLst>
                  <a:ext uri="{0D108BD9-81ED-4DB2-BD59-A6C34878D82A}">
                    <a16:rowId xmlns:a16="http://schemas.microsoft.com/office/drawing/2014/main" val="2683370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https://scontent-iad3-1.xx.fbcdn.net/v/t1.0-9/s720x720/118787706_1364294430442757_8419345196281215408_n.jpg?_nc_cat=111&amp;_nc_sid=110474&amp;_nc_ohc=2FNk6BMaNFIAX8ze2TU&amp;_nc_ht=scontent-iad3-1.xx&amp;tp=7&amp;oh=d0981ca89a12443effe53a065acee07e&amp;oe=5F9BB649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extLst>
                  <a:ext uri="{0D108BD9-81ED-4DB2-BD59-A6C34878D82A}">
                    <a16:rowId xmlns:a16="http://schemas.microsoft.com/office/drawing/2014/main" val="3893610574"/>
                  </a:ext>
                </a:extLst>
              </a:tr>
            </a:tbl>
          </a:graphicData>
        </a:graphic>
      </p:graphicFrame>
      <p:sp>
        <p:nvSpPr>
          <p:cNvPr id="4" name="Text Placeholder 3">
            <a:extLst>
              <a:ext uri="{FF2B5EF4-FFF2-40B4-BE49-F238E27FC236}">
                <a16:creationId xmlns:a16="http://schemas.microsoft.com/office/drawing/2014/main" id="{E1E0A043-10FA-46D6-ADF7-535665F1D5D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813351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FE81E-FD8A-43F7-8DE5-F25EDC82BDC2}"/>
              </a:ext>
            </a:extLst>
          </p:cNvPr>
          <p:cNvSpPr>
            <a:spLocks noGrp="1"/>
          </p:cNvSpPr>
          <p:nvPr>
            <p:ph type="title"/>
          </p:nvPr>
        </p:nvSpPr>
        <p:spPr/>
        <p:txBody>
          <a:bodyPr/>
          <a:lstStyle/>
          <a:p>
            <a:r>
              <a:rPr lang="en-US"/>
              <a:t>Facebook Published Posts Table | All Pages - 3 of 8</a:t>
            </a:r>
          </a:p>
        </p:txBody>
      </p:sp>
      <p:graphicFrame>
        <p:nvGraphicFramePr>
          <p:cNvPr id="5" name="Table Placeholder 4">
            <a:extLst>
              <a:ext uri="{FF2B5EF4-FFF2-40B4-BE49-F238E27FC236}">
                <a16:creationId xmlns:a16="http://schemas.microsoft.com/office/drawing/2014/main" id="{4F441C66-7FA9-4934-8C78-423F3AED1590}"/>
              </a:ext>
            </a:extLst>
          </p:cNvPr>
          <p:cNvGraphicFramePr>
            <a:graphicFrameLocks noGrp="1"/>
          </p:cNvGraphicFramePr>
          <p:nvPr>
            <p:ph type="tbl" sz="quarter" idx="13"/>
            <p:extLst>
              <p:ext uri="{D42A27DB-BD31-4B8C-83A1-F6EECF244321}">
                <p14:modId xmlns:p14="http://schemas.microsoft.com/office/powerpoint/2010/main" val="4016807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924678010"/>
                    </a:ext>
                  </a:extLst>
                </a:gridCol>
                <a:gridCol w="740664">
                  <a:extLst>
                    <a:ext uri="{9D8B030D-6E8A-4147-A177-3AD203B41FA5}">
                      <a16:colId xmlns:a16="http://schemas.microsoft.com/office/drawing/2014/main" val="2442626435"/>
                    </a:ext>
                  </a:extLst>
                </a:gridCol>
                <a:gridCol w="740664">
                  <a:extLst>
                    <a:ext uri="{9D8B030D-6E8A-4147-A177-3AD203B41FA5}">
                      <a16:colId xmlns:a16="http://schemas.microsoft.com/office/drawing/2014/main" val="512514559"/>
                    </a:ext>
                  </a:extLst>
                </a:gridCol>
                <a:gridCol w="740664">
                  <a:extLst>
                    <a:ext uri="{9D8B030D-6E8A-4147-A177-3AD203B41FA5}">
                      <a16:colId xmlns:a16="http://schemas.microsoft.com/office/drawing/2014/main" val="1145850603"/>
                    </a:ext>
                  </a:extLst>
                </a:gridCol>
                <a:gridCol w="740664">
                  <a:extLst>
                    <a:ext uri="{9D8B030D-6E8A-4147-A177-3AD203B41FA5}">
                      <a16:colId xmlns:a16="http://schemas.microsoft.com/office/drawing/2014/main" val="798274828"/>
                    </a:ext>
                  </a:extLst>
                </a:gridCol>
                <a:gridCol w="740664">
                  <a:extLst>
                    <a:ext uri="{9D8B030D-6E8A-4147-A177-3AD203B41FA5}">
                      <a16:colId xmlns:a16="http://schemas.microsoft.com/office/drawing/2014/main" val="679112378"/>
                    </a:ext>
                  </a:extLst>
                </a:gridCol>
                <a:gridCol w="740664">
                  <a:extLst>
                    <a:ext uri="{9D8B030D-6E8A-4147-A177-3AD203B41FA5}">
                      <a16:colId xmlns:a16="http://schemas.microsoft.com/office/drawing/2014/main" val="3996751613"/>
                    </a:ext>
                  </a:extLst>
                </a:gridCol>
                <a:gridCol w="740664">
                  <a:extLst>
                    <a:ext uri="{9D8B030D-6E8A-4147-A177-3AD203B41FA5}">
                      <a16:colId xmlns:a16="http://schemas.microsoft.com/office/drawing/2014/main" val="945898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790707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118599763_621299888753761_2718544473354532897_n.jpg?_nc_cat=104&amp;_nc_sid=ad6a45&amp;_nc_ohc=9FU_KMuuCtUAX9_3KO4&amp;_nc_oc=AQnDMl7AyFA_-pIbbFuypD4b_d0fFVH2xl6t5C9HuQmmYOS9t8aG2eWfKde-xcen9cQ&amp;_nc_ht=scontent-iad3-1.xx&amp;tp=6&amp;oh=803f9af0c23d659712b9eb2741fd68be&amp;oe=5F9A0B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3.5714 %</a:t>
                      </a:r>
                    </a:p>
                  </a:txBody>
                  <a:tcPr/>
                </a:tc>
                <a:extLst>
                  <a:ext uri="{0D108BD9-81ED-4DB2-BD59-A6C34878D82A}">
                    <a16:rowId xmlns:a16="http://schemas.microsoft.com/office/drawing/2014/main" val="1775099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https://scontent-iad3-1.xx.fbcdn.net/v/t1.0-9/s720x720/118761052_1362428583962675_8522567912043011392_n.jpg?_nc_cat=111&amp;_nc_sid=110474&amp;_nc_ohc=iBWiK1bVOYgAX-8HnPy&amp;_nc_ht=scontent-iad3-1.xx&amp;tp=7&amp;oh=024d5ca613d35839786d74e3778829ed&amp;oe=5F9A19BA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3.4483 %</a:t>
                      </a:r>
                    </a:p>
                  </a:txBody>
                  <a:tcPr/>
                </a:tc>
                <a:extLst>
                  <a:ext uri="{0D108BD9-81ED-4DB2-BD59-A6C34878D82A}">
                    <a16:rowId xmlns:a16="http://schemas.microsoft.com/office/drawing/2014/main" val="3891832235"/>
                  </a:ext>
                </a:extLst>
              </a:tr>
            </a:tbl>
          </a:graphicData>
        </a:graphic>
      </p:graphicFrame>
      <p:sp>
        <p:nvSpPr>
          <p:cNvPr id="4" name="Text Placeholder 3">
            <a:extLst>
              <a:ext uri="{FF2B5EF4-FFF2-40B4-BE49-F238E27FC236}">
                <a16:creationId xmlns:a16="http://schemas.microsoft.com/office/drawing/2014/main" id="{018777EE-53EB-4211-A819-5706A069E57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087711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5E599-8121-4D3D-9287-5395C6302451}"/>
              </a:ext>
            </a:extLst>
          </p:cNvPr>
          <p:cNvSpPr>
            <a:spLocks noGrp="1"/>
          </p:cNvSpPr>
          <p:nvPr>
            <p:ph type="title"/>
          </p:nvPr>
        </p:nvSpPr>
        <p:spPr/>
        <p:txBody>
          <a:bodyPr/>
          <a:lstStyle/>
          <a:p>
            <a:r>
              <a:rPr lang="en-US"/>
              <a:t>Facebook Published Posts Table | All Pages - 4 of 8</a:t>
            </a:r>
          </a:p>
        </p:txBody>
      </p:sp>
      <p:graphicFrame>
        <p:nvGraphicFramePr>
          <p:cNvPr id="5" name="Table Placeholder 4">
            <a:extLst>
              <a:ext uri="{FF2B5EF4-FFF2-40B4-BE49-F238E27FC236}">
                <a16:creationId xmlns:a16="http://schemas.microsoft.com/office/drawing/2014/main" id="{F6B1B13B-49FB-4E2C-A721-2EAF833CA6B1}"/>
              </a:ext>
            </a:extLst>
          </p:cNvPr>
          <p:cNvGraphicFramePr>
            <a:graphicFrameLocks noGrp="1"/>
          </p:cNvGraphicFramePr>
          <p:nvPr>
            <p:ph type="tbl" sz="quarter" idx="13"/>
            <p:extLst>
              <p:ext uri="{D42A27DB-BD31-4B8C-83A1-F6EECF244321}">
                <p14:modId xmlns:p14="http://schemas.microsoft.com/office/powerpoint/2010/main" val="1998178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650362126"/>
                    </a:ext>
                  </a:extLst>
                </a:gridCol>
                <a:gridCol w="740664">
                  <a:extLst>
                    <a:ext uri="{9D8B030D-6E8A-4147-A177-3AD203B41FA5}">
                      <a16:colId xmlns:a16="http://schemas.microsoft.com/office/drawing/2014/main" val="1237386782"/>
                    </a:ext>
                  </a:extLst>
                </a:gridCol>
                <a:gridCol w="740664">
                  <a:extLst>
                    <a:ext uri="{9D8B030D-6E8A-4147-A177-3AD203B41FA5}">
                      <a16:colId xmlns:a16="http://schemas.microsoft.com/office/drawing/2014/main" val="90924918"/>
                    </a:ext>
                  </a:extLst>
                </a:gridCol>
                <a:gridCol w="740664">
                  <a:extLst>
                    <a:ext uri="{9D8B030D-6E8A-4147-A177-3AD203B41FA5}">
                      <a16:colId xmlns:a16="http://schemas.microsoft.com/office/drawing/2014/main" val="2619394533"/>
                    </a:ext>
                  </a:extLst>
                </a:gridCol>
                <a:gridCol w="740664">
                  <a:extLst>
                    <a:ext uri="{9D8B030D-6E8A-4147-A177-3AD203B41FA5}">
                      <a16:colId xmlns:a16="http://schemas.microsoft.com/office/drawing/2014/main" val="124142460"/>
                    </a:ext>
                  </a:extLst>
                </a:gridCol>
                <a:gridCol w="740664">
                  <a:extLst>
                    <a:ext uri="{9D8B030D-6E8A-4147-A177-3AD203B41FA5}">
                      <a16:colId xmlns:a16="http://schemas.microsoft.com/office/drawing/2014/main" val="3911723869"/>
                    </a:ext>
                  </a:extLst>
                </a:gridCol>
                <a:gridCol w="740664">
                  <a:extLst>
                    <a:ext uri="{9D8B030D-6E8A-4147-A177-3AD203B41FA5}">
                      <a16:colId xmlns:a16="http://schemas.microsoft.com/office/drawing/2014/main" val="1134261570"/>
                    </a:ext>
                  </a:extLst>
                </a:gridCol>
                <a:gridCol w="740664">
                  <a:extLst>
                    <a:ext uri="{9D8B030D-6E8A-4147-A177-3AD203B41FA5}">
                      <a16:colId xmlns:a16="http://schemas.microsoft.com/office/drawing/2014/main" val="1106450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739453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https://scontent-iad3-1.xx.fbcdn.net/v/t15.13418-10/s720x720/120351861_361982864981603_207640148779861507_n.jpg?_nc_cat=100&amp;_nc_sid=ad6a45&amp;_nc_ohc=-AkkthNSBzMAX-fwwYZ&amp;_nc_ht=scontent-iad3-1.xx&amp;tp=7&amp;oh=a0c5232326d09c6e6aa4b9a4d56f0628&amp;oe=5F9AD3A0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3.3333 %</a:t>
                      </a:r>
                    </a:p>
                  </a:txBody>
                  <a:tcPr/>
                </a:tc>
                <a:extLst>
                  <a:ext uri="{0D108BD9-81ED-4DB2-BD59-A6C34878D82A}">
                    <a16:rowId xmlns:a16="http://schemas.microsoft.com/office/drawing/2014/main" val="1659218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https://scontent-iad3-1.xx.fbcdn.net/v/t1.0-9/p720x720/119025134_1368681760004024_2152477340176887366_n.jpg?_nc_cat=101&amp;_nc_sid=110474&amp;_nc_ohc=pk3NGilhmecAX_AcPxi&amp;_nc_ht=scontent-iad3-1.xx&amp;tp=6&amp;oh=a98169ca0338afa4fe58961e75b6ff5e&amp;oe=5F9C25DD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3.2000 %</a:t>
                      </a:r>
                    </a:p>
                  </a:txBody>
                  <a:tcPr/>
                </a:tc>
                <a:extLst>
                  <a:ext uri="{0D108BD9-81ED-4DB2-BD59-A6C34878D82A}">
                    <a16:rowId xmlns:a16="http://schemas.microsoft.com/office/drawing/2014/main" val="2970710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https://scontent-iad3-1.xx.fbcdn.net/v/t1.0-9/p720x720/119003653_1368681363337397_9203679984102089054_n.jpg?_nc_cat=103&amp;_nc_sid=110474&amp;_nc_ohc=lFp6x3lmL2kAX-6U3Ie&amp;_nc_ht=scontent-iad3-1.xx&amp;tp=6&amp;oh=14c024b07d479ea65d9e0278b4362b5e&amp;oe=5F9C6CAA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3.1746 %</a:t>
                      </a:r>
                    </a:p>
                  </a:txBody>
                  <a:tcPr/>
                </a:tc>
                <a:extLst>
                  <a:ext uri="{0D108BD9-81ED-4DB2-BD59-A6C34878D82A}">
                    <a16:rowId xmlns:a16="http://schemas.microsoft.com/office/drawing/2014/main" val="271089869"/>
                  </a:ext>
                </a:extLst>
              </a:tr>
            </a:tbl>
          </a:graphicData>
        </a:graphic>
      </p:graphicFrame>
      <p:sp>
        <p:nvSpPr>
          <p:cNvPr id="4" name="Text Placeholder 3">
            <a:extLst>
              <a:ext uri="{FF2B5EF4-FFF2-40B4-BE49-F238E27FC236}">
                <a16:creationId xmlns:a16="http://schemas.microsoft.com/office/drawing/2014/main" id="{87AE1734-9A8B-46C3-974B-C1AA8B302B2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1166884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E7FC3-45E4-4555-8600-41FCA823B3FD}"/>
              </a:ext>
            </a:extLst>
          </p:cNvPr>
          <p:cNvSpPr>
            <a:spLocks noGrp="1"/>
          </p:cNvSpPr>
          <p:nvPr>
            <p:ph type="title"/>
          </p:nvPr>
        </p:nvSpPr>
        <p:spPr/>
        <p:txBody>
          <a:bodyPr/>
          <a:lstStyle/>
          <a:p>
            <a:r>
              <a:rPr lang="en-US"/>
              <a:t>Facebook Published Posts Table | All Pages - 5 of 8</a:t>
            </a:r>
          </a:p>
        </p:txBody>
      </p:sp>
      <p:graphicFrame>
        <p:nvGraphicFramePr>
          <p:cNvPr id="5" name="Table Placeholder 4">
            <a:extLst>
              <a:ext uri="{FF2B5EF4-FFF2-40B4-BE49-F238E27FC236}">
                <a16:creationId xmlns:a16="http://schemas.microsoft.com/office/drawing/2014/main" id="{DC7BC179-5949-46CD-BAEC-B29F78852109}"/>
              </a:ext>
            </a:extLst>
          </p:cNvPr>
          <p:cNvGraphicFramePr>
            <a:graphicFrameLocks noGrp="1"/>
          </p:cNvGraphicFramePr>
          <p:nvPr>
            <p:ph type="tbl" sz="quarter" idx="13"/>
            <p:extLst>
              <p:ext uri="{D42A27DB-BD31-4B8C-83A1-F6EECF244321}">
                <p14:modId xmlns:p14="http://schemas.microsoft.com/office/powerpoint/2010/main" val="2069369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460169327"/>
                    </a:ext>
                  </a:extLst>
                </a:gridCol>
                <a:gridCol w="740664">
                  <a:extLst>
                    <a:ext uri="{9D8B030D-6E8A-4147-A177-3AD203B41FA5}">
                      <a16:colId xmlns:a16="http://schemas.microsoft.com/office/drawing/2014/main" val="1004920779"/>
                    </a:ext>
                  </a:extLst>
                </a:gridCol>
                <a:gridCol w="740664">
                  <a:extLst>
                    <a:ext uri="{9D8B030D-6E8A-4147-A177-3AD203B41FA5}">
                      <a16:colId xmlns:a16="http://schemas.microsoft.com/office/drawing/2014/main" val="1973192910"/>
                    </a:ext>
                  </a:extLst>
                </a:gridCol>
                <a:gridCol w="740664">
                  <a:extLst>
                    <a:ext uri="{9D8B030D-6E8A-4147-A177-3AD203B41FA5}">
                      <a16:colId xmlns:a16="http://schemas.microsoft.com/office/drawing/2014/main" val="2443880775"/>
                    </a:ext>
                  </a:extLst>
                </a:gridCol>
                <a:gridCol w="740664">
                  <a:extLst>
                    <a:ext uri="{9D8B030D-6E8A-4147-A177-3AD203B41FA5}">
                      <a16:colId xmlns:a16="http://schemas.microsoft.com/office/drawing/2014/main" val="1184296740"/>
                    </a:ext>
                  </a:extLst>
                </a:gridCol>
                <a:gridCol w="740664">
                  <a:extLst>
                    <a:ext uri="{9D8B030D-6E8A-4147-A177-3AD203B41FA5}">
                      <a16:colId xmlns:a16="http://schemas.microsoft.com/office/drawing/2014/main" val="1872571151"/>
                    </a:ext>
                  </a:extLst>
                </a:gridCol>
                <a:gridCol w="740664">
                  <a:extLst>
                    <a:ext uri="{9D8B030D-6E8A-4147-A177-3AD203B41FA5}">
                      <a16:colId xmlns:a16="http://schemas.microsoft.com/office/drawing/2014/main" val="3082518085"/>
                    </a:ext>
                  </a:extLst>
                </a:gridCol>
                <a:gridCol w="740664">
                  <a:extLst>
                    <a:ext uri="{9D8B030D-6E8A-4147-A177-3AD203B41FA5}">
                      <a16:colId xmlns:a16="http://schemas.microsoft.com/office/drawing/2014/main" val="3602183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597847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https://scontent-iad3-1.xx.fbcdn.net/v/t1.0-9/p720x720/119569867_1373477892857744_1356509640074390323_n.jpg?_nc_cat=107&amp;_nc_sid=110474&amp;_nc_ohc=r6eFomIT3kEAX8Mrz2M&amp;_nc_ht=scontent-iad3-1.xx&amp;tp=6&amp;oh=4f629cf8b43eee742c83e00396fad345&amp;oe=5F9B8759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3.1008 %</a:t>
                      </a:r>
                    </a:p>
                  </a:txBody>
                  <a:tcPr/>
                </a:tc>
                <a:extLst>
                  <a:ext uri="{0D108BD9-81ED-4DB2-BD59-A6C34878D82A}">
                    <a16:rowId xmlns:a16="http://schemas.microsoft.com/office/drawing/2014/main" val="2381411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https://scontent-iad3-1.xx.fbcdn.net/v/t15.13418-10/s720x720/120134933_350793052705662_3359610912148145965_n.jpg?_nc_cat=102&amp;_nc_sid=ad6a45&amp;_nc_ohc=ODfpBoXDwSMAX_RWmYv&amp;_nc_ht=scontent-iad3-1.xx&amp;tp=7&amp;oh=86464d73ec9e311656ef25b569911e00&amp;oe=5F9A773B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3.0000 %</a:t>
                      </a:r>
                    </a:p>
                  </a:txBody>
                  <a:tcPr/>
                </a:tc>
                <a:extLst>
                  <a:ext uri="{0D108BD9-81ED-4DB2-BD59-A6C34878D82A}">
                    <a16:rowId xmlns:a16="http://schemas.microsoft.com/office/drawing/2014/main" val="3484048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https://scontent-iad3-1.xx.fbcdn.net/v/t15.13418-10/s720x720/120330995_824202401656984_4128764297057283649_n.jpg?_nc_cat=110&amp;_nc_sid=ad6a45&amp;_nc_ohc=cWa8B6KTWTMAX_Sdhq6&amp;_nc_ht=scontent-iad3-1.xx&amp;tp=7&amp;oh=da2e4b9ebe41f2d13162bd437fd1fa51&amp;oe=5F9B5DC4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2.8571 %</a:t>
                      </a:r>
                    </a:p>
                  </a:txBody>
                  <a:tcPr/>
                </a:tc>
                <a:extLst>
                  <a:ext uri="{0D108BD9-81ED-4DB2-BD59-A6C34878D82A}">
                    <a16:rowId xmlns:a16="http://schemas.microsoft.com/office/drawing/2014/main" val="1461783013"/>
                  </a:ext>
                </a:extLst>
              </a:tr>
            </a:tbl>
          </a:graphicData>
        </a:graphic>
      </p:graphicFrame>
      <p:sp>
        <p:nvSpPr>
          <p:cNvPr id="4" name="Text Placeholder 3">
            <a:extLst>
              <a:ext uri="{FF2B5EF4-FFF2-40B4-BE49-F238E27FC236}">
                <a16:creationId xmlns:a16="http://schemas.microsoft.com/office/drawing/2014/main" id="{DF328D13-D447-4EEC-A45C-79092BC7131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8019800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47E9C-254D-44CA-AD2A-34819B0AF0F0}"/>
              </a:ext>
            </a:extLst>
          </p:cNvPr>
          <p:cNvSpPr>
            <a:spLocks noGrp="1"/>
          </p:cNvSpPr>
          <p:nvPr>
            <p:ph type="title"/>
          </p:nvPr>
        </p:nvSpPr>
        <p:spPr/>
        <p:txBody>
          <a:bodyPr/>
          <a:lstStyle/>
          <a:p>
            <a:r>
              <a:rPr lang="en-US"/>
              <a:t>Facebook Published Posts Table | All Pages - 6 of 8</a:t>
            </a:r>
          </a:p>
        </p:txBody>
      </p:sp>
      <p:graphicFrame>
        <p:nvGraphicFramePr>
          <p:cNvPr id="5" name="Table Placeholder 4">
            <a:extLst>
              <a:ext uri="{FF2B5EF4-FFF2-40B4-BE49-F238E27FC236}">
                <a16:creationId xmlns:a16="http://schemas.microsoft.com/office/drawing/2014/main" id="{5F6AA1BD-D7BC-40E8-9DD9-058DF4EEA218}"/>
              </a:ext>
            </a:extLst>
          </p:cNvPr>
          <p:cNvGraphicFramePr>
            <a:graphicFrameLocks noGrp="1"/>
          </p:cNvGraphicFramePr>
          <p:nvPr>
            <p:ph type="tbl" sz="quarter" idx="13"/>
            <p:extLst>
              <p:ext uri="{D42A27DB-BD31-4B8C-83A1-F6EECF244321}">
                <p14:modId xmlns:p14="http://schemas.microsoft.com/office/powerpoint/2010/main" val="1733509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174337579"/>
                    </a:ext>
                  </a:extLst>
                </a:gridCol>
                <a:gridCol w="740664">
                  <a:extLst>
                    <a:ext uri="{9D8B030D-6E8A-4147-A177-3AD203B41FA5}">
                      <a16:colId xmlns:a16="http://schemas.microsoft.com/office/drawing/2014/main" val="1414270144"/>
                    </a:ext>
                  </a:extLst>
                </a:gridCol>
                <a:gridCol w="740664">
                  <a:extLst>
                    <a:ext uri="{9D8B030D-6E8A-4147-A177-3AD203B41FA5}">
                      <a16:colId xmlns:a16="http://schemas.microsoft.com/office/drawing/2014/main" val="1446033269"/>
                    </a:ext>
                  </a:extLst>
                </a:gridCol>
                <a:gridCol w="740664">
                  <a:extLst>
                    <a:ext uri="{9D8B030D-6E8A-4147-A177-3AD203B41FA5}">
                      <a16:colId xmlns:a16="http://schemas.microsoft.com/office/drawing/2014/main" val="806950859"/>
                    </a:ext>
                  </a:extLst>
                </a:gridCol>
                <a:gridCol w="740664">
                  <a:extLst>
                    <a:ext uri="{9D8B030D-6E8A-4147-A177-3AD203B41FA5}">
                      <a16:colId xmlns:a16="http://schemas.microsoft.com/office/drawing/2014/main" val="1710006330"/>
                    </a:ext>
                  </a:extLst>
                </a:gridCol>
                <a:gridCol w="740664">
                  <a:extLst>
                    <a:ext uri="{9D8B030D-6E8A-4147-A177-3AD203B41FA5}">
                      <a16:colId xmlns:a16="http://schemas.microsoft.com/office/drawing/2014/main" val="3031252562"/>
                    </a:ext>
                  </a:extLst>
                </a:gridCol>
                <a:gridCol w="740664">
                  <a:extLst>
                    <a:ext uri="{9D8B030D-6E8A-4147-A177-3AD203B41FA5}">
                      <a16:colId xmlns:a16="http://schemas.microsoft.com/office/drawing/2014/main" val="1105002448"/>
                    </a:ext>
                  </a:extLst>
                </a:gridCol>
                <a:gridCol w="740664">
                  <a:extLst>
                    <a:ext uri="{9D8B030D-6E8A-4147-A177-3AD203B41FA5}">
                      <a16:colId xmlns:a16="http://schemas.microsoft.com/office/drawing/2014/main" val="1124786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834230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https://scontent-iad3-1.xx.fbcdn.net/v/t1.0-9/p720x720/119064067_1370012026537664_1948713601323410577_n.jpg?_nc_cat=108&amp;_nc_sid=110474&amp;_nc_ohc=-871ePtGYg0AX9ait_A&amp;_nc_ht=scontent-iad3-1.xx&amp;tp=6&amp;oh=7af174c88c358cbf744ed9b8a502ad38&amp;oe=5F9BD3F8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extLst>
                  <a:ext uri="{0D108BD9-81ED-4DB2-BD59-A6C34878D82A}">
                    <a16:rowId xmlns:a16="http://schemas.microsoft.com/office/drawing/2014/main" val="2188203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https://scontent-iad3-1.xx.fbcdn.net/v/t15.13418-10/p720x720/119571257_659654294928950_2781619100060576090_n.jpg?_nc_cat=110&amp;_nc_sid=ad6a45&amp;_nc_ohc=qpSxESvdnIUAX8d0H2w&amp;_nc_ht=scontent-iad3-1.xx&amp;tp=6&amp;oh=1b7f5dbff1a7f418b73de1144922a564&amp;oe=5F9A5BDF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2.6549 %</a:t>
                      </a:r>
                    </a:p>
                  </a:txBody>
                  <a:tcPr/>
                </a:tc>
                <a:extLst>
                  <a:ext uri="{0D108BD9-81ED-4DB2-BD59-A6C34878D82A}">
                    <a16:rowId xmlns:a16="http://schemas.microsoft.com/office/drawing/2014/main" val="3494222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https://scontent-iad3-1.xx.fbcdn.net/v/t1.0-9/p720x720/120313109_1384442715094595_357592509088631554_n.jpg?_nc_cat=105&amp;_nc_sid=110474&amp;_nc_ohc=lcItPLrbU5gAX8Z7vhd&amp;_nc_ht=scontent-iad3-1.xx&amp;tp=6&amp;oh=80ff0498d3eef7a0131bea9fe1cb5e3d&amp;oe=5F9B20E6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2.6316 %</a:t>
                      </a:r>
                    </a:p>
                  </a:txBody>
                  <a:tcPr/>
                </a:tc>
                <a:extLst>
                  <a:ext uri="{0D108BD9-81ED-4DB2-BD59-A6C34878D82A}">
                    <a16:rowId xmlns:a16="http://schemas.microsoft.com/office/drawing/2014/main" val="1825612109"/>
                  </a:ext>
                </a:extLst>
              </a:tr>
            </a:tbl>
          </a:graphicData>
        </a:graphic>
      </p:graphicFrame>
      <p:sp>
        <p:nvSpPr>
          <p:cNvPr id="4" name="Text Placeholder 3">
            <a:extLst>
              <a:ext uri="{FF2B5EF4-FFF2-40B4-BE49-F238E27FC236}">
                <a16:creationId xmlns:a16="http://schemas.microsoft.com/office/drawing/2014/main" id="{1A744169-B4DE-45E2-A641-B36625DE8DE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6705152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28425-1995-4E2E-85EE-4DD678CD0DA0}"/>
              </a:ext>
            </a:extLst>
          </p:cNvPr>
          <p:cNvSpPr>
            <a:spLocks noGrp="1"/>
          </p:cNvSpPr>
          <p:nvPr>
            <p:ph type="title"/>
          </p:nvPr>
        </p:nvSpPr>
        <p:spPr/>
        <p:txBody>
          <a:bodyPr/>
          <a:lstStyle/>
          <a:p>
            <a:r>
              <a:rPr lang="en-US"/>
              <a:t>Facebook Published Posts Table | All Pages - 7 of 8</a:t>
            </a:r>
          </a:p>
        </p:txBody>
      </p:sp>
      <p:graphicFrame>
        <p:nvGraphicFramePr>
          <p:cNvPr id="5" name="Table Placeholder 4">
            <a:extLst>
              <a:ext uri="{FF2B5EF4-FFF2-40B4-BE49-F238E27FC236}">
                <a16:creationId xmlns:a16="http://schemas.microsoft.com/office/drawing/2014/main" id="{66D36D69-A6CE-4910-88E7-3D22CE19EFE9}"/>
              </a:ext>
            </a:extLst>
          </p:cNvPr>
          <p:cNvGraphicFramePr>
            <a:graphicFrameLocks noGrp="1"/>
          </p:cNvGraphicFramePr>
          <p:nvPr>
            <p:ph type="tbl" sz="quarter" idx="13"/>
            <p:extLst>
              <p:ext uri="{D42A27DB-BD31-4B8C-83A1-F6EECF244321}">
                <p14:modId xmlns:p14="http://schemas.microsoft.com/office/powerpoint/2010/main" val="17562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992411306"/>
                    </a:ext>
                  </a:extLst>
                </a:gridCol>
                <a:gridCol w="740664">
                  <a:extLst>
                    <a:ext uri="{9D8B030D-6E8A-4147-A177-3AD203B41FA5}">
                      <a16:colId xmlns:a16="http://schemas.microsoft.com/office/drawing/2014/main" val="446853236"/>
                    </a:ext>
                  </a:extLst>
                </a:gridCol>
                <a:gridCol w="740664">
                  <a:extLst>
                    <a:ext uri="{9D8B030D-6E8A-4147-A177-3AD203B41FA5}">
                      <a16:colId xmlns:a16="http://schemas.microsoft.com/office/drawing/2014/main" val="2267074883"/>
                    </a:ext>
                  </a:extLst>
                </a:gridCol>
                <a:gridCol w="740664">
                  <a:extLst>
                    <a:ext uri="{9D8B030D-6E8A-4147-A177-3AD203B41FA5}">
                      <a16:colId xmlns:a16="http://schemas.microsoft.com/office/drawing/2014/main" val="1456941425"/>
                    </a:ext>
                  </a:extLst>
                </a:gridCol>
                <a:gridCol w="740664">
                  <a:extLst>
                    <a:ext uri="{9D8B030D-6E8A-4147-A177-3AD203B41FA5}">
                      <a16:colId xmlns:a16="http://schemas.microsoft.com/office/drawing/2014/main" val="1873858628"/>
                    </a:ext>
                  </a:extLst>
                </a:gridCol>
                <a:gridCol w="740664">
                  <a:extLst>
                    <a:ext uri="{9D8B030D-6E8A-4147-A177-3AD203B41FA5}">
                      <a16:colId xmlns:a16="http://schemas.microsoft.com/office/drawing/2014/main" val="3865318383"/>
                    </a:ext>
                  </a:extLst>
                </a:gridCol>
                <a:gridCol w="740664">
                  <a:extLst>
                    <a:ext uri="{9D8B030D-6E8A-4147-A177-3AD203B41FA5}">
                      <a16:colId xmlns:a16="http://schemas.microsoft.com/office/drawing/2014/main" val="1222748639"/>
                    </a:ext>
                  </a:extLst>
                </a:gridCol>
                <a:gridCol w="740664">
                  <a:extLst>
                    <a:ext uri="{9D8B030D-6E8A-4147-A177-3AD203B41FA5}">
                      <a16:colId xmlns:a16="http://schemas.microsoft.com/office/drawing/2014/main" val="667746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580217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https://scontent-iad3-1.xx.fbcdn.net/v/t15.13418-10/s720x720/120390482_831118580961093_2391517592017914314_n.jpg?_nc_cat=111&amp;_nc_sid=ad6a45&amp;_nc_ohc=lxI6766R84MAX_yIYXB&amp;_nc_ht=scontent-iad3-1.xx&amp;tp=7&amp;oh=80ef5b1f8c0b6842775e54f27e0d3d34&amp;oe=5F9B3758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2.5641 %</a:t>
                      </a:r>
                    </a:p>
                  </a:txBody>
                  <a:tcPr/>
                </a:tc>
                <a:extLst>
                  <a:ext uri="{0D108BD9-81ED-4DB2-BD59-A6C34878D82A}">
                    <a16:rowId xmlns:a16="http://schemas.microsoft.com/office/drawing/2014/main" val="922694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https://scontent-iad3-1.xx.fbcdn.net/v/t15.13418-10/p720x720/119475455_348935676284174_2620834373889683821_n.jpg?_nc_cat=104&amp;_nc_sid=ad6a45&amp;_nc_ohc=X3IObjNbkAMAX8dHlqA&amp;_nc_ht=scontent-iad3-1.xx&amp;tp=6&amp;oh=cef1338c006ef247e34b4e67ea0f1884&amp;oe=5F9A9840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1.7857 %</a:t>
                      </a:r>
                    </a:p>
                  </a:txBody>
                  <a:tcPr/>
                </a:tc>
                <a:extLst>
                  <a:ext uri="{0D108BD9-81ED-4DB2-BD59-A6C34878D82A}">
                    <a16:rowId xmlns:a16="http://schemas.microsoft.com/office/drawing/2014/main" val="932964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https://scontent-iad3-1.xx.fbcdn.net/v/t15.13418-10/s720x720/119439453_2721687694815956_6338144870544802370_n.jpg?_nc_cat=102&amp;_nc_sid=ad6a45&amp;_nc_ohc=6tmWQOGyMlQAX8B_B9e&amp;_nc_ht=scontent-iad3-1.xx&amp;tp=7&amp;oh=e5dfdb64204faf06b84d0c18c287d48c&amp;oe=5F9A65E6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0.9119 %</a:t>
                      </a:r>
                    </a:p>
                  </a:txBody>
                  <a:tcPr/>
                </a:tc>
                <a:extLst>
                  <a:ext uri="{0D108BD9-81ED-4DB2-BD59-A6C34878D82A}">
                    <a16:rowId xmlns:a16="http://schemas.microsoft.com/office/drawing/2014/main" val="3502196751"/>
                  </a:ext>
                </a:extLst>
              </a:tr>
            </a:tbl>
          </a:graphicData>
        </a:graphic>
      </p:graphicFrame>
      <p:sp>
        <p:nvSpPr>
          <p:cNvPr id="4" name="Text Placeholder 3">
            <a:extLst>
              <a:ext uri="{FF2B5EF4-FFF2-40B4-BE49-F238E27FC236}">
                <a16:creationId xmlns:a16="http://schemas.microsoft.com/office/drawing/2014/main" id="{F88C9EAC-2D28-49A1-83D1-0329D2F168B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7448701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4BF38-4577-499E-9E3F-D11EC6718FDB}"/>
              </a:ext>
            </a:extLst>
          </p:cNvPr>
          <p:cNvSpPr>
            <a:spLocks noGrp="1"/>
          </p:cNvSpPr>
          <p:nvPr>
            <p:ph type="title"/>
          </p:nvPr>
        </p:nvSpPr>
        <p:spPr/>
        <p:txBody>
          <a:bodyPr/>
          <a:lstStyle/>
          <a:p>
            <a:r>
              <a:rPr lang="en-US"/>
              <a:t>Facebook Published Posts Table | All Pages - 8 of 8</a:t>
            </a:r>
          </a:p>
        </p:txBody>
      </p:sp>
      <p:graphicFrame>
        <p:nvGraphicFramePr>
          <p:cNvPr id="5" name="Table Placeholder 4">
            <a:extLst>
              <a:ext uri="{FF2B5EF4-FFF2-40B4-BE49-F238E27FC236}">
                <a16:creationId xmlns:a16="http://schemas.microsoft.com/office/drawing/2014/main" id="{4EE37B23-0019-4891-A658-CAF676BF7F2F}"/>
              </a:ext>
            </a:extLst>
          </p:cNvPr>
          <p:cNvGraphicFramePr>
            <a:graphicFrameLocks noGrp="1"/>
          </p:cNvGraphicFramePr>
          <p:nvPr>
            <p:ph type="tbl" sz="quarter" idx="13"/>
            <p:extLst>
              <p:ext uri="{D42A27DB-BD31-4B8C-83A1-F6EECF244321}">
                <p14:modId xmlns:p14="http://schemas.microsoft.com/office/powerpoint/2010/main" val="1890505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238284608"/>
                    </a:ext>
                  </a:extLst>
                </a:gridCol>
                <a:gridCol w="740664">
                  <a:extLst>
                    <a:ext uri="{9D8B030D-6E8A-4147-A177-3AD203B41FA5}">
                      <a16:colId xmlns:a16="http://schemas.microsoft.com/office/drawing/2014/main" val="732597326"/>
                    </a:ext>
                  </a:extLst>
                </a:gridCol>
                <a:gridCol w="740664">
                  <a:extLst>
                    <a:ext uri="{9D8B030D-6E8A-4147-A177-3AD203B41FA5}">
                      <a16:colId xmlns:a16="http://schemas.microsoft.com/office/drawing/2014/main" val="2824655650"/>
                    </a:ext>
                  </a:extLst>
                </a:gridCol>
                <a:gridCol w="740664">
                  <a:extLst>
                    <a:ext uri="{9D8B030D-6E8A-4147-A177-3AD203B41FA5}">
                      <a16:colId xmlns:a16="http://schemas.microsoft.com/office/drawing/2014/main" val="2517438922"/>
                    </a:ext>
                  </a:extLst>
                </a:gridCol>
                <a:gridCol w="740664">
                  <a:extLst>
                    <a:ext uri="{9D8B030D-6E8A-4147-A177-3AD203B41FA5}">
                      <a16:colId xmlns:a16="http://schemas.microsoft.com/office/drawing/2014/main" val="3127982318"/>
                    </a:ext>
                  </a:extLst>
                </a:gridCol>
                <a:gridCol w="740664">
                  <a:extLst>
                    <a:ext uri="{9D8B030D-6E8A-4147-A177-3AD203B41FA5}">
                      <a16:colId xmlns:a16="http://schemas.microsoft.com/office/drawing/2014/main" val="792180330"/>
                    </a:ext>
                  </a:extLst>
                </a:gridCol>
                <a:gridCol w="740664">
                  <a:extLst>
                    <a:ext uri="{9D8B030D-6E8A-4147-A177-3AD203B41FA5}">
                      <a16:colId xmlns:a16="http://schemas.microsoft.com/office/drawing/2014/main" val="980763348"/>
                    </a:ext>
                  </a:extLst>
                </a:gridCol>
                <a:gridCol w="740664">
                  <a:extLst>
                    <a:ext uri="{9D8B030D-6E8A-4147-A177-3AD203B41FA5}">
                      <a16:colId xmlns:a16="http://schemas.microsoft.com/office/drawing/2014/main" val="2528911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414994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https://scontent-iad3-1.xx.fbcdn.net/v/t15.13418-10/s720x720/120542544_792396088188765_6802220036716055002_n.jpg?_nc_cat=103&amp;_nc_sid=ad6a45&amp;_nc_ohc=gzAdNaTfXH0AX8BoOSU&amp;_nc_ht=scontent-iad3-1.xx&amp;tp=7&amp;oh=bd8436918e4f9b619d2cb231cf2b61bc&amp;oe=5F9CEF8B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779508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https://scontent-iad3-1.xx.fbcdn.net/v/t15.13418-10/s720x720/120389131_257881802147056_1792690508321252775_n.jpg?_nc_cat=105&amp;_nc_sid=ad6a45&amp;_nc_ohc=IicvzGHgDkEAX_5q2Iu&amp;_nc_ht=scontent-iad3-1.xx&amp;tp=7&amp;oh=957617cd9665769d0b8bfdfad72d71dc&amp;oe=5F9B7B73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4081797488"/>
                  </a:ext>
                </a:extLst>
              </a:tr>
            </a:tbl>
          </a:graphicData>
        </a:graphic>
      </p:graphicFrame>
      <p:sp>
        <p:nvSpPr>
          <p:cNvPr id="4" name="Text Placeholder 3">
            <a:extLst>
              <a:ext uri="{FF2B5EF4-FFF2-40B4-BE49-F238E27FC236}">
                <a16:creationId xmlns:a16="http://schemas.microsoft.com/office/drawing/2014/main" id="{07B51D84-D145-491D-A1E9-9DF97D110A9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190219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BE8EB-DCFF-4E29-85C7-3A6ABB8A6622}"/>
              </a:ext>
            </a:extLst>
          </p:cNvPr>
          <p:cNvSpPr>
            <a:spLocks noGrp="1"/>
          </p:cNvSpPr>
          <p:nvPr>
            <p:ph type="title"/>
          </p:nvPr>
        </p:nvSpPr>
        <p:spPr/>
        <p:txBody>
          <a:bodyPr/>
          <a:lstStyle/>
          <a:p>
            <a:r>
              <a:rPr lang="en-US"/>
              <a:t>Facebook Video Views Table | All Pages</a:t>
            </a:r>
          </a:p>
        </p:txBody>
      </p:sp>
      <p:graphicFrame>
        <p:nvGraphicFramePr>
          <p:cNvPr id="5" name="Table Placeholder 4">
            <a:extLst>
              <a:ext uri="{FF2B5EF4-FFF2-40B4-BE49-F238E27FC236}">
                <a16:creationId xmlns:a16="http://schemas.microsoft.com/office/drawing/2014/main" id="{25B15B86-79C7-48B5-A33D-22B1BBE1858B}"/>
              </a:ext>
            </a:extLst>
          </p:cNvPr>
          <p:cNvGraphicFramePr>
            <a:graphicFrameLocks noGrp="1"/>
          </p:cNvGraphicFramePr>
          <p:nvPr>
            <p:ph type="tbl" sz="quarter" idx="13"/>
            <p:extLst>
              <p:ext uri="{D42A27DB-BD31-4B8C-83A1-F6EECF244321}">
                <p14:modId xmlns:p14="http://schemas.microsoft.com/office/powerpoint/2010/main" val="944744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01128344"/>
                    </a:ext>
                  </a:extLst>
                </a:gridCol>
                <a:gridCol w="987552">
                  <a:extLst>
                    <a:ext uri="{9D8B030D-6E8A-4147-A177-3AD203B41FA5}">
                      <a16:colId xmlns:a16="http://schemas.microsoft.com/office/drawing/2014/main" val="3257356332"/>
                    </a:ext>
                  </a:extLst>
                </a:gridCol>
                <a:gridCol w="987552">
                  <a:extLst>
                    <a:ext uri="{9D8B030D-6E8A-4147-A177-3AD203B41FA5}">
                      <a16:colId xmlns:a16="http://schemas.microsoft.com/office/drawing/2014/main" val="1680442718"/>
                    </a:ext>
                  </a:extLst>
                </a:gridCol>
                <a:gridCol w="987552">
                  <a:extLst>
                    <a:ext uri="{9D8B030D-6E8A-4147-A177-3AD203B41FA5}">
                      <a16:colId xmlns:a16="http://schemas.microsoft.com/office/drawing/2014/main" val="4218662127"/>
                    </a:ext>
                  </a:extLst>
                </a:gridCol>
                <a:gridCol w="987552">
                  <a:extLst>
                    <a:ext uri="{9D8B030D-6E8A-4147-A177-3AD203B41FA5}">
                      <a16:colId xmlns:a16="http://schemas.microsoft.com/office/drawing/2014/main" val="3395551488"/>
                    </a:ext>
                  </a:extLst>
                </a:gridCol>
                <a:gridCol w="987552">
                  <a:extLst>
                    <a:ext uri="{9D8B030D-6E8A-4147-A177-3AD203B41FA5}">
                      <a16:colId xmlns:a16="http://schemas.microsoft.com/office/drawing/2014/main" val="2092966635"/>
                    </a:ext>
                  </a:extLst>
                </a:gridCol>
                <a:gridCol w="987552">
                  <a:extLst>
                    <a:ext uri="{9D8B030D-6E8A-4147-A177-3AD203B41FA5}">
                      <a16:colId xmlns:a16="http://schemas.microsoft.com/office/drawing/2014/main" val="2798022846"/>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extLst>
                  <a:ext uri="{0D108BD9-81ED-4DB2-BD59-A6C34878D82A}">
                    <a16:rowId xmlns:a16="http://schemas.microsoft.com/office/drawing/2014/main" val="2001113735"/>
                  </a:ext>
                </a:extLst>
              </a:tr>
              <a:tr h="370840">
                <a:tc>
                  <a:txBody>
                    <a:bodyPr/>
                    <a:lstStyle/>
                    <a:p>
                      <a:r>
                        <a:rPr lang="en-US" sz="1000"/>
                        <a:t>Al Salam Bank-Bahrain B.S.C</a:t>
                      </a:r>
                    </a:p>
                  </a:txBody>
                  <a:tcPr/>
                </a:tc>
                <a:tc>
                  <a:txBody>
                    <a:bodyPr/>
                    <a:lstStyle/>
                    <a:p>
                      <a:r>
                        <a:rPr lang="en-US" sz="1000"/>
                        <a:t>453181</a:t>
                      </a:r>
                    </a:p>
                  </a:txBody>
                  <a:tcPr/>
                </a:tc>
                <a:tc>
                  <a:txBody>
                    <a:bodyPr/>
                    <a:lstStyle/>
                    <a:p>
                      <a:r>
                        <a:rPr lang="en-US" sz="1000"/>
                        <a:t>155234</a:t>
                      </a:r>
                    </a:p>
                  </a:txBody>
                  <a:tcPr/>
                </a:tc>
                <a:tc>
                  <a:txBody>
                    <a:bodyPr/>
                    <a:lstStyle/>
                    <a:p>
                      <a:r>
                        <a:rPr lang="en-US" sz="1000"/>
                        <a:t>76256</a:t>
                      </a:r>
                    </a:p>
                  </a:txBody>
                  <a:tcPr/>
                </a:tc>
                <a:tc>
                  <a:txBody>
                    <a:bodyPr/>
                    <a:lstStyle/>
                    <a:p>
                      <a:r>
                        <a:rPr lang="en-US" sz="1000"/>
                        <a:t>452614</a:t>
                      </a:r>
                    </a:p>
                  </a:txBody>
                  <a:tcPr/>
                </a:tc>
                <a:tc>
                  <a:txBody>
                    <a:bodyPr/>
                    <a:lstStyle/>
                    <a:p>
                      <a:r>
                        <a:rPr lang="en-US" sz="1000"/>
                        <a:t>567</a:t>
                      </a:r>
                    </a:p>
                  </a:txBody>
                  <a:tcPr/>
                </a:tc>
                <a:tc>
                  <a:txBody>
                    <a:bodyPr/>
                    <a:lstStyle/>
                    <a:p>
                      <a:r>
                        <a:rPr lang="en-US" sz="1000"/>
                        <a:t>453114</a:t>
                      </a:r>
                    </a:p>
                  </a:txBody>
                  <a:tcPr/>
                </a:tc>
                <a:extLst>
                  <a:ext uri="{0D108BD9-81ED-4DB2-BD59-A6C34878D82A}">
                    <a16:rowId xmlns:a16="http://schemas.microsoft.com/office/drawing/2014/main" val="509321539"/>
                  </a:ext>
                </a:extLst>
              </a:tr>
            </a:tbl>
          </a:graphicData>
        </a:graphic>
      </p:graphicFrame>
      <p:sp>
        <p:nvSpPr>
          <p:cNvPr id="4" name="Text Placeholder 3">
            <a:extLst>
              <a:ext uri="{FF2B5EF4-FFF2-40B4-BE49-F238E27FC236}">
                <a16:creationId xmlns:a16="http://schemas.microsoft.com/office/drawing/2014/main" id="{3E329D5B-CCFD-4631-BD22-A792D17784D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1245134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8F96-0F17-4A67-BCD7-336DF86B1749}"/>
              </a:ext>
            </a:extLst>
          </p:cNvPr>
          <p:cNvSpPr>
            <a:spLocks noGrp="1"/>
          </p:cNvSpPr>
          <p:nvPr>
            <p:ph type="title"/>
          </p:nvPr>
        </p:nvSpPr>
        <p:spPr/>
        <p:txBody>
          <a:bodyPr/>
          <a:lstStyle/>
          <a:p>
            <a:r>
              <a:rPr lang="en-US"/>
              <a:t>Facebook Videos Table | All Pages - 1 of 6</a:t>
            </a:r>
          </a:p>
        </p:txBody>
      </p:sp>
      <p:graphicFrame>
        <p:nvGraphicFramePr>
          <p:cNvPr id="5" name="Table Placeholder 4">
            <a:extLst>
              <a:ext uri="{FF2B5EF4-FFF2-40B4-BE49-F238E27FC236}">
                <a16:creationId xmlns:a16="http://schemas.microsoft.com/office/drawing/2014/main" id="{998EFC61-3CCB-4D68-AB4F-E52F499E56B5}"/>
              </a:ext>
            </a:extLst>
          </p:cNvPr>
          <p:cNvGraphicFramePr>
            <a:graphicFrameLocks noGrp="1"/>
          </p:cNvGraphicFramePr>
          <p:nvPr>
            <p:ph type="tbl" sz="quarter" idx="13"/>
            <p:extLst>
              <p:ext uri="{D42A27DB-BD31-4B8C-83A1-F6EECF244321}">
                <p14:modId xmlns:p14="http://schemas.microsoft.com/office/powerpoint/2010/main" val="2113227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280632454"/>
                    </a:ext>
                  </a:extLst>
                </a:gridCol>
                <a:gridCol w="987552">
                  <a:extLst>
                    <a:ext uri="{9D8B030D-6E8A-4147-A177-3AD203B41FA5}">
                      <a16:colId xmlns:a16="http://schemas.microsoft.com/office/drawing/2014/main" val="779621954"/>
                    </a:ext>
                  </a:extLst>
                </a:gridCol>
                <a:gridCol w="987552">
                  <a:extLst>
                    <a:ext uri="{9D8B030D-6E8A-4147-A177-3AD203B41FA5}">
                      <a16:colId xmlns:a16="http://schemas.microsoft.com/office/drawing/2014/main" val="2239114757"/>
                    </a:ext>
                  </a:extLst>
                </a:gridCol>
                <a:gridCol w="987552">
                  <a:extLst>
                    <a:ext uri="{9D8B030D-6E8A-4147-A177-3AD203B41FA5}">
                      <a16:colId xmlns:a16="http://schemas.microsoft.com/office/drawing/2014/main" val="428569528"/>
                    </a:ext>
                  </a:extLst>
                </a:gridCol>
                <a:gridCol w="987552">
                  <a:extLst>
                    <a:ext uri="{9D8B030D-6E8A-4147-A177-3AD203B41FA5}">
                      <a16:colId xmlns:a16="http://schemas.microsoft.com/office/drawing/2014/main" val="3036784624"/>
                    </a:ext>
                  </a:extLst>
                </a:gridCol>
                <a:gridCol w="987552">
                  <a:extLst>
                    <a:ext uri="{9D8B030D-6E8A-4147-A177-3AD203B41FA5}">
                      <a16:colId xmlns:a16="http://schemas.microsoft.com/office/drawing/2014/main" val="369931793"/>
                    </a:ext>
                  </a:extLst>
                </a:gridCol>
                <a:gridCol w="658368">
                  <a:extLst>
                    <a:ext uri="{9D8B030D-6E8A-4147-A177-3AD203B41FA5}">
                      <a16:colId xmlns:a16="http://schemas.microsoft.com/office/drawing/2014/main" val="1757246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3144994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https://scontent-lga3-2.xx.fbcdn.net/v/t15.5256-10/p168x128/120204519_357125485471790_4911371861835334576_n.jpg?_nc_cat=100&amp;_nc_sid=08861d&amp;_nc_ohc=nWEH46uKNJUAX-71fwU&amp;_nc_ht=scontent-lga3-2.xx&amp;oh=63aee37ecb8091b35d47f000cc36a245&amp;oe=5F9A4751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200076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https://scontent-iad3-1.xx.fbcdn.net/v/t15.5256-10/p168x128/120134068_758895824944654_6845821111716142869_n.jpg?_nc_cat=109&amp;_nc_sid=08861d&amp;_nc_ohc=dhoWAvhQ9TgAX_TM-UB&amp;_nc_ht=scontent-iad3-1.xx&amp;oh=83a947e28a53f6058b960006563d14cc&amp;oe=5F975528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446898238"/>
                  </a:ext>
                </a:extLst>
              </a:tr>
            </a:tbl>
          </a:graphicData>
        </a:graphic>
      </p:graphicFrame>
      <p:sp>
        <p:nvSpPr>
          <p:cNvPr id="4" name="Text Placeholder 3">
            <a:extLst>
              <a:ext uri="{FF2B5EF4-FFF2-40B4-BE49-F238E27FC236}">
                <a16:creationId xmlns:a16="http://schemas.microsoft.com/office/drawing/2014/main" id="{C0AB849C-701E-45BB-AFD5-0D52140778E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3292246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D5E5B-4ACD-4422-B2F4-5C83402C11BA}"/>
              </a:ext>
            </a:extLst>
          </p:cNvPr>
          <p:cNvSpPr>
            <a:spLocks noGrp="1"/>
          </p:cNvSpPr>
          <p:nvPr>
            <p:ph type="title"/>
          </p:nvPr>
        </p:nvSpPr>
        <p:spPr/>
        <p:txBody>
          <a:bodyPr/>
          <a:lstStyle/>
          <a:p>
            <a:r>
              <a:rPr lang="en-US"/>
              <a:t>Facebook Videos Table | All Pages - 2 of 6</a:t>
            </a:r>
          </a:p>
        </p:txBody>
      </p:sp>
      <p:graphicFrame>
        <p:nvGraphicFramePr>
          <p:cNvPr id="5" name="Table Placeholder 4">
            <a:extLst>
              <a:ext uri="{FF2B5EF4-FFF2-40B4-BE49-F238E27FC236}">
                <a16:creationId xmlns:a16="http://schemas.microsoft.com/office/drawing/2014/main" id="{4B531B1D-62D0-479B-B8DF-655E5D677C63}"/>
              </a:ext>
            </a:extLst>
          </p:cNvPr>
          <p:cNvGraphicFramePr>
            <a:graphicFrameLocks noGrp="1"/>
          </p:cNvGraphicFramePr>
          <p:nvPr>
            <p:ph type="tbl" sz="quarter" idx="13"/>
            <p:extLst>
              <p:ext uri="{D42A27DB-BD31-4B8C-83A1-F6EECF244321}">
                <p14:modId xmlns:p14="http://schemas.microsoft.com/office/powerpoint/2010/main" val="798971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835348702"/>
                    </a:ext>
                  </a:extLst>
                </a:gridCol>
                <a:gridCol w="987552">
                  <a:extLst>
                    <a:ext uri="{9D8B030D-6E8A-4147-A177-3AD203B41FA5}">
                      <a16:colId xmlns:a16="http://schemas.microsoft.com/office/drawing/2014/main" val="3931642394"/>
                    </a:ext>
                  </a:extLst>
                </a:gridCol>
                <a:gridCol w="987552">
                  <a:extLst>
                    <a:ext uri="{9D8B030D-6E8A-4147-A177-3AD203B41FA5}">
                      <a16:colId xmlns:a16="http://schemas.microsoft.com/office/drawing/2014/main" val="2987931933"/>
                    </a:ext>
                  </a:extLst>
                </a:gridCol>
                <a:gridCol w="987552">
                  <a:extLst>
                    <a:ext uri="{9D8B030D-6E8A-4147-A177-3AD203B41FA5}">
                      <a16:colId xmlns:a16="http://schemas.microsoft.com/office/drawing/2014/main" val="552903309"/>
                    </a:ext>
                  </a:extLst>
                </a:gridCol>
                <a:gridCol w="987552">
                  <a:extLst>
                    <a:ext uri="{9D8B030D-6E8A-4147-A177-3AD203B41FA5}">
                      <a16:colId xmlns:a16="http://schemas.microsoft.com/office/drawing/2014/main" val="912638681"/>
                    </a:ext>
                  </a:extLst>
                </a:gridCol>
                <a:gridCol w="987552">
                  <a:extLst>
                    <a:ext uri="{9D8B030D-6E8A-4147-A177-3AD203B41FA5}">
                      <a16:colId xmlns:a16="http://schemas.microsoft.com/office/drawing/2014/main" val="2917023889"/>
                    </a:ext>
                  </a:extLst>
                </a:gridCol>
                <a:gridCol w="658368">
                  <a:extLst>
                    <a:ext uri="{9D8B030D-6E8A-4147-A177-3AD203B41FA5}">
                      <a16:colId xmlns:a16="http://schemas.microsoft.com/office/drawing/2014/main" val="1698494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3209359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119575113_357378378960609_8353363205527995414_n.jpg?_nc_cat=101&amp;_nc_sid=08861d&amp;_nc_ohc=l2OpwZv86ZcAX89Y1pZ&amp;_nc_oc=AQni5EW_Ptxbey-2CHJ-o7cF9lOxuQk_bE3O-_VOuy8qdQ_eKbhc84i5dI0jFpgpzn8&amp;_nc_ht=scontent-iad3-1.xx&amp;oh=0ffad941abfdef0cc8f66ebbd34e8fbe&amp;oe=5F8F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extLst>
                  <a:ext uri="{0D108BD9-81ED-4DB2-BD59-A6C34878D82A}">
                    <a16:rowId xmlns:a16="http://schemas.microsoft.com/office/drawing/2014/main" val="2050968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https://scontent-iad3-1.xx.fbcdn.net/v/t15.5256-10/p160x160/120467866_1928533620623043_9168991124742384929_n.jpg?_nc_cat=100&amp;_nc_sid=08861d&amp;_nc_ohc=99JMBmDcY70AX9RzzdI&amp;_nc_ht=scontent-iad3-1.xx&amp;oh=f60028007c61abe0044c547c9378acea&amp;oe=5F9828A6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78433389"/>
                  </a:ext>
                </a:extLst>
              </a:tr>
            </a:tbl>
          </a:graphicData>
        </a:graphic>
      </p:graphicFrame>
      <p:sp>
        <p:nvSpPr>
          <p:cNvPr id="4" name="Text Placeholder 3">
            <a:extLst>
              <a:ext uri="{FF2B5EF4-FFF2-40B4-BE49-F238E27FC236}">
                <a16:creationId xmlns:a16="http://schemas.microsoft.com/office/drawing/2014/main" id="{5398DAE3-ABFF-44CC-A9AE-75151D65D5F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439499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168A5-B6E7-4030-840D-49BD1380AE8B}"/>
              </a:ext>
            </a:extLst>
          </p:cNvPr>
          <p:cNvSpPr>
            <a:spLocks noGrp="1"/>
          </p:cNvSpPr>
          <p:nvPr>
            <p:ph type="title"/>
          </p:nvPr>
        </p:nvSpPr>
        <p:spPr/>
        <p:txBody>
          <a:bodyPr/>
          <a:lstStyle/>
          <a:p>
            <a:r>
              <a:rPr lang="en-US"/>
              <a:t>Facebook Videos Table | All Pages - 3 of 6</a:t>
            </a:r>
          </a:p>
        </p:txBody>
      </p:sp>
      <p:graphicFrame>
        <p:nvGraphicFramePr>
          <p:cNvPr id="5" name="Table Placeholder 4">
            <a:extLst>
              <a:ext uri="{FF2B5EF4-FFF2-40B4-BE49-F238E27FC236}">
                <a16:creationId xmlns:a16="http://schemas.microsoft.com/office/drawing/2014/main" id="{A8429080-D69D-4316-BFF6-2DA0DC3441F5}"/>
              </a:ext>
            </a:extLst>
          </p:cNvPr>
          <p:cNvGraphicFramePr>
            <a:graphicFrameLocks noGrp="1"/>
          </p:cNvGraphicFramePr>
          <p:nvPr>
            <p:ph type="tbl" sz="quarter" idx="13"/>
            <p:extLst>
              <p:ext uri="{D42A27DB-BD31-4B8C-83A1-F6EECF244321}">
                <p14:modId xmlns:p14="http://schemas.microsoft.com/office/powerpoint/2010/main" val="1807693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703161677"/>
                    </a:ext>
                  </a:extLst>
                </a:gridCol>
                <a:gridCol w="987552">
                  <a:extLst>
                    <a:ext uri="{9D8B030D-6E8A-4147-A177-3AD203B41FA5}">
                      <a16:colId xmlns:a16="http://schemas.microsoft.com/office/drawing/2014/main" val="886750590"/>
                    </a:ext>
                  </a:extLst>
                </a:gridCol>
                <a:gridCol w="987552">
                  <a:extLst>
                    <a:ext uri="{9D8B030D-6E8A-4147-A177-3AD203B41FA5}">
                      <a16:colId xmlns:a16="http://schemas.microsoft.com/office/drawing/2014/main" val="358842729"/>
                    </a:ext>
                  </a:extLst>
                </a:gridCol>
                <a:gridCol w="987552">
                  <a:extLst>
                    <a:ext uri="{9D8B030D-6E8A-4147-A177-3AD203B41FA5}">
                      <a16:colId xmlns:a16="http://schemas.microsoft.com/office/drawing/2014/main" val="1792279481"/>
                    </a:ext>
                  </a:extLst>
                </a:gridCol>
                <a:gridCol w="987552">
                  <a:extLst>
                    <a:ext uri="{9D8B030D-6E8A-4147-A177-3AD203B41FA5}">
                      <a16:colId xmlns:a16="http://schemas.microsoft.com/office/drawing/2014/main" val="3381534902"/>
                    </a:ext>
                  </a:extLst>
                </a:gridCol>
                <a:gridCol w="987552">
                  <a:extLst>
                    <a:ext uri="{9D8B030D-6E8A-4147-A177-3AD203B41FA5}">
                      <a16:colId xmlns:a16="http://schemas.microsoft.com/office/drawing/2014/main" val="891865272"/>
                    </a:ext>
                  </a:extLst>
                </a:gridCol>
                <a:gridCol w="658368">
                  <a:extLst>
                    <a:ext uri="{9D8B030D-6E8A-4147-A177-3AD203B41FA5}">
                      <a16:colId xmlns:a16="http://schemas.microsoft.com/office/drawing/2014/main" val="3730106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268985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https://scontent-iad3-1.xx.fbcdn.net/v/t15.5256-10/p160x160/120463347_1471848489674931_6974207659907242561_n.jpg?_nc_cat=100&amp;_nc_sid=08861d&amp;_nc_ohc=_oBCIPZ9LrsAX-vo8sh&amp;_nc_ht=scontent-iad3-1.xx&amp;oh=23b090e70587a2dee025414faa0d5ed8&amp;oe=5F99F7B4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78017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https://scontent-iad3-1.xx.fbcdn.net/v/t15.5256-10/p160x160/120430364_1867288520080847_5013768086813421710_n.jpg?_nc_cat=102&amp;_nc_sid=08861d&amp;_nc_ohc=xPLfzcUS1WgAX-p7ZPP&amp;_nc_ht=scontent-iad3-1.xx&amp;oh=934281eaa73aa145af50fc232679361d&amp;oe=5F995BE9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79637895"/>
                  </a:ext>
                </a:extLst>
              </a:tr>
            </a:tbl>
          </a:graphicData>
        </a:graphic>
      </p:graphicFrame>
      <p:sp>
        <p:nvSpPr>
          <p:cNvPr id="4" name="Text Placeholder 3">
            <a:extLst>
              <a:ext uri="{FF2B5EF4-FFF2-40B4-BE49-F238E27FC236}">
                <a16:creationId xmlns:a16="http://schemas.microsoft.com/office/drawing/2014/main" id="{EF49D867-C072-42A5-AD73-651B7542998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450461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8F0E5-0565-45BC-BD7D-A05346A16167}"/>
              </a:ext>
            </a:extLst>
          </p:cNvPr>
          <p:cNvSpPr>
            <a:spLocks noGrp="1"/>
          </p:cNvSpPr>
          <p:nvPr>
            <p:ph type="title"/>
          </p:nvPr>
        </p:nvSpPr>
        <p:spPr/>
        <p:txBody>
          <a:bodyPr/>
          <a:lstStyle/>
          <a:p>
            <a:r>
              <a:rPr lang="en-US"/>
              <a:t>Facebook Videos Table | All Pages - 4 of 6</a:t>
            </a:r>
          </a:p>
        </p:txBody>
      </p:sp>
      <p:graphicFrame>
        <p:nvGraphicFramePr>
          <p:cNvPr id="5" name="Table Placeholder 4">
            <a:extLst>
              <a:ext uri="{FF2B5EF4-FFF2-40B4-BE49-F238E27FC236}">
                <a16:creationId xmlns:a16="http://schemas.microsoft.com/office/drawing/2014/main" id="{7D2E6E67-7D55-4AFB-A5E4-C2A7398A907E}"/>
              </a:ext>
            </a:extLst>
          </p:cNvPr>
          <p:cNvGraphicFramePr>
            <a:graphicFrameLocks noGrp="1"/>
          </p:cNvGraphicFramePr>
          <p:nvPr>
            <p:ph type="tbl" sz="quarter" idx="13"/>
            <p:extLst>
              <p:ext uri="{D42A27DB-BD31-4B8C-83A1-F6EECF244321}">
                <p14:modId xmlns:p14="http://schemas.microsoft.com/office/powerpoint/2010/main" val="2038213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566095765"/>
                    </a:ext>
                  </a:extLst>
                </a:gridCol>
                <a:gridCol w="987552">
                  <a:extLst>
                    <a:ext uri="{9D8B030D-6E8A-4147-A177-3AD203B41FA5}">
                      <a16:colId xmlns:a16="http://schemas.microsoft.com/office/drawing/2014/main" val="1295964008"/>
                    </a:ext>
                  </a:extLst>
                </a:gridCol>
                <a:gridCol w="987552">
                  <a:extLst>
                    <a:ext uri="{9D8B030D-6E8A-4147-A177-3AD203B41FA5}">
                      <a16:colId xmlns:a16="http://schemas.microsoft.com/office/drawing/2014/main" val="3670951281"/>
                    </a:ext>
                  </a:extLst>
                </a:gridCol>
                <a:gridCol w="987552">
                  <a:extLst>
                    <a:ext uri="{9D8B030D-6E8A-4147-A177-3AD203B41FA5}">
                      <a16:colId xmlns:a16="http://schemas.microsoft.com/office/drawing/2014/main" val="1268191499"/>
                    </a:ext>
                  </a:extLst>
                </a:gridCol>
                <a:gridCol w="987552">
                  <a:extLst>
                    <a:ext uri="{9D8B030D-6E8A-4147-A177-3AD203B41FA5}">
                      <a16:colId xmlns:a16="http://schemas.microsoft.com/office/drawing/2014/main" val="2886389404"/>
                    </a:ext>
                  </a:extLst>
                </a:gridCol>
                <a:gridCol w="987552">
                  <a:extLst>
                    <a:ext uri="{9D8B030D-6E8A-4147-A177-3AD203B41FA5}">
                      <a16:colId xmlns:a16="http://schemas.microsoft.com/office/drawing/2014/main" val="4124884266"/>
                    </a:ext>
                  </a:extLst>
                </a:gridCol>
                <a:gridCol w="658368">
                  <a:extLst>
                    <a:ext uri="{9D8B030D-6E8A-4147-A177-3AD203B41FA5}">
                      <a16:colId xmlns:a16="http://schemas.microsoft.com/office/drawing/2014/main" val="3799308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820523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https://scontent-iad3-1.xx.fbcdn.net/v/t15.5256-10/p160x160/120348574_331308368133557_8255078441058277334_n.jpg?_nc_cat=102&amp;_nc_sid=08861d&amp;_nc_ohc=N_jAa70rvy8AX-Pq5d5&amp;_nc_ht=scontent-iad3-1.xx&amp;oh=18d34a1aef871438f759717d86e597dd&amp;oe=5F995791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40773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https://scontent-iad3-1.xx.fbcdn.net/v/t15.5256-10/p160x160/120297472_984751058665502_8953477675919961788_n.jpg?_nc_cat=100&amp;_nc_sid=08861d&amp;_nc_ohc=by3P4-DgXJMAX_JTpnj&amp;_nc_ht=scontent-iad3-1.xx&amp;oh=9dd2a986ea36c708dcbfff23c3f4442d&amp;oe=5F9852AD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02442442"/>
                  </a:ext>
                </a:extLst>
              </a:tr>
            </a:tbl>
          </a:graphicData>
        </a:graphic>
      </p:graphicFrame>
      <p:sp>
        <p:nvSpPr>
          <p:cNvPr id="4" name="Text Placeholder 3">
            <a:extLst>
              <a:ext uri="{FF2B5EF4-FFF2-40B4-BE49-F238E27FC236}">
                <a16:creationId xmlns:a16="http://schemas.microsoft.com/office/drawing/2014/main" id="{D554A234-33EF-4638-BBA7-3A2C131BBCF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8693016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4C470-0E09-49F5-A531-E349C28DEF4B}"/>
              </a:ext>
            </a:extLst>
          </p:cNvPr>
          <p:cNvSpPr>
            <a:spLocks noGrp="1"/>
          </p:cNvSpPr>
          <p:nvPr>
            <p:ph type="title"/>
          </p:nvPr>
        </p:nvSpPr>
        <p:spPr/>
        <p:txBody>
          <a:bodyPr/>
          <a:lstStyle/>
          <a:p>
            <a:r>
              <a:rPr lang="en-US"/>
              <a:t>Facebook Videos Table | All Pages - 5 of 6</a:t>
            </a:r>
          </a:p>
        </p:txBody>
      </p:sp>
      <p:graphicFrame>
        <p:nvGraphicFramePr>
          <p:cNvPr id="5" name="Table Placeholder 4">
            <a:extLst>
              <a:ext uri="{FF2B5EF4-FFF2-40B4-BE49-F238E27FC236}">
                <a16:creationId xmlns:a16="http://schemas.microsoft.com/office/drawing/2014/main" id="{2552B05E-0B00-45D3-98A1-C8FECB9FA309}"/>
              </a:ext>
            </a:extLst>
          </p:cNvPr>
          <p:cNvGraphicFramePr>
            <a:graphicFrameLocks noGrp="1"/>
          </p:cNvGraphicFramePr>
          <p:nvPr>
            <p:ph type="tbl" sz="quarter" idx="13"/>
            <p:extLst>
              <p:ext uri="{D42A27DB-BD31-4B8C-83A1-F6EECF244321}">
                <p14:modId xmlns:p14="http://schemas.microsoft.com/office/powerpoint/2010/main" val="3088978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77749397"/>
                    </a:ext>
                  </a:extLst>
                </a:gridCol>
                <a:gridCol w="987552">
                  <a:extLst>
                    <a:ext uri="{9D8B030D-6E8A-4147-A177-3AD203B41FA5}">
                      <a16:colId xmlns:a16="http://schemas.microsoft.com/office/drawing/2014/main" val="3698599843"/>
                    </a:ext>
                  </a:extLst>
                </a:gridCol>
                <a:gridCol w="987552">
                  <a:extLst>
                    <a:ext uri="{9D8B030D-6E8A-4147-A177-3AD203B41FA5}">
                      <a16:colId xmlns:a16="http://schemas.microsoft.com/office/drawing/2014/main" val="1653351438"/>
                    </a:ext>
                  </a:extLst>
                </a:gridCol>
                <a:gridCol w="987552">
                  <a:extLst>
                    <a:ext uri="{9D8B030D-6E8A-4147-A177-3AD203B41FA5}">
                      <a16:colId xmlns:a16="http://schemas.microsoft.com/office/drawing/2014/main" val="2657559866"/>
                    </a:ext>
                  </a:extLst>
                </a:gridCol>
                <a:gridCol w="987552">
                  <a:extLst>
                    <a:ext uri="{9D8B030D-6E8A-4147-A177-3AD203B41FA5}">
                      <a16:colId xmlns:a16="http://schemas.microsoft.com/office/drawing/2014/main" val="761055159"/>
                    </a:ext>
                  </a:extLst>
                </a:gridCol>
                <a:gridCol w="987552">
                  <a:extLst>
                    <a:ext uri="{9D8B030D-6E8A-4147-A177-3AD203B41FA5}">
                      <a16:colId xmlns:a16="http://schemas.microsoft.com/office/drawing/2014/main" val="477207265"/>
                    </a:ext>
                  </a:extLst>
                </a:gridCol>
                <a:gridCol w="658368">
                  <a:extLst>
                    <a:ext uri="{9D8B030D-6E8A-4147-A177-3AD203B41FA5}">
                      <a16:colId xmlns:a16="http://schemas.microsoft.com/office/drawing/2014/main" val="2913910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745435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https://scontent-iad3-1.xx.fbcdn.net/v/t15.5256-10/p160x160/119643762_2654028234857141_7039864946913162831_n.jpg?_nc_cat=106&amp;_nc_sid=08861d&amp;_nc_ohc=CClq55e8vIcAX9opmYL&amp;_nc_ht=scontent-iad3-1.xx&amp;oh=50e7151647b041ec2025e7ec6316ac93&amp;oe=5F8FBB23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997817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https://scontent-iad3-1.xx.fbcdn.net/v/t15.5256-10/p160x160/118997875_357933465361068_6700423588286543398_n.jpg?_nc_cat=107&amp;_nc_sid=08861d&amp;_nc_ohc=caodBfu938YAX_czwss&amp;_nc_ht=scontent-iad3-1.xx&amp;oh=96496286017e7a61c05fe6921c86a6e0&amp;oe=5F961A34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484430426"/>
                  </a:ext>
                </a:extLst>
              </a:tr>
            </a:tbl>
          </a:graphicData>
        </a:graphic>
      </p:graphicFrame>
      <p:sp>
        <p:nvSpPr>
          <p:cNvPr id="4" name="Text Placeholder 3">
            <a:extLst>
              <a:ext uri="{FF2B5EF4-FFF2-40B4-BE49-F238E27FC236}">
                <a16:creationId xmlns:a16="http://schemas.microsoft.com/office/drawing/2014/main" id="{549ECBAC-8DD7-4527-9AC0-9DA3EC9EAFD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6705520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E21A-4E5F-47C8-9D8C-56E68A46899D}"/>
              </a:ext>
            </a:extLst>
          </p:cNvPr>
          <p:cNvSpPr>
            <a:spLocks noGrp="1"/>
          </p:cNvSpPr>
          <p:nvPr>
            <p:ph type="title"/>
          </p:nvPr>
        </p:nvSpPr>
        <p:spPr/>
        <p:txBody>
          <a:bodyPr/>
          <a:lstStyle/>
          <a:p>
            <a:r>
              <a:rPr lang="en-US"/>
              <a:t>Facebook Videos Table | All Pages - 6 of 6</a:t>
            </a:r>
          </a:p>
        </p:txBody>
      </p:sp>
      <p:graphicFrame>
        <p:nvGraphicFramePr>
          <p:cNvPr id="5" name="Table Placeholder 4">
            <a:extLst>
              <a:ext uri="{FF2B5EF4-FFF2-40B4-BE49-F238E27FC236}">
                <a16:creationId xmlns:a16="http://schemas.microsoft.com/office/drawing/2014/main" id="{1C71E7BB-77CD-449D-92E9-A139FE60B20F}"/>
              </a:ext>
            </a:extLst>
          </p:cNvPr>
          <p:cNvGraphicFramePr>
            <a:graphicFrameLocks noGrp="1"/>
          </p:cNvGraphicFramePr>
          <p:nvPr>
            <p:ph type="tbl" sz="quarter" idx="13"/>
            <p:extLst>
              <p:ext uri="{D42A27DB-BD31-4B8C-83A1-F6EECF244321}">
                <p14:modId xmlns:p14="http://schemas.microsoft.com/office/powerpoint/2010/main" val="1657635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272449241"/>
                    </a:ext>
                  </a:extLst>
                </a:gridCol>
                <a:gridCol w="987552">
                  <a:extLst>
                    <a:ext uri="{9D8B030D-6E8A-4147-A177-3AD203B41FA5}">
                      <a16:colId xmlns:a16="http://schemas.microsoft.com/office/drawing/2014/main" val="244007721"/>
                    </a:ext>
                  </a:extLst>
                </a:gridCol>
                <a:gridCol w="987552">
                  <a:extLst>
                    <a:ext uri="{9D8B030D-6E8A-4147-A177-3AD203B41FA5}">
                      <a16:colId xmlns:a16="http://schemas.microsoft.com/office/drawing/2014/main" val="3472062721"/>
                    </a:ext>
                  </a:extLst>
                </a:gridCol>
                <a:gridCol w="987552">
                  <a:extLst>
                    <a:ext uri="{9D8B030D-6E8A-4147-A177-3AD203B41FA5}">
                      <a16:colId xmlns:a16="http://schemas.microsoft.com/office/drawing/2014/main" val="4144813674"/>
                    </a:ext>
                  </a:extLst>
                </a:gridCol>
                <a:gridCol w="987552">
                  <a:extLst>
                    <a:ext uri="{9D8B030D-6E8A-4147-A177-3AD203B41FA5}">
                      <a16:colId xmlns:a16="http://schemas.microsoft.com/office/drawing/2014/main" val="3763065494"/>
                    </a:ext>
                  </a:extLst>
                </a:gridCol>
                <a:gridCol w="987552">
                  <a:extLst>
                    <a:ext uri="{9D8B030D-6E8A-4147-A177-3AD203B41FA5}">
                      <a16:colId xmlns:a16="http://schemas.microsoft.com/office/drawing/2014/main" val="4058384946"/>
                    </a:ext>
                  </a:extLst>
                </a:gridCol>
                <a:gridCol w="658368">
                  <a:extLst>
                    <a:ext uri="{9D8B030D-6E8A-4147-A177-3AD203B41FA5}">
                      <a16:colId xmlns:a16="http://schemas.microsoft.com/office/drawing/2014/main" val="4191216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313423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https://scontent-iad3-1.xx.fbcdn.net/v/t15.5256-10/p160x160/118729546_960767194428607_993867635689827525_n.jpg?_nc_cat=100&amp;_nc_sid=08861d&amp;_nc_ohc=Lm7H0Z0afKUAX8vLCAr&amp;_nc_ht=scontent-iad3-1.xx&amp;oh=076ddb08d3d90012dc02c5be043b6772&amp;oe=5F96048C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987291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https://scontent-iad3-1.xx.fbcdn.net/v/t15.13418-10/p160x160/120390482_831118580961093_2391517592017914314_n.jpg?_nc_cat=111&amp;_nc_sid=08861d&amp;_nc_ohc=lxI6766R84MAX-mPTRj&amp;_nc_ht=scontent-iad3-1.xx&amp;tp=6&amp;oh=0f341c23745d3088d2c9be74bf308437&amp;oe=5F999256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35522844"/>
                  </a:ext>
                </a:extLst>
              </a:tr>
            </a:tbl>
          </a:graphicData>
        </a:graphic>
      </p:graphicFrame>
      <p:sp>
        <p:nvSpPr>
          <p:cNvPr id="4" name="Text Placeholder 3">
            <a:extLst>
              <a:ext uri="{FF2B5EF4-FFF2-40B4-BE49-F238E27FC236}">
                <a16:creationId xmlns:a16="http://schemas.microsoft.com/office/drawing/2014/main" id="{5D5F1A2A-7ACB-41CE-801C-8BFA4259E4F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451262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C3B91-9CA1-4C55-8D77-EF5312C76B38}"/>
              </a:ext>
            </a:extLst>
          </p:cNvPr>
          <p:cNvSpPr>
            <a:spLocks noGrp="1"/>
          </p:cNvSpPr>
          <p:nvPr>
            <p:ph type="title"/>
          </p:nvPr>
        </p:nvSpPr>
        <p:spPr/>
        <p:txBody>
          <a:bodyPr/>
          <a:lstStyle/>
          <a:p>
            <a:r>
              <a:rPr lang="en-US"/>
              <a:t>Facebook Conversations Key Metrics Table | All Pages</a:t>
            </a:r>
          </a:p>
        </p:txBody>
      </p:sp>
      <p:graphicFrame>
        <p:nvGraphicFramePr>
          <p:cNvPr id="5" name="Table Placeholder 4">
            <a:extLst>
              <a:ext uri="{FF2B5EF4-FFF2-40B4-BE49-F238E27FC236}">
                <a16:creationId xmlns:a16="http://schemas.microsoft.com/office/drawing/2014/main" id="{26A2E208-436D-4FA2-AE06-F74ABEF6C48D}"/>
              </a:ext>
            </a:extLst>
          </p:cNvPr>
          <p:cNvGraphicFramePr>
            <a:graphicFrameLocks noGrp="1"/>
          </p:cNvGraphicFramePr>
          <p:nvPr>
            <p:ph type="tbl" sz="quarter" idx="13"/>
            <p:extLst>
              <p:ext uri="{D42A27DB-BD31-4B8C-83A1-F6EECF244321}">
                <p14:modId xmlns:p14="http://schemas.microsoft.com/office/powerpoint/2010/main" val="1668660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601102893"/>
                    </a:ext>
                  </a:extLst>
                </a:gridCol>
                <a:gridCol w="905256">
                  <a:extLst>
                    <a:ext uri="{9D8B030D-6E8A-4147-A177-3AD203B41FA5}">
                      <a16:colId xmlns:a16="http://schemas.microsoft.com/office/drawing/2014/main" val="1750730627"/>
                    </a:ext>
                  </a:extLst>
                </a:gridCol>
                <a:gridCol w="905256">
                  <a:extLst>
                    <a:ext uri="{9D8B030D-6E8A-4147-A177-3AD203B41FA5}">
                      <a16:colId xmlns:a16="http://schemas.microsoft.com/office/drawing/2014/main" val="906358531"/>
                    </a:ext>
                  </a:extLst>
                </a:gridCol>
                <a:gridCol w="905256">
                  <a:extLst>
                    <a:ext uri="{9D8B030D-6E8A-4147-A177-3AD203B41FA5}">
                      <a16:colId xmlns:a16="http://schemas.microsoft.com/office/drawing/2014/main" val="2199960856"/>
                    </a:ext>
                  </a:extLst>
                </a:gridCol>
                <a:gridCol w="905256">
                  <a:extLst>
                    <a:ext uri="{9D8B030D-6E8A-4147-A177-3AD203B41FA5}">
                      <a16:colId xmlns:a16="http://schemas.microsoft.com/office/drawing/2014/main" val="1958295498"/>
                    </a:ext>
                  </a:extLst>
                </a:gridCol>
                <a:gridCol w="905256">
                  <a:extLst>
                    <a:ext uri="{9D8B030D-6E8A-4147-A177-3AD203B41FA5}">
                      <a16:colId xmlns:a16="http://schemas.microsoft.com/office/drawing/2014/main" val="3179226100"/>
                    </a:ext>
                  </a:extLst>
                </a:gridCol>
                <a:gridCol w="905256">
                  <a:extLst>
                    <a:ext uri="{9D8B030D-6E8A-4147-A177-3AD203B41FA5}">
                      <a16:colId xmlns:a16="http://schemas.microsoft.com/office/drawing/2014/main" val="563731021"/>
                    </a:ext>
                  </a:extLst>
                </a:gridCol>
                <a:gridCol w="905256">
                  <a:extLst>
                    <a:ext uri="{9D8B030D-6E8A-4147-A177-3AD203B41FA5}">
                      <a16:colId xmlns:a16="http://schemas.microsoft.com/office/drawing/2014/main" val="3559822356"/>
                    </a:ext>
                  </a:extLst>
                </a:gridCol>
                <a:gridCol w="905256">
                  <a:extLst>
                    <a:ext uri="{9D8B030D-6E8A-4147-A177-3AD203B41FA5}">
                      <a16:colId xmlns:a16="http://schemas.microsoft.com/office/drawing/2014/main" val="3057660983"/>
                    </a:ext>
                  </a:extLst>
                </a:gridCol>
              </a:tblGrid>
              <a:tr h="370840">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Unread Messages</a:t>
                      </a:r>
                    </a:p>
                  </a:txBody>
                  <a:tcPr/>
                </a:tc>
                <a:tc>
                  <a:txBody>
                    <a:bodyPr/>
                    <a:lstStyle/>
                    <a:p>
                      <a:r>
                        <a:rPr lang="en-US" sz="1000"/>
                        <a:t>Avg. Time to Respond in Seconds</a:t>
                      </a:r>
                    </a:p>
                  </a:txBody>
                  <a:tcPr/>
                </a:tc>
                <a:tc>
                  <a:txBody>
                    <a:bodyPr/>
                    <a:lstStyle/>
                    <a:p>
                      <a:r>
                        <a:rPr lang="en-US" sz="1000"/>
                        <a:t>Avg. Time to Respond in Minutes</a:t>
                      </a:r>
                    </a:p>
                  </a:txBody>
                  <a:tcPr/>
                </a:tc>
                <a:tc>
                  <a:txBody>
                    <a:bodyPr/>
                    <a:lstStyle/>
                    <a:p>
                      <a:r>
                        <a:rPr lang="en-US" sz="1000"/>
                        <a:t>Avg. Time to Respond in Hours</a:t>
                      </a:r>
                    </a:p>
                  </a:txBody>
                  <a:tcPr/>
                </a:tc>
                <a:extLst>
                  <a:ext uri="{0D108BD9-81ED-4DB2-BD59-A6C34878D82A}">
                    <a16:rowId xmlns:a16="http://schemas.microsoft.com/office/drawing/2014/main" val="2589600607"/>
                  </a:ext>
                </a:extLst>
              </a:tr>
              <a:tr h="370840">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4</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1294386155"/>
                  </a:ext>
                </a:extLst>
              </a:tr>
            </a:tbl>
          </a:graphicData>
        </a:graphic>
      </p:graphicFrame>
      <p:sp>
        <p:nvSpPr>
          <p:cNvPr id="4" name="Text Placeholder 3">
            <a:extLst>
              <a:ext uri="{FF2B5EF4-FFF2-40B4-BE49-F238E27FC236}">
                <a16:creationId xmlns:a16="http://schemas.microsoft.com/office/drawing/2014/main" id="{DC2D1ECA-8F0A-483A-84E9-F0F3D4AA137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224129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1FAC4-2C57-4F9C-8A91-E79B984DF0EA}"/>
              </a:ext>
            </a:extLst>
          </p:cNvPr>
          <p:cNvSpPr>
            <a:spLocks noGrp="1"/>
          </p:cNvSpPr>
          <p:nvPr>
            <p:ph type="title"/>
          </p:nvPr>
        </p:nvSpPr>
        <p:spPr/>
        <p:txBody>
          <a:bodyPr/>
          <a:lstStyle/>
          <a:p>
            <a:r>
              <a:rPr lang="en-US"/>
              <a:t>Facebook Response Times Distribution | All Pages</a:t>
            </a:r>
          </a:p>
        </p:txBody>
      </p:sp>
      <p:graphicFrame>
        <p:nvGraphicFramePr>
          <p:cNvPr id="6" name="Chart Placeholder 5">
            <a:extLst>
              <a:ext uri="{FF2B5EF4-FFF2-40B4-BE49-F238E27FC236}">
                <a16:creationId xmlns:a16="http://schemas.microsoft.com/office/drawing/2014/main" id="{22DD26CE-076C-442C-A2DB-E3AE23F9627B}"/>
              </a:ext>
            </a:extLst>
          </p:cNvPr>
          <p:cNvGraphicFramePr>
            <a:graphicFrameLocks noGrp="1"/>
          </p:cNvGraphicFramePr>
          <p:nvPr>
            <p:ph type="chart" sz="quarter" idx="13"/>
            <p:extLst>
              <p:ext uri="{D42A27DB-BD31-4B8C-83A1-F6EECF244321}">
                <p14:modId xmlns:p14="http://schemas.microsoft.com/office/powerpoint/2010/main" val="27976109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32F6B7-9B83-496C-8096-F8B1A6D51B9B}"/>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3E28CC9A-3E28-42F6-9157-880A1CFA89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65779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AE074-F2F8-40DD-9D4C-BBF5F45723C2}"/>
              </a:ext>
            </a:extLst>
          </p:cNvPr>
          <p:cNvSpPr>
            <a:spLocks noGrp="1"/>
          </p:cNvSpPr>
          <p:nvPr>
            <p:ph type="title"/>
          </p:nvPr>
        </p:nvSpPr>
        <p:spPr/>
        <p:txBody>
          <a:bodyPr/>
          <a:lstStyle/>
          <a:p>
            <a:r>
              <a:rPr lang="en-US"/>
              <a:t>Facebook Response Times | All Pages</a:t>
            </a:r>
          </a:p>
        </p:txBody>
      </p:sp>
      <p:graphicFrame>
        <p:nvGraphicFramePr>
          <p:cNvPr id="6" name="Chart Placeholder 5">
            <a:extLst>
              <a:ext uri="{FF2B5EF4-FFF2-40B4-BE49-F238E27FC236}">
                <a16:creationId xmlns:a16="http://schemas.microsoft.com/office/drawing/2014/main" id="{B6C90A88-22F1-4D4F-BE56-244DA9D0ACED}"/>
              </a:ext>
            </a:extLst>
          </p:cNvPr>
          <p:cNvGraphicFramePr>
            <a:graphicFrameLocks noGrp="1"/>
          </p:cNvGraphicFramePr>
          <p:nvPr>
            <p:ph type="chart" sz="quarter" idx="13"/>
            <p:extLst>
              <p:ext uri="{D42A27DB-BD31-4B8C-83A1-F6EECF244321}">
                <p14:modId xmlns:p14="http://schemas.microsoft.com/office/powerpoint/2010/main" val="1196298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DE6CA3-4B12-4A2B-92A5-02914BEA20B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AA0325B6-9A9D-49B2-A31D-9EC65E41D2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51634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F9DD4-7501-4A81-86C3-2AC57479593D}"/>
              </a:ext>
            </a:extLst>
          </p:cNvPr>
          <p:cNvSpPr>
            <a:spLocks noGrp="1"/>
          </p:cNvSpPr>
          <p:nvPr>
            <p:ph type="title"/>
          </p:nvPr>
        </p:nvSpPr>
        <p:spPr/>
        <p:txBody>
          <a:bodyPr/>
          <a:lstStyle/>
          <a:p>
            <a:r>
              <a:rPr lang="en-US"/>
              <a:t>Facebook Avg. Response Time of Incoming Requests (in sec.) | All Pages</a:t>
            </a:r>
          </a:p>
        </p:txBody>
      </p:sp>
      <p:graphicFrame>
        <p:nvGraphicFramePr>
          <p:cNvPr id="6" name="Chart Placeholder 5">
            <a:extLst>
              <a:ext uri="{FF2B5EF4-FFF2-40B4-BE49-F238E27FC236}">
                <a16:creationId xmlns:a16="http://schemas.microsoft.com/office/drawing/2014/main" id="{FFAB1A04-3215-4D1B-98E4-C20C1B2A1E1B}"/>
              </a:ext>
            </a:extLst>
          </p:cNvPr>
          <p:cNvGraphicFramePr>
            <a:graphicFrameLocks noGrp="1"/>
          </p:cNvGraphicFramePr>
          <p:nvPr>
            <p:ph type="chart" sz="quarter" idx="13"/>
            <p:extLst>
              <p:ext uri="{D42A27DB-BD31-4B8C-83A1-F6EECF244321}">
                <p14:modId xmlns:p14="http://schemas.microsoft.com/office/powerpoint/2010/main" val="14882128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DC28BC-EB7A-43BD-8906-A1D38B8F14FD}"/>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CED78727-9EAB-4B59-9CD5-8759B4D53E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23515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94FAA-DE1B-40AD-82D0-A3249BB7A451}"/>
              </a:ext>
            </a:extLst>
          </p:cNvPr>
          <p:cNvSpPr>
            <a:spLocks noGrp="1"/>
          </p:cNvSpPr>
          <p:nvPr>
            <p:ph type="title"/>
          </p:nvPr>
        </p:nvSpPr>
        <p:spPr/>
        <p:txBody>
          <a:bodyPr/>
          <a:lstStyle/>
          <a:p>
            <a:r>
              <a:rPr lang="en-US"/>
              <a:t>Facebook Private Conversations Response Times Distribution | All Pages</a:t>
            </a:r>
          </a:p>
        </p:txBody>
      </p:sp>
      <p:graphicFrame>
        <p:nvGraphicFramePr>
          <p:cNvPr id="6" name="Chart Placeholder 5">
            <a:extLst>
              <a:ext uri="{FF2B5EF4-FFF2-40B4-BE49-F238E27FC236}">
                <a16:creationId xmlns:a16="http://schemas.microsoft.com/office/drawing/2014/main" id="{B03AB80D-0B62-4D48-8377-E2C77BD907B6}"/>
              </a:ext>
            </a:extLst>
          </p:cNvPr>
          <p:cNvGraphicFramePr>
            <a:graphicFrameLocks noGrp="1"/>
          </p:cNvGraphicFramePr>
          <p:nvPr>
            <p:ph type="chart" sz="quarter" idx="13"/>
            <p:extLst>
              <p:ext uri="{D42A27DB-BD31-4B8C-83A1-F6EECF244321}">
                <p14:modId xmlns:p14="http://schemas.microsoft.com/office/powerpoint/2010/main" val="950827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66EFD7-5EAA-4F95-A141-65AFE268BA5D}"/>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5E563502-0205-4DF9-B4A8-A825972C91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45363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F3ADE-5B6C-4000-9FB5-8FF5AF94FFD0}"/>
              </a:ext>
            </a:extLst>
          </p:cNvPr>
          <p:cNvSpPr>
            <a:spLocks noGrp="1"/>
          </p:cNvSpPr>
          <p:nvPr>
            <p:ph type="title"/>
          </p:nvPr>
        </p:nvSpPr>
        <p:spPr/>
        <p:txBody>
          <a:bodyPr/>
          <a:lstStyle/>
          <a:p>
            <a:r>
              <a:rPr lang="en-US"/>
              <a:t>Facebook Share of User Questions with negative Feedback | All Pages</a:t>
            </a:r>
          </a:p>
        </p:txBody>
      </p:sp>
      <p:graphicFrame>
        <p:nvGraphicFramePr>
          <p:cNvPr id="6" name="Chart Placeholder 5">
            <a:extLst>
              <a:ext uri="{FF2B5EF4-FFF2-40B4-BE49-F238E27FC236}">
                <a16:creationId xmlns:a16="http://schemas.microsoft.com/office/drawing/2014/main" id="{D43A291A-86A6-4C05-BE4A-61F12864432C}"/>
              </a:ext>
            </a:extLst>
          </p:cNvPr>
          <p:cNvGraphicFramePr>
            <a:graphicFrameLocks noGrp="1"/>
          </p:cNvGraphicFramePr>
          <p:nvPr>
            <p:ph type="chart" sz="quarter" idx="13"/>
            <p:extLst>
              <p:ext uri="{D42A27DB-BD31-4B8C-83A1-F6EECF244321}">
                <p14:modId xmlns:p14="http://schemas.microsoft.com/office/powerpoint/2010/main" val="27395463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2BCA8C-ED7B-4DE1-92B2-409B29590DAD}"/>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DCA74C54-0EA4-49A6-959B-62A22890E5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52941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167E9-7800-4757-A3F2-27F8EFB365DB}"/>
              </a:ext>
            </a:extLst>
          </p:cNvPr>
          <p:cNvSpPr>
            <a:spLocks noGrp="1"/>
          </p:cNvSpPr>
          <p:nvPr>
            <p:ph type="title"/>
          </p:nvPr>
        </p:nvSpPr>
        <p:spPr/>
        <p:txBody>
          <a:bodyPr/>
          <a:lstStyle/>
          <a:p>
            <a:r>
              <a:rPr lang="en-US"/>
              <a:t>Twitter Followers Total | All Pages</a:t>
            </a:r>
          </a:p>
        </p:txBody>
      </p:sp>
      <p:graphicFrame>
        <p:nvGraphicFramePr>
          <p:cNvPr id="6" name="Chart Placeholder 5">
            <a:extLst>
              <a:ext uri="{FF2B5EF4-FFF2-40B4-BE49-F238E27FC236}">
                <a16:creationId xmlns:a16="http://schemas.microsoft.com/office/drawing/2014/main" id="{3E42F9C6-0614-4A8E-8F47-DCE00CAB18ED}"/>
              </a:ext>
            </a:extLst>
          </p:cNvPr>
          <p:cNvGraphicFramePr>
            <a:graphicFrameLocks noGrp="1"/>
          </p:cNvGraphicFramePr>
          <p:nvPr>
            <p:ph type="chart" sz="quarter" idx="13"/>
            <p:extLst>
              <p:ext uri="{D42A27DB-BD31-4B8C-83A1-F6EECF244321}">
                <p14:modId xmlns:p14="http://schemas.microsoft.com/office/powerpoint/2010/main" val="2439153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4D9F92-8E0E-4CA6-9163-0F580C0D0C59}"/>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700AF56C-9F36-49BE-A363-121ABECAAC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3344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1AEA6-8190-463C-873A-FF494FE7E95B}"/>
              </a:ext>
            </a:extLst>
          </p:cNvPr>
          <p:cNvSpPr>
            <a:spLocks noGrp="1"/>
          </p:cNvSpPr>
          <p:nvPr>
            <p:ph type="title"/>
          </p:nvPr>
        </p:nvSpPr>
        <p:spPr/>
        <p:txBody>
          <a:bodyPr/>
          <a:lstStyle/>
          <a:p>
            <a:r>
              <a:rPr lang="en-US"/>
              <a:t>Twitter Key Metrics Table | All Pages</a:t>
            </a:r>
          </a:p>
        </p:txBody>
      </p:sp>
      <p:graphicFrame>
        <p:nvGraphicFramePr>
          <p:cNvPr id="5" name="Table Placeholder 4">
            <a:extLst>
              <a:ext uri="{FF2B5EF4-FFF2-40B4-BE49-F238E27FC236}">
                <a16:creationId xmlns:a16="http://schemas.microsoft.com/office/drawing/2014/main" id="{DD279552-96EF-4211-9518-48BD13473EE5}"/>
              </a:ext>
            </a:extLst>
          </p:cNvPr>
          <p:cNvGraphicFramePr>
            <a:graphicFrameLocks noGrp="1"/>
          </p:cNvGraphicFramePr>
          <p:nvPr>
            <p:ph type="tbl" sz="quarter" idx="13"/>
            <p:extLst>
              <p:ext uri="{D42A27DB-BD31-4B8C-83A1-F6EECF244321}">
                <p14:modId xmlns:p14="http://schemas.microsoft.com/office/powerpoint/2010/main" val="442830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230964916"/>
                    </a:ext>
                  </a:extLst>
                </a:gridCol>
                <a:gridCol w="987552">
                  <a:extLst>
                    <a:ext uri="{9D8B030D-6E8A-4147-A177-3AD203B41FA5}">
                      <a16:colId xmlns:a16="http://schemas.microsoft.com/office/drawing/2014/main" val="1471507929"/>
                    </a:ext>
                  </a:extLst>
                </a:gridCol>
                <a:gridCol w="987552">
                  <a:extLst>
                    <a:ext uri="{9D8B030D-6E8A-4147-A177-3AD203B41FA5}">
                      <a16:colId xmlns:a16="http://schemas.microsoft.com/office/drawing/2014/main" val="2578402669"/>
                    </a:ext>
                  </a:extLst>
                </a:gridCol>
                <a:gridCol w="987552">
                  <a:extLst>
                    <a:ext uri="{9D8B030D-6E8A-4147-A177-3AD203B41FA5}">
                      <a16:colId xmlns:a16="http://schemas.microsoft.com/office/drawing/2014/main" val="2782531417"/>
                    </a:ext>
                  </a:extLst>
                </a:gridCol>
                <a:gridCol w="987552">
                  <a:extLst>
                    <a:ext uri="{9D8B030D-6E8A-4147-A177-3AD203B41FA5}">
                      <a16:colId xmlns:a16="http://schemas.microsoft.com/office/drawing/2014/main" val="3245714478"/>
                    </a:ext>
                  </a:extLst>
                </a:gridCol>
                <a:gridCol w="987552">
                  <a:extLst>
                    <a:ext uri="{9D8B030D-6E8A-4147-A177-3AD203B41FA5}">
                      <a16:colId xmlns:a16="http://schemas.microsoft.com/office/drawing/2014/main" val="4224856540"/>
                    </a:ext>
                  </a:extLst>
                </a:gridCol>
                <a:gridCol w="987552">
                  <a:extLst>
                    <a:ext uri="{9D8B030D-6E8A-4147-A177-3AD203B41FA5}">
                      <a16:colId xmlns:a16="http://schemas.microsoft.com/office/drawing/2014/main" val="2064007224"/>
                    </a:ext>
                  </a:extLst>
                </a:gridCol>
                <a:gridCol w="987552">
                  <a:extLst>
                    <a:ext uri="{9D8B030D-6E8A-4147-A177-3AD203B41FA5}">
                      <a16:colId xmlns:a16="http://schemas.microsoft.com/office/drawing/2014/main" val="332900921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Mentions</a:t>
                      </a:r>
                    </a:p>
                  </a:txBody>
                  <a:tcPr/>
                </a:tc>
                <a:tc>
                  <a:txBody>
                    <a:bodyPr/>
                    <a:lstStyle/>
                    <a:p>
                      <a:r>
                        <a:rPr lang="en-US" sz="1000"/>
                        <a:t>I-Rate</a:t>
                      </a:r>
                    </a:p>
                  </a:txBody>
                  <a:tcPr/>
                </a:tc>
                <a:extLst>
                  <a:ext uri="{0D108BD9-81ED-4DB2-BD59-A6C34878D82A}">
                    <a16:rowId xmlns:a16="http://schemas.microsoft.com/office/drawing/2014/main" val="774821112"/>
                  </a:ext>
                </a:extLst>
              </a:tr>
              <a:tr h="370840">
                <a:tc>
                  <a:txBody>
                    <a:bodyPr/>
                    <a:lstStyle/>
                    <a:p>
                      <a:r>
                        <a:rPr lang="en-US" sz="1000"/>
                        <a:t>563</a:t>
                      </a:r>
                    </a:p>
                  </a:txBody>
                  <a:tcPr/>
                </a:tc>
                <a:tc>
                  <a:txBody>
                    <a:bodyPr/>
                    <a:lstStyle/>
                    <a:p>
                      <a:r>
                        <a:rPr lang="en-US" sz="1000"/>
                        <a:t>13</a:t>
                      </a:r>
                    </a:p>
                  </a:txBody>
                  <a:tcPr/>
                </a:tc>
                <a:tc>
                  <a:txBody>
                    <a:bodyPr/>
                    <a:lstStyle/>
                    <a:p>
                      <a:r>
                        <a:rPr lang="en-US" sz="1000"/>
                        <a:t>26</a:t>
                      </a:r>
                    </a:p>
                  </a:txBody>
                  <a:tcPr/>
                </a:tc>
                <a:tc>
                  <a:txBody>
                    <a:bodyPr/>
                    <a:lstStyle/>
                    <a:p>
                      <a:r>
                        <a:rPr lang="en-US" sz="1000"/>
                        <a:t>17</a:t>
                      </a:r>
                    </a:p>
                  </a:txBody>
                  <a:tcPr/>
                </a:tc>
                <a:tc>
                  <a:txBody>
                    <a:bodyPr/>
                    <a:lstStyle/>
                    <a:p>
                      <a:r>
                        <a:rPr lang="en-US" sz="1000"/>
                        <a:t>0</a:t>
                      </a:r>
                    </a:p>
                  </a:txBody>
                  <a:tcPr/>
                </a:tc>
                <a:tc>
                  <a:txBody>
                    <a:bodyPr/>
                    <a:lstStyle/>
                    <a:p>
                      <a:r>
                        <a:rPr lang="en-US" sz="1000"/>
                        <a:t>9</a:t>
                      </a:r>
                    </a:p>
                  </a:txBody>
                  <a:tcPr/>
                </a:tc>
                <a:tc>
                  <a:txBody>
                    <a:bodyPr/>
                    <a:lstStyle/>
                    <a:p>
                      <a:r>
                        <a:rPr lang="en-US" sz="1000"/>
                        <a:t>4</a:t>
                      </a:r>
                    </a:p>
                  </a:txBody>
                  <a:tcPr/>
                </a:tc>
                <a:tc>
                  <a:txBody>
                    <a:bodyPr/>
                    <a:lstStyle/>
                    <a:p>
                      <a:r>
                        <a:rPr lang="en-US" sz="1000"/>
                        <a:t>0.1164 %</a:t>
                      </a:r>
                    </a:p>
                  </a:txBody>
                  <a:tcPr/>
                </a:tc>
                <a:extLst>
                  <a:ext uri="{0D108BD9-81ED-4DB2-BD59-A6C34878D82A}">
                    <a16:rowId xmlns:a16="http://schemas.microsoft.com/office/drawing/2014/main" val="3210325711"/>
                  </a:ext>
                </a:extLst>
              </a:tr>
            </a:tbl>
          </a:graphicData>
        </a:graphic>
      </p:graphicFrame>
      <p:sp>
        <p:nvSpPr>
          <p:cNvPr id="4" name="Text Placeholder 3">
            <a:extLst>
              <a:ext uri="{FF2B5EF4-FFF2-40B4-BE49-F238E27FC236}">
                <a16:creationId xmlns:a16="http://schemas.microsoft.com/office/drawing/2014/main" id="{70611194-EC2D-4DFC-A3C9-2E1B81C9766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257451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60C66-615E-457A-861C-9AB17A09BE35}"/>
              </a:ext>
            </a:extLst>
          </p:cNvPr>
          <p:cNvSpPr>
            <a:spLocks noGrp="1"/>
          </p:cNvSpPr>
          <p:nvPr>
            <p:ph type="title"/>
          </p:nvPr>
        </p:nvSpPr>
        <p:spPr/>
        <p:txBody>
          <a:bodyPr/>
          <a:lstStyle/>
          <a:p>
            <a:r>
              <a:rPr lang="en-US"/>
              <a:t>Twitter Twitter Analytics Table Own Tweets | All Pages</a:t>
            </a:r>
          </a:p>
        </p:txBody>
      </p:sp>
      <p:graphicFrame>
        <p:nvGraphicFramePr>
          <p:cNvPr id="5" name="Table Placeholder 4">
            <a:extLst>
              <a:ext uri="{FF2B5EF4-FFF2-40B4-BE49-F238E27FC236}">
                <a16:creationId xmlns:a16="http://schemas.microsoft.com/office/drawing/2014/main" id="{7A56E0D0-1422-4DB8-9FD7-8DBB182F9CE3}"/>
              </a:ext>
            </a:extLst>
          </p:cNvPr>
          <p:cNvGraphicFramePr>
            <a:graphicFrameLocks noGrp="1"/>
          </p:cNvGraphicFramePr>
          <p:nvPr>
            <p:ph type="tbl" sz="quarter" idx="13"/>
            <p:extLst>
              <p:ext uri="{D42A27DB-BD31-4B8C-83A1-F6EECF244321}">
                <p14:modId xmlns:p14="http://schemas.microsoft.com/office/powerpoint/2010/main" val="1992021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970558610"/>
                    </a:ext>
                  </a:extLst>
                </a:gridCol>
                <a:gridCol w="905256">
                  <a:extLst>
                    <a:ext uri="{9D8B030D-6E8A-4147-A177-3AD203B41FA5}">
                      <a16:colId xmlns:a16="http://schemas.microsoft.com/office/drawing/2014/main" val="1785948545"/>
                    </a:ext>
                  </a:extLst>
                </a:gridCol>
                <a:gridCol w="905256">
                  <a:extLst>
                    <a:ext uri="{9D8B030D-6E8A-4147-A177-3AD203B41FA5}">
                      <a16:colId xmlns:a16="http://schemas.microsoft.com/office/drawing/2014/main" val="2727713294"/>
                    </a:ext>
                  </a:extLst>
                </a:gridCol>
                <a:gridCol w="905256">
                  <a:extLst>
                    <a:ext uri="{9D8B030D-6E8A-4147-A177-3AD203B41FA5}">
                      <a16:colId xmlns:a16="http://schemas.microsoft.com/office/drawing/2014/main" val="3459757950"/>
                    </a:ext>
                  </a:extLst>
                </a:gridCol>
                <a:gridCol w="905256">
                  <a:extLst>
                    <a:ext uri="{9D8B030D-6E8A-4147-A177-3AD203B41FA5}">
                      <a16:colId xmlns:a16="http://schemas.microsoft.com/office/drawing/2014/main" val="1524230467"/>
                    </a:ext>
                  </a:extLst>
                </a:gridCol>
                <a:gridCol w="905256">
                  <a:extLst>
                    <a:ext uri="{9D8B030D-6E8A-4147-A177-3AD203B41FA5}">
                      <a16:colId xmlns:a16="http://schemas.microsoft.com/office/drawing/2014/main" val="2525376152"/>
                    </a:ext>
                  </a:extLst>
                </a:gridCol>
                <a:gridCol w="905256">
                  <a:extLst>
                    <a:ext uri="{9D8B030D-6E8A-4147-A177-3AD203B41FA5}">
                      <a16:colId xmlns:a16="http://schemas.microsoft.com/office/drawing/2014/main" val="823019448"/>
                    </a:ext>
                  </a:extLst>
                </a:gridCol>
                <a:gridCol w="905256">
                  <a:extLst>
                    <a:ext uri="{9D8B030D-6E8A-4147-A177-3AD203B41FA5}">
                      <a16:colId xmlns:a16="http://schemas.microsoft.com/office/drawing/2014/main" val="813528834"/>
                    </a:ext>
                  </a:extLst>
                </a:gridCol>
                <a:gridCol w="905256">
                  <a:extLst>
                    <a:ext uri="{9D8B030D-6E8A-4147-A177-3AD203B41FA5}">
                      <a16:colId xmlns:a16="http://schemas.microsoft.com/office/drawing/2014/main" val="1628426350"/>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Total Video Views (Organic*)</a:t>
                      </a:r>
                    </a:p>
                  </a:txBody>
                  <a:tcPr/>
                </a:tc>
                <a:extLst>
                  <a:ext uri="{0D108BD9-81ED-4DB2-BD59-A6C34878D82A}">
                    <a16:rowId xmlns:a16="http://schemas.microsoft.com/office/drawing/2014/main" val="3989387991"/>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8</a:t>
                      </a:r>
                    </a:p>
                  </a:txBody>
                  <a:tcPr/>
                </a:tc>
                <a:tc>
                  <a:txBody>
                    <a:bodyPr/>
                    <a:lstStyle/>
                    <a:p>
                      <a:r>
                        <a:rPr lang="en-US" sz="1000"/>
                        <a:t>0</a:t>
                      </a:r>
                    </a:p>
                  </a:txBody>
                  <a:tcPr/>
                </a:tc>
                <a:tc>
                  <a:txBody>
                    <a:bodyPr/>
                    <a:lstStyle/>
                    <a:p>
                      <a:r>
                        <a:rPr lang="en-US" sz="1000"/>
                        <a:t>5367</a:t>
                      </a:r>
                    </a:p>
                  </a:txBody>
                  <a:tcPr/>
                </a:tc>
                <a:tc>
                  <a:txBody>
                    <a:bodyPr/>
                    <a:lstStyle/>
                    <a:p>
                      <a:r>
                        <a:rPr lang="en-US" sz="1000"/>
                        <a:t>185</a:t>
                      </a:r>
                    </a:p>
                  </a:txBody>
                  <a:tcPr/>
                </a:tc>
                <a:tc>
                  <a:txBody>
                    <a:bodyPr/>
                    <a:lstStyle/>
                    <a:p>
                      <a:r>
                        <a:rPr lang="en-US" sz="1000"/>
                        <a:t>4.0295 %</a:t>
                      </a:r>
                    </a:p>
                  </a:txBody>
                  <a:tcPr/>
                </a:tc>
                <a:tc>
                  <a:txBody>
                    <a:bodyPr/>
                    <a:lstStyle/>
                    <a:p>
                      <a:r>
                        <a:rPr lang="en-US" sz="1000"/>
                        <a:t>28</a:t>
                      </a:r>
                    </a:p>
                  </a:txBody>
                  <a:tcPr/>
                </a:tc>
                <a:extLst>
                  <a:ext uri="{0D108BD9-81ED-4DB2-BD59-A6C34878D82A}">
                    <a16:rowId xmlns:a16="http://schemas.microsoft.com/office/drawing/2014/main" val="1922582339"/>
                  </a:ext>
                </a:extLst>
              </a:tr>
            </a:tbl>
          </a:graphicData>
        </a:graphic>
      </p:graphicFrame>
      <p:sp>
        <p:nvSpPr>
          <p:cNvPr id="4" name="Text Placeholder 3">
            <a:extLst>
              <a:ext uri="{FF2B5EF4-FFF2-40B4-BE49-F238E27FC236}">
                <a16:creationId xmlns:a16="http://schemas.microsoft.com/office/drawing/2014/main" id="{B2D7EEB5-AEAF-400B-815D-7F4ABF64355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502931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ADAE8-BFFE-47E6-8A79-95A4CE740F98}"/>
              </a:ext>
            </a:extLst>
          </p:cNvPr>
          <p:cNvSpPr>
            <a:spLocks noGrp="1"/>
          </p:cNvSpPr>
          <p:nvPr>
            <p:ph type="title"/>
          </p:nvPr>
        </p:nvSpPr>
        <p:spPr/>
        <p:txBody>
          <a:bodyPr/>
          <a:lstStyle/>
          <a:p>
            <a:r>
              <a:rPr lang="en-US"/>
              <a:t>Twitter Twitter Analytics Table Total | All Pages</a:t>
            </a:r>
          </a:p>
        </p:txBody>
      </p:sp>
      <p:graphicFrame>
        <p:nvGraphicFramePr>
          <p:cNvPr id="5" name="Table Placeholder 4">
            <a:extLst>
              <a:ext uri="{FF2B5EF4-FFF2-40B4-BE49-F238E27FC236}">
                <a16:creationId xmlns:a16="http://schemas.microsoft.com/office/drawing/2014/main" id="{27A017BC-23F4-4FC4-9A03-5C4A3F44E297}"/>
              </a:ext>
            </a:extLst>
          </p:cNvPr>
          <p:cNvGraphicFramePr>
            <a:graphicFrameLocks noGrp="1"/>
          </p:cNvGraphicFramePr>
          <p:nvPr>
            <p:ph type="tbl" sz="quarter" idx="13"/>
            <p:extLst>
              <p:ext uri="{D42A27DB-BD31-4B8C-83A1-F6EECF244321}">
                <p14:modId xmlns:p14="http://schemas.microsoft.com/office/powerpoint/2010/main" val="2302903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085139432"/>
                    </a:ext>
                  </a:extLst>
                </a:gridCol>
                <a:gridCol w="822960">
                  <a:extLst>
                    <a:ext uri="{9D8B030D-6E8A-4147-A177-3AD203B41FA5}">
                      <a16:colId xmlns:a16="http://schemas.microsoft.com/office/drawing/2014/main" val="1821528052"/>
                    </a:ext>
                  </a:extLst>
                </a:gridCol>
                <a:gridCol w="822960">
                  <a:extLst>
                    <a:ext uri="{9D8B030D-6E8A-4147-A177-3AD203B41FA5}">
                      <a16:colId xmlns:a16="http://schemas.microsoft.com/office/drawing/2014/main" val="2502873063"/>
                    </a:ext>
                  </a:extLst>
                </a:gridCol>
                <a:gridCol w="822960">
                  <a:extLst>
                    <a:ext uri="{9D8B030D-6E8A-4147-A177-3AD203B41FA5}">
                      <a16:colId xmlns:a16="http://schemas.microsoft.com/office/drawing/2014/main" val="3646840458"/>
                    </a:ext>
                  </a:extLst>
                </a:gridCol>
                <a:gridCol w="822960">
                  <a:extLst>
                    <a:ext uri="{9D8B030D-6E8A-4147-A177-3AD203B41FA5}">
                      <a16:colId xmlns:a16="http://schemas.microsoft.com/office/drawing/2014/main" val="243302717"/>
                    </a:ext>
                  </a:extLst>
                </a:gridCol>
                <a:gridCol w="822960">
                  <a:extLst>
                    <a:ext uri="{9D8B030D-6E8A-4147-A177-3AD203B41FA5}">
                      <a16:colId xmlns:a16="http://schemas.microsoft.com/office/drawing/2014/main" val="3375156742"/>
                    </a:ext>
                  </a:extLst>
                </a:gridCol>
                <a:gridCol w="822960">
                  <a:extLst>
                    <a:ext uri="{9D8B030D-6E8A-4147-A177-3AD203B41FA5}">
                      <a16:colId xmlns:a16="http://schemas.microsoft.com/office/drawing/2014/main" val="396528431"/>
                    </a:ext>
                  </a:extLst>
                </a:gridCol>
                <a:gridCol w="822960">
                  <a:extLst>
                    <a:ext uri="{9D8B030D-6E8A-4147-A177-3AD203B41FA5}">
                      <a16:colId xmlns:a16="http://schemas.microsoft.com/office/drawing/2014/main" val="990108116"/>
                    </a:ext>
                  </a:extLst>
                </a:gridCol>
                <a:gridCol w="822960">
                  <a:extLst>
                    <a:ext uri="{9D8B030D-6E8A-4147-A177-3AD203B41FA5}">
                      <a16:colId xmlns:a16="http://schemas.microsoft.com/office/drawing/2014/main" val="61986254"/>
                    </a:ext>
                  </a:extLst>
                </a:gridCol>
                <a:gridCol w="822960">
                  <a:extLst>
                    <a:ext uri="{9D8B030D-6E8A-4147-A177-3AD203B41FA5}">
                      <a16:colId xmlns:a16="http://schemas.microsoft.com/office/drawing/2014/main" val="951029123"/>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I-Rate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Video Views (Total)</a:t>
                      </a:r>
                    </a:p>
                  </a:txBody>
                  <a:tcPr/>
                </a:tc>
                <a:extLst>
                  <a:ext uri="{0D108BD9-81ED-4DB2-BD59-A6C34878D82A}">
                    <a16:rowId xmlns:a16="http://schemas.microsoft.com/office/drawing/2014/main" val="690539007"/>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0.1154 %</a:t>
                      </a:r>
                    </a:p>
                  </a:txBody>
                  <a:tcPr/>
                </a:tc>
                <a:tc>
                  <a:txBody>
                    <a:bodyPr/>
                    <a:lstStyle/>
                    <a:p>
                      <a:r>
                        <a:rPr lang="en-US" sz="1000"/>
                        <a:t>7504</a:t>
                      </a:r>
                    </a:p>
                  </a:txBody>
                  <a:tcPr/>
                </a:tc>
                <a:tc>
                  <a:txBody>
                    <a:bodyPr/>
                    <a:lstStyle/>
                    <a:p>
                      <a:r>
                        <a:rPr lang="en-US" sz="1000"/>
                        <a:t>196</a:t>
                      </a:r>
                    </a:p>
                  </a:txBody>
                  <a:tcPr/>
                </a:tc>
                <a:tc>
                  <a:txBody>
                    <a:bodyPr/>
                    <a:lstStyle/>
                    <a:p>
                      <a:r>
                        <a:rPr lang="en-US" sz="1000"/>
                        <a:t>2.44625 %</a:t>
                      </a:r>
                    </a:p>
                  </a:txBody>
                  <a:tcPr/>
                </a:tc>
                <a:tc>
                  <a:txBody>
                    <a:bodyPr/>
                    <a:lstStyle/>
                    <a:p>
                      <a:r>
                        <a:rPr lang="en-US" sz="1000"/>
                        <a:t>28</a:t>
                      </a:r>
                    </a:p>
                  </a:txBody>
                  <a:tcPr/>
                </a:tc>
                <a:extLst>
                  <a:ext uri="{0D108BD9-81ED-4DB2-BD59-A6C34878D82A}">
                    <a16:rowId xmlns:a16="http://schemas.microsoft.com/office/drawing/2014/main" val="2448512334"/>
                  </a:ext>
                </a:extLst>
              </a:tr>
            </a:tbl>
          </a:graphicData>
        </a:graphic>
      </p:graphicFrame>
      <p:sp>
        <p:nvSpPr>
          <p:cNvPr id="4" name="Text Placeholder 3">
            <a:extLst>
              <a:ext uri="{FF2B5EF4-FFF2-40B4-BE49-F238E27FC236}">
                <a16:creationId xmlns:a16="http://schemas.microsoft.com/office/drawing/2014/main" id="{0437F7E4-372C-404B-BB64-60F1E2EFC9C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467172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66141-B50B-42D5-8CB8-47FF94FDE860}"/>
              </a:ext>
            </a:extLst>
          </p:cNvPr>
          <p:cNvSpPr>
            <a:spLocks noGrp="1"/>
          </p:cNvSpPr>
          <p:nvPr>
            <p:ph type="title"/>
          </p:nvPr>
        </p:nvSpPr>
        <p:spPr/>
        <p:txBody>
          <a:bodyPr/>
          <a:lstStyle/>
          <a:p>
            <a:r>
              <a:rPr lang="en-US"/>
              <a:t>Twitter Own Tweets Table | All Pages - 1 of 9</a:t>
            </a:r>
          </a:p>
        </p:txBody>
      </p:sp>
      <p:graphicFrame>
        <p:nvGraphicFramePr>
          <p:cNvPr id="5" name="Table Placeholder 4">
            <a:extLst>
              <a:ext uri="{FF2B5EF4-FFF2-40B4-BE49-F238E27FC236}">
                <a16:creationId xmlns:a16="http://schemas.microsoft.com/office/drawing/2014/main" id="{87C46460-D755-487B-A3DE-AA845B9E322F}"/>
              </a:ext>
            </a:extLst>
          </p:cNvPr>
          <p:cNvGraphicFramePr>
            <a:graphicFrameLocks noGrp="1"/>
          </p:cNvGraphicFramePr>
          <p:nvPr>
            <p:ph type="tbl" sz="quarter" idx="13"/>
            <p:extLst>
              <p:ext uri="{D42A27DB-BD31-4B8C-83A1-F6EECF244321}">
                <p14:modId xmlns:p14="http://schemas.microsoft.com/office/powerpoint/2010/main" val="1919717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94183504"/>
                    </a:ext>
                  </a:extLst>
                </a:gridCol>
                <a:gridCol w="576072">
                  <a:extLst>
                    <a:ext uri="{9D8B030D-6E8A-4147-A177-3AD203B41FA5}">
                      <a16:colId xmlns:a16="http://schemas.microsoft.com/office/drawing/2014/main" val="3303086612"/>
                    </a:ext>
                  </a:extLst>
                </a:gridCol>
                <a:gridCol w="576072">
                  <a:extLst>
                    <a:ext uri="{9D8B030D-6E8A-4147-A177-3AD203B41FA5}">
                      <a16:colId xmlns:a16="http://schemas.microsoft.com/office/drawing/2014/main" val="1402217400"/>
                    </a:ext>
                  </a:extLst>
                </a:gridCol>
                <a:gridCol w="576072">
                  <a:extLst>
                    <a:ext uri="{9D8B030D-6E8A-4147-A177-3AD203B41FA5}">
                      <a16:colId xmlns:a16="http://schemas.microsoft.com/office/drawing/2014/main" val="2337828880"/>
                    </a:ext>
                  </a:extLst>
                </a:gridCol>
                <a:gridCol w="576072">
                  <a:extLst>
                    <a:ext uri="{9D8B030D-6E8A-4147-A177-3AD203B41FA5}">
                      <a16:colId xmlns:a16="http://schemas.microsoft.com/office/drawing/2014/main" val="722836950"/>
                    </a:ext>
                  </a:extLst>
                </a:gridCol>
                <a:gridCol w="576072">
                  <a:extLst>
                    <a:ext uri="{9D8B030D-6E8A-4147-A177-3AD203B41FA5}">
                      <a16:colId xmlns:a16="http://schemas.microsoft.com/office/drawing/2014/main" val="2268071457"/>
                    </a:ext>
                  </a:extLst>
                </a:gridCol>
                <a:gridCol w="576072">
                  <a:extLst>
                    <a:ext uri="{9D8B030D-6E8A-4147-A177-3AD203B41FA5}">
                      <a16:colId xmlns:a16="http://schemas.microsoft.com/office/drawing/2014/main" val="2253723419"/>
                    </a:ext>
                  </a:extLst>
                </a:gridCol>
                <a:gridCol w="822960">
                  <a:extLst>
                    <a:ext uri="{9D8B030D-6E8A-4147-A177-3AD203B41FA5}">
                      <a16:colId xmlns:a16="http://schemas.microsoft.com/office/drawing/2014/main" val="1442080032"/>
                    </a:ext>
                  </a:extLst>
                </a:gridCol>
                <a:gridCol w="576072">
                  <a:extLst>
                    <a:ext uri="{9D8B030D-6E8A-4147-A177-3AD203B41FA5}">
                      <a16:colId xmlns:a16="http://schemas.microsoft.com/office/drawing/2014/main" val="3124831265"/>
                    </a:ext>
                  </a:extLst>
                </a:gridCol>
                <a:gridCol w="576072">
                  <a:extLst>
                    <a:ext uri="{9D8B030D-6E8A-4147-A177-3AD203B41FA5}">
                      <a16:colId xmlns:a16="http://schemas.microsoft.com/office/drawing/2014/main" val="2991949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302666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13:31:22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https://t.co/4mAQZLY1XL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403054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11:52:12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https://t.co/B5YyFajFGh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5.3571 %</a:t>
                      </a:r>
                    </a:p>
                  </a:txBody>
                  <a:tcPr/>
                </a:tc>
                <a:extLst>
                  <a:ext uri="{0D108BD9-81ED-4DB2-BD59-A6C34878D82A}">
                    <a16:rowId xmlns:a16="http://schemas.microsoft.com/office/drawing/2014/main" val="3571180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09:32:39</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https://t.co/y2t9kbLnrA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17.1875 %</a:t>
                      </a:r>
                    </a:p>
                  </a:txBody>
                  <a:tcPr/>
                </a:tc>
                <a:extLst>
                  <a:ext uri="{0D108BD9-81ED-4DB2-BD59-A6C34878D82A}">
                    <a16:rowId xmlns:a16="http://schemas.microsoft.com/office/drawing/2014/main" val="1348141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14:07:23</a:t>
                      </a:r>
                      <a:r>
                        <a:rPr kumimoji="0" lang="en-US" sz="1000" b="0" i="0" u="none" strike="noStrike" kern="1200" cap="none" spc="0" normalizeH="0" baseline="0" noProof="0">
                          <a:ln>
                            <a:noFill/>
                          </a:ln>
                          <a:solidFill>
                            <a:prstClr val="black"/>
                          </a:solidFill>
                          <a:effectLst/>
                          <a:uLnTx/>
                          <a:uFillTx/>
                          <a:latin typeface="+mn-lt"/>
                          <a:ea typeface="+mn-ea"/>
                          <a:cs typeface="+mn-cs"/>
                        </a:rPr>
                        <a:t>
 Top up your Danat account for a chance to win double your investment! You will also increase your chances of winning one of Danat Scheme prizes! https://t.co/F15our3McN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6.7164 %</a:t>
                      </a:r>
                    </a:p>
                  </a:txBody>
                  <a:tcPr/>
                </a:tc>
                <a:extLst>
                  <a:ext uri="{0D108BD9-81ED-4DB2-BD59-A6C34878D82A}">
                    <a16:rowId xmlns:a16="http://schemas.microsoft.com/office/drawing/2014/main" val="1422824271"/>
                  </a:ext>
                </a:extLst>
              </a:tr>
            </a:tbl>
          </a:graphicData>
        </a:graphic>
      </p:graphicFrame>
      <p:sp>
        <p:nvSpPr>
          <p:cNvPr id="4" name="Text Placeholder 3">
            <a:extLst>
              <a:ext uri="{FF2B5EF4-FFF2-40B4-BE49-F238E27FC236}">
                <a16:creationId xmlns:a16="http://schemas.microsoft.com/office/drawing/2014/main" id="{F478F276-4494-4644-BF3D-B9D5176DC85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7692511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4B6F5-494A-48E7-9493-C7199F189FE0}"/>
              </a:ext>
            </a:extLst>
          </p:cNvPr>
          <p:cNvSpPr>
            <a:spLocks noGrp="1"/>
          </p:cNvSpPr>
          <p:nvPr>
            <p:ph type="title"/>
          </p:nvPr>
        </p:nvSpPr>
        <p:spPr/>
        <p:txBody>
          <a:bodyPr/>
          <a:lstStyle/>
          <a:p>
            <a:r>
              <a:rPr lang="en-US"/>
              <a:t>Twitter Own Tweets Table | All Pages - 2 of 9</a:t>
            </a:r>
          </a:p>
        </p:txBody>
      </p:sp>
      <p:graphicFrame>
        <p:nvGraphicFramePr>
          <p:cNvPr id="5" name="Table Placeholder 4">
            <a:extLst>
              <a:ext uri="{FF2B5EF4-FFF2-40B4-BE49-F238E27FC236}">
                <a16:creationId xmlns:a16="http://schemas.microsoft.com/office/drawing/2014/main" id="{FCBB6AD3-3906-4988-818B-613BA8EB9DAD}"/>
              </a:ext>
            </a:extLst>
          </p:cNvPr>
          <p:cNvGraphicFramePr>
            <a:graphicFrameLocks noGrp="1"/>
          </p:cNvGraphicFramePr>
          <p:nvPr>
            <p:ph type="tbl" sz="quarter" idx="13"/>
            <p:extLst>
              <p:ext uri="{D42A27DB-BD31-4B8C-83A1-F6EECF244321}">
                <p14:modId xmlns:p14="http://schemas.microsoft.com/office/powerpoint/2010/main" val="3170477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69362016"/>
                    </a:ext>
                  </a:extLst>
                </a:gridCol>
                <a:gridCol w="576072">
                  <a:extLst>
                    <a:ext uri="{9D8B030D-6E8A-4147-A177-3AD203B41FA5}">
                      <a16:colId xmlns:a16="http://schemas.microsoft.com/office/drawing/2014/main" val="1001876149"/>
                    </a:ext>
                  </a:extLst>
                </a:gridCol>
                <a:gridCol w="576072">
                  <a:extLst>
                    <a:ext uri="{9D8B030D-6E8A-4147-A177-3AD203B41FA5}">
                      <a16:colId xmlns:a16="http://schemas.microsoft.com/office/drawing/2014/main" val="2118695047"/>
                    </a:ext>
                  </a:extLst>
                </a:gridCol>
                <a:gridCol w="576072">
                  <a:extLst>
                    <a:ext uri="{9D8B030D-6E8A-4147-A177-3AD203B41FA5}">
                      <a16:colId xmlns:a16="http://schemas.microsoft.com/office/drawing/2014/main" val="372671352"/>
                    </a:ext>
                  </a:extLst>
                </a:gridCol>
                <a:gridCol w="576072">
                  <a:extLst>
                    <a:ext uri="{9D8B030D-6E8A-4147-A177-3AD203B41FA5}">
                      <a16:colId xmlns:a16="http://schemas.microsoft.com/office/drawing/2014/main" val="193183533"/>
                    </a:ext>
                  </a:extLst>
                </a:gridCol>
                <a:gridCol w="576072">
                  <a:extLst>
                    <a:ext uri="{9D8B030D-6E8A-4147-A177-3AD203B41FA5}">
                      <a16:colId xmlns:a16="http://schemas.microsoft.com/office/drawing/2014/main" val="1214588562"/>
                    </a:ext>
                  </a:extLst>
                </a:gridCol>
                <a:gridCol w="576072">
                  <a:extLst>
                    <a:ext uri="{9D8B030D-6E8A-4147-A177-3AD203B41FA5}">
                      <a16:colId xmlns:a16="http://schemas.microsoft.com/office/drawing/2014/main" val="2392115717"/>
                    </a:ext>
                  </a:extLst>
                </a:gridCol>
                <a:gridCol w="822960">
                  <a:extLst>
                    <a:ext uri="{9D8B030D-6E8A-4147-A177-3AD203B41FA5}">
                      <a16:colId xmlns:a16="http://schemas.microsoft.com/office/drawing/2014/main" val="1335044890"/>
                    </a:ext>
                  </a:extLst>
                </a:gridCol>
                <a:gridCol w="576072">
                  <a:extLst>
                    <a:ext uri="{9D8B030D-6E8A-4147-A177-3AD203B41FA5}">
                      <a16:colId xmlns:a16="http://schemas.microsoft.com/office/drawing/2014/main" val="2419370949"/>
                    </a:ext>
                  </a:extLst>
                </a:gridCol>
                <a:gridCol w="576072">
                  <a:extLst>
                    <a:ext uri="{9D8B030D-6E8A-4147-A177-3AD203B41FA5}">
                      <a16:colId xmlns:a16="http://schemas.microsoft.com/office/drawing/2014/main" val="3858815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4235609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14:06:23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قم بزيادة رصيد استثمارك في حساب دانات الخاص بك للحصول على فرصة لمضاعفة استثمارك. بالإضافة إلى زيادة فرصك للفوز بإحدى جوائز برنامج دانات! </a:t>
                      </a:r>
                      <a:r>
                        <a:rPr kumimoji="0" lang="en-US" sz="1000" b="0" i="0" u="none" strike="noStrike" kern="1200" cap="none" spc="0" normalizeH="0" baseline="0" noProof="0">
                          <a:ln>
                            <a:noFill/>
                          </a:ln>
                          <a:solidFill>
                            <a:prstClr val="black"/>
                          </a:solidFill>
                          <a:effectLst/>
                          <a:uLnTx/>
                          <a:uFillTx/>
                          <a:latin typeface="+mn-lt"/>
                          <a:ea typeface="+mn-ea"/>
                          <a:cs typeface="+mn-cs"/>
                        </a:rPr>
                        <a:t>https://t.co/A0inuG4BAX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9.5588 %</a:t>
                      </a:r>
                    </a:p>
                  </a:txBody>
                  <a:tcPr/>
                </a:tc>
                <a:extLst>
                  <a:ext uri="{0D108BD9-81ED-4DB2-BD59-A6C34878D82A}">
                    <a16:rowId xmlns:a16="http://schemas.microsoft.com/office/drawing/2014/main" val="9286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- 2020-09-15 14:03:32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https://t.co/5I6ZZqbcUC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3.9216 %</a:t>
                      </a:r>
                    </a:p>
                  </a:txBody>
                  <a:tcPr/>
                </a:tc>
                <a:extLst>
                  <a:ext uri="{0D108BD9-81ED-4DB2-BD59-A6C34878D82A}">
                    <a16:rowId xmlns:a16="http://schemas.microsoft.com/office/drawing/2014/main" val="4082997296"/>
                  </a:ext>
                </a:extLst>
              </a:tr>
            </a:tbl>
          </a:graphicData>
        </a:graphic>
      </p:graphicFrame>
      <p:sp>
        <p:nvSpPr>
          <p:cNvPr id="4" name="Text Placeholder 3">
            <a:extLst>
              <a:ext uri="{FF2B5EF4-FFF2-40B4-BE49-F238E27FC236}">
                <a16:creationId xmlns:a16="http://schemas.microsoft.com/office/drawing/2014/main" id="{0D01C61C-07E1-4005-95D0-BA318A303B0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675536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75E11-6C9B-4AF3-BA05-1CE01C59FD8C}"/>
              </a:ext>
            </a:extLst>
          </p:cNvPr>
          <p:cNvSpPr>
            <a:spLocks noGrp="1"/>
          </p:cNvSpPr>
          <p:nvPr>
            <p:ph type="title"/>
          </p:nvPr>
        </p:nvSpPr>
        <p:spPr/>
        <p:txBody>
          <a:bodyPr/>
          <a:lstStyle/>
          <a:p>
            <a:r>
              <a:rPr lang="en-US"/>
              <a:t>Twitter Own Tweets Table | All Pages - 3 of 9</a:t>
            </a:r>
          </a:p>
        </p:txBody>
      </p:sp>
      <p:graphicFrame>
        <p:nvGraphicFramePr>
          <p:cNvPr id="5" name="Table Placeholder 4">
            <a:extLst>
              <a:ext uri="{FF2B5EF4-FFF2-40B4-BE49-F238E27FC236}">
                <a16:creationId xmlns:a16="http://schemas.microsoft.com/office/drawing/2014/main" id="{5DF1D998-77F6-4E6C-BE06-AC24495F663C}"/>
              </a:ext>
            </a:extLst>
          </p:cNvPr>
          <p:cNvGraphicFramePr>
            <a:graphicFrameLocks noGrp="1"/>
          </p:cNvGraphicFramePr>
          <p:nvPr>
            <p:ph type="tbl" sz="quarter" idx="13"/>
            <p:extLst>
              <p:ext uri="{D42A27DB-BD31-4B8C-83A1-F6EECF244321}">
                <p14:modId xmlns:p14="http://schemas.microsoft.com/office/powerpoint/2010/main" val="3816609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54315484"/>
                    </a:ext>
                  </a:extLst>
                </a:gridCol>
                <a:gridCol w="576072">
                  <a:extLst>
                    <a:ext uri="{9D8B030D-6E8A-4147-A177-3AD203B41FA5}">
                      <a16:colId xmlns:a16="http://schemas.microsoft.com/office/drawing/2014/main" val="3685794631"/>
                    </a:ext>
                  </a:extLst>
                </a:gridCol>
                <a:gridCol w="576072">
                  <a:extLst>
                    <a:ext uri="{9D8B030D-6E8A-4147-A177-3AD203B41FA5}">
                      <a16:colId xmlns:a16="http://schemas.microsoft.com/office/drawing/2014/main" val="2183662486"/>
                    </a:ext>
                  </a:extLst>
                </a:gridCol>
                <a:gridCol w="576072">
                  <a:extLst>
                    <a:ext uri="{9D8B030D-6E8A-4147-A177-3AD203B41FA5}">
                      <a16:colId xmlns:a16="http://schemas.microsoft.com/office/drawing/2014/main" val="2808316031"/>
                    </a:ext>
                  </a:extLst>
                </a:gridCol>
                <a:gridCol w="576072">
                  <a:extLst>
                    <a:ext uri="{9D8B030D-6E8A-4147-A177-3AD203B41FA5}">
                      <a16:colId xmlns:a16="http://schemas.microsoft.com/office/drawing/2014/main" val="1672920931"/>
                    </a:ext>
                  </a:extLst>
                </a:gridCol>
                <a:gridCol w="576072">
                  <a:extLst>
                    <a:ext uri="{9D8B030D-6E8A-4147-A177-3AD203B41FA5}">
                      <a16:colId xmlns:a16="http://schemas.microsoft.com/office/drawing/2014/main" val="1997739477"/>
                    </a:ext>
                  </a:extLst>
                </a:gridCol>
                <a:gridCol w="576072">
                  <a:extLst>
                    <a:ext uri="{9D8B030D-6E8A-4147-A177-3AD203B41FA5}">
                      <a16:colId xmlns:a16="http://schemas.microsoft.com/office/drawing/2014/main" val="3105309990"/>
                    </a:ext>
                  </a:extLst>
                </a:gridCol>
                <a:gridCol w="822960">
                  <a:extLst>
                    <a:ext uri="{9D8B030D-6E8A-4147-A177-3AD203B41FA5}">
                      <a16:colId xmlns:a16="http://schemas.microsoft.com/office/drawing/2014/main" val="162195376"/>
                    </a:ext>
                  </a:extLst>
                </a:gridCol>
                <a:gridCol w="576072">
                  <a:extLst>
                    <a:ext uri="{9D8B030D-6E8A-4147-A177-3AD203B41FA5}">
                      <a16:colId xmlns:a16="http://schemas.microsoft.com/office/drawing/2014/main" val="3761298597"/>
                    </a:ext>
                  </a:extLst>
                </a:gridCol>
                <a:gridCol w="576072">
                  <a:extLst>
                    <a:ext uri="{9D8B030D-6E8A-4147-A177-3AD203B41FA5}">
                      <a16:colId xmlns:a16="http://schemas.microsoft.com/office/drawing/2014/main" val="4163549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902949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20:38:07</a:t>
                      </a:r>
                      <a:r>
                        <a:rPr kumimoji="0" lang="en-US" sz="1000" b="0" i="0" u="none" strike="noStrike" kern="1200" cap="none" spc="0" normalizeH="0" baseline="0" noProof="0">
                          <a:ln>
                            <a:noFill/>
                          </a:ln>
                          <a:solidFill>
                            <a:prstClr val="black"/>
                          </a:solidFill>
                          <a:effectLst/>
                          <a:uLnTx/>
                          <a:uFillTx/>
                          <a:latin typeface="+mn-lt"/>
                          <a:ea typeface="+mn-ea"/>
                          <a:cs typeface="+mn-cs"/>
                        </a:rPr>
                        <a:t>
 For faster and safer payment, activate your Al Salam Bank's credit and prepaid cards for “Tap and Go” contactless payment through BenefitPay.
Now available on Android devices only!
For assistance, please call our customer care center or text us on WhatsApp at 17005500. https://t.co/4DZmAleO3P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0.8902 %</a:t>
                      </a:r>
                    </a:p>
                  </a:txBody>
                  <a:tcPr/>
                </a:tc>
                <a:extLst>
                  <a:ext uri="{0D108BD9-81ED-4DB2-BD59-A6C34878D82A}">
                    <a16:rowId xmlns:a16="http://schemas.microsoft.com/office/drawing/2014/main" val="4108613483"/>
                  </a:ext>
                </a:extLst>
              </a:tr>
            </a:tbl>
          </a:graphicData>
        </a:graphic>
      </p:graphicFrame>
      <p:sp>
        <p:nvSpPr>
          <p:cNvPr id="4" name="Text Placeholder 3">
            <a:extLst>
              <a:ext uri="{FF2B5EF4-FFF2-40B4-BE49-F238E27FC236}">
                <a16:creationId xmlns:a16="http://schemas.microsoft.com/office/drawing/2014/main" id="{E1EC9627-5E7F-42AE-BFE5-F152DB63700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297359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10FD7-51F4-4B3B-95D7-718B15C44149}"/>
              </a:ext>
            </a:extLst>
          </p:cNvPr>
          <p:cNvSpPr>
            <a:spLocks noGrp="1"/>
          </p:cNvSpPr>
          <p:nvPr>
            <p:ph type="title"/>
          </p:nvPr>
        </p:nvSpPr>
        <p:spPr/>
        <p:txBody>
          <a:bodyPr/>
          <a:lstStyle/>
          <a:p>
            <a:r>
              <a:rPr lang="en-US"/>
              <a:t>Twitter Own Tweets Table | All Pages - 4 of 9</a:t>
            </a:r>
          </a:p>
        </p:txBody>
      </p:sp>
      <p:graphicFrame>
        <p:nvGraphicFramePr>
          <p:cNvPr id="5" name="Table Placeholder 4">
            <a:extLst>
              <a:ext uri="{FF2B5EF4-FFF2-40B4-BE49-F238E27FC236}">
                <a16:creationId xmlns:a16="http://schemas.microsoft.com/office/drawing/2014/main" id="{355958E6-D5CF-4819-94BA-68296D504389}"/>
              </a:ext>
            </a:extLst>
          </p:cNvPr>
          <p:cNvGraphicFramePr>
            <a:graphicFrameLocks noGrp="1"/>
          </p:cNvGraphicFramePr>
          <p:nvPr>
            <p:ph type="tbl" sz="quarter" idx="13"/>
            <p:extLst>
              <p:ext uri="{D42A27DB-BD31-4B8C-83A1-F6EECF244321}">
                <p14:modId xmlns:p14="http://schemas.microsoft.com/office/powerpoint/2010/main" val="3248858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34955583"/>
                    </a:ext>
                  </a:extLst>
                </a:gridCol>
                <a:gridCol w="576072">
                  <a:extLst>
                    <a:ext uri="{9D8B030D-6E8A-4147-A177-3AD203B41FA5}">
                      <a16:colId xmlns:a16="http://schemas.microsoft.com/office/drawing/2014/main" val="949216297"/>
                    </a:ext>
                  </a:extLst>
                </a:gridCol>
                <a:gridCol w="576072">
                  <a:extLst>
                    <a:ext uri="{9D8B030D-6E8A-4147-A177-3AD203B41FA5}">
                      <a16:colId xmlns:a16="http://schemas.microsoft.com/office/drawing/2014/main" val="2990890455"/>
                    </a:ext>
                  </a:extLst>
                </a:gridCol>
                <a:gridCol w="576072">
                  <a:extLst>
                    <a:ext uri="{9D8B030D-6E8A-4147-A177-3AD203B41FA5}">
                      <a16:colId xmlns:a16="http://schemas.microsoft.com/office/drawing/2014/main" val="229612473"/>
                    </a:ext>
                  </a:extLst>
                </a:gridCol>
                <a:gridCol w="576072">
                  <a:extLst>
                    <a:ext uri="{9D8B030D-6E8A-4147-A177-3AD203B41FA5}">
                      <a16:colId xmlns:a16="http://schemas.microsoft.com/office/drawing/2014/main" val="907237722"/>
                    </a:ext>
                  </a:extLst>
                </a:gridCol>
                <a:gridCol w="576072">
                  <a:extLst>
                    <a:ext uri="{9D8B030D-6E8A-4147-A177-3AD203B41FA5}">
                      <a16:colId xmlns:a16="http://schemas.microsoft.com/office/drawing/2014/main" val="3237863202"/>
                    </a:ext>
                  </a:extLst>
                </a:gridCol>
                <a:gridCol w="576072">
                  <a:extLst>
                    <a:ext uri="{9D8B030D-6E8A-4147-A177-3AD203B41FA5}">
                      <a16:colId xmlns:a16="http://schemas.microsoft.com/office/drawing/2014/main" val="1342430683"/>
                    </a:ext>
                  </a:extLst>
                </a:gridCol>
                <a:gridCol w="822960">
                  <a:extLst>
                    <a:ext uri="{9D8B030D-6E8A-4147-A177-3AD203B41FA5}">
                      <a16:colId xmlns:a16="http://schemas.microsoft.com/office/drawing/2014/main" val="3234308227"/>
                    </a:ext>
                  </a:extLst>
                </a:gridCol>
                <a:gridCol w="576072">
                  <a:extLst>
                    <a:ext uri="{9D8B030D-6E8A-4147-A177-3AD203B41FA5}">
                      <a16:colId xmlns:a16="http://schemas.microsoft.com/office/drawing/2014/main" val="4115689229"/>
                    </a:ext>
                  </a:extLst>
                </a:gridCol>
                <a:gridCol w="576072">
                  <a:extLst>
                    <a:ext uri="{9D8B030D-6E8A-4147-A177-3AD203B41FA5}">
                      <a16:colId xmlns:a16="http://schemas.microsoft.com/office/drawing/2014/main" val="1967378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775609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20:37:35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للدفع بشكل أسرع وأكثر أماناً، قم بتفعيل بطاقات مصرف السلام الائتمانية والمسبقة الدفع الخاصة بك لخدمة "مرر وادفع" للدفع اللاتلامسي عبر بنفت بي.
الآن متوفر على أجهزة الأندرويد فقط!
للمساعدة، يرجى الاتصال بمركز خدمة العملاء أو مراسلتنا عبر الواتساب على الرقم 17005500. </a:t>
                      </a:r>
                      <a:r>
                        <a:rPr kumimoji="0" lang="en-US" sz="1000" b="0" i="0" u="none" strike="noStrike" kern="1200" cap="none" spc="0" normalizeH="0" baseline="0" noProof="0">
                          <a:ln>
                            <a:noFill/>
                          </a:ln>
                          <a:solidFill>
                            <a:prstClr val="black"/>
                          </a:solidFill>
                          <a:effectLst/>
                          <a:uLnTx/>
                          <a:uFillTx/>
                          <a:latin typeface="+mn-lt"/>
                          <a:ea typeface="+mn-ea"/>
                          <a:cs typeface="+mn-cs"/>
                        </a:rPr>
                        <a:t>https://t.co/qCz8e5WGGL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3.0211 %</a:t>
                      </a:r>
                    </a:p>
                  </a:txBody>
                  <a:tcPr/>
                </a:tc>
                <a:extLst>
                  <a:ext uri="{0D108BD9-81ED-4DB2-BD59-A6C34878D82A}">
                    <a16:rowId xmlns:a16="http://schemas.microsoft.com/office/drawing/2014/main" val="4202614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20:36:26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خمن عدد الجوائز في برنامج دانات للتوفير!
احصل على فرصة لتكون أحد الفائزين الخمسة بمبلغ 200 د.ب. كل ما عليك فعله:
▪︎متابعة حساب مصرف السلام في الانستغرام
</a:t>
                      </a:r>
                      <a:r>
                        <a:rPr kumimoji="0" lang="en-US" sz="1000" b="0" i="0" u="none" strike="noStrike" kern="1200" cap="none" spc="0" normalizeH="0" baseline="0" noProof="0">
                          <a:ln>
                            <a:noFill/>
                          </a:ln>
                          <a:solidFill>
                            <a:prstClr val="black"/>
                          </a:solidFill>
                          <a:effectLst/>
                          <a:uLnTx/>
                          <a:uFillTx/>
                          <a:latin typeface="+mn-lt"/>
                          <a:ea typeface="+mn-ea"/>
                          <a:cs typeface="+mn-cs"/>
                        </a:rPr>
                        <a:t>https://t.co/NxmyJEqN8r
▪︎</a:t>
                      </a:r>
                      <a:r>
                        <a:rPr kumimoji="0" lang="ar-AE" sz="1000" b="0" i="0" u="none" strike="noStrike" kern="1200" cap="none" spc="0" normalizeH="0" baseline="0" noProof="0">
                          <a:ln>
                            <a:noFill/>
                          </a:ln>
                          <a:solidFill>
                            <a:prstClr val="black"/>
                          </a:solidFill>
                          <a:effectLst/>
                          <a:uLnTx/>
                          <a:uFillTx/>
                          <a:latin typeface="+mn-lt"/>
                          <a:ea typeface="+mn-ea"/>
                          <a:cs typeface="+mn-cs"/>
                        </a:rPr>
                        <a:t>وضع لايك للفيديو ومنشن أصدقائك </a:t>
                      </a:r>
                      <a:r>
                        <a:rPr kumimoji="0" lang="en-US" sz="1000" b="0" i="0" u="none" strike="noStrike" kern="1200" cap="none" spc="0" normalizeH="0" baseline="0" noProof="0">
                          <a:ln>
                            <a:noFill/>
                          </a:ln>
                          <a:solidFill>
                            <a:prstClr val="black"/>
                          </a:solidFill>
                          <a:effectLst/>
                          <a:uLnTx/>
                          <a:uFillTx/>
                          <a:latin typeface="+mn-lt"/>
                          <a:ea typeface="+mn-ea"/>
                          <a:cs typeface="+mn-cs"/>
                        </a:rPr>
                        <a:t>https://t.co/nuNyp3lEmQ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5.2288 %</a:t>
                      </a:r>
                    </a:p>
                  </a:txBody>
                  <a:tcPr/>
                </a:tc>
                <a:extLst>
                  <a:ext uri="{0D108BD9-81ED-4DB2-BD59-A6C34878D82A}">
                    <a16:rowId xmlns:a16="http://schemas.microsoft.com/office/drawing/2014/main" val="1497520290"/>
                  </a:ext>
                </a:extLst>
              </a:tr>
            </a:tbl>
          </a:graphicData>
        </a:graphic>
      </p:graphicFrame>
      <p:sp>
        <p:nvSpPr>
          <p:cNvPr id="4" name="Text Placeholder 3">
            <a:extLst>
              <a:ext uri="{FF2B5EF4-FFF2-40B4-BE49-F238E27FC236}">
                <a16:creationId xmlns:a16="http://schemas.microsoft.com/office/drawing/2014/main" id="{B0112CD9-323F-4156-A240-561D51FF497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134004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18ED3-87AC-47D9-A258-C42F40FBD757}"/>
              </a:ext>
            </a:extLst>
          </p:cNvPr>
          <p:cNvSpPr>
            <a:spLocks noGrp="1"/>
          </p:cNvSpPr>
          <p:nvPr>
            <p:ph type="title"/>
          </p:nvPr>
        </p:nvSpPr>
        <p:spPr/>
        <p:txBody>
          <a:bodyPr/>
          <a:lstStyle/>
          <a:p>
            <a:r>
              <a:rPr lang="en-US"/>
              <a:t>Twitter Own Tweets Table | All Pages - 5 of 9</a:t>
            </a:r>
          </a:p>
        </p:txBody>
      </p:sp>
      <p:graphicFrame>
        <p:nvGraphicFramePr>
          <p:cNvPr id="5" name="Table Placeholder 4">
            <a:extLst>
              <a:ext uri="{FF2B5EF4-FFF2-40B4-BE49-F238E27FC236}">
                <a16:creationId xmlns:a16="http://schemas.microsoft.com/office/drawing/2014/main" id="{F6E09221-7000-435B-A3D4-40DA4D010C4C}"/>
              </a:ext>
            </a:extLst>
          </p:cNvPr>
          <p:cNvGraphicFramePr>
            <a:graphicFrameLocks noGrp="1"/>
          </p:cNvGraphicFramePr>
          <p:nvPr>
            <p:ph type="tbl" sz="quarter" idx="13"/>
            <p:extLst>
              <p:ext uri="{D42A27DB-BD31-4B8C-83A1-F6EECF244321}">
                <p14:modId xmlns:p14="http://schemas.microsoft.com/office/powerpoint/2010/main" val="3337077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62320881"/>
                    </a:ext>
                  </a:extLst>
                </a:gridCol>
                <a:gridCol w="576072">
                  <a:extLst>
                    <a:ext uri="{9D8B030D-6E8A-4147-A177-3AD203B41FA5}">
                      <a16:colId xmlns:a16="http://schemas.microsoft.com/office/drawing/2014/main" val="15411588"/>
                    </a:ext>
                  </a:extLst>
                </a:gridCol>
                <a:gridCol w="576072">
                  <a:extLst>
                    <a:ext uri="{9D8B030D-6E8A-4147-A177-3AD203B41FA5}">
                      <a16:colId xmlns:a16="http://schemas.microsoft.com/office/drawing/2014/main" val="3873055279"/>
                    </a:ext>
                  </a:extLst>
                </a:gridCol>
                <a:gridCol w="576072">
                  <a:extLst>
                    <a:ext uri="{9D8B030D-6E8A-4147-A177-3AD203B41FA5}">
                      <a16:colId xmlns:a16="http://schemas.microsoft.com/office/drawing/2014/main" val="878812773"/>
                    </a:ext>
                  </a:extLst>
                </a:gridCol>
                <a:gridCol w="576072">
                  <a:extLst>
                    <a:ext uri="{9D8B030D-6E8A-4147-A177-3AD203B41FA5}">
                      <a16:colId xmlns:a16="http://schemas.microsoft.com/office/drawing/2014/main" val="2505162656"/>
                    </a:ext>
                  </a:extLst>
                </a:gridCol>
                <a:gridCol w="576072">
                  <a:extLst>
                    <a:ext uri="{9D8B030D-6E8A-4147-A177-3AD203B41FA5}">
                      <a16:colId xmlns:a16="http://schemas.microsoft.com/office/drawing/2014/main" val="1902831256"/>
                    </a:ext>
                  </a:extLst>
                </a:gridCol>
                <a:gridCol w="576072">
                  <a:extLst>
                    <a:ext uri="{9D8B030D-6E8A-4147-A177-3AD203B41FA5}">
                      <a16:colId xmlns:a16="http://schemas.microsoft.com/office/drawing/2014/main" val="2215079076"/>
                    </a:ext>
                  </a:extLst>
                </a:gridCol>
                <a:gridCol w="822960">
                  <a:extLst>
                    <a:ext uri="{9D8B030D-6E8A-4147-A177-3AD203B41FA5}">
                      <a16:colId xmlns:a16="http://schemas.microsoft.com/office/drawing/2014/main" val="1715181224"/>
                    </a:ext>
                  </a:extLst>
                </a:gridCol>
                <a:gridCol w="576072">
                  <a:extLst>
                    <a:ext uri="{9D8B030D-6E8A-4147-A177-3AD203B41FA5}">
                      <a16:colId xmlns:a16="http://schemas.microsoft.com/office/drawing/2014/main" val="3050267917"/>
                    </a:ext>
                  </a:extLst>
                </a:gridCol>
                <a:gridCol w="576072">
                  <a:extLst>
                    <a:ext uri="{9D8B030D-6E8A-4147-A177-3AD203B41FA5}">
                      <a16:colId xmlns:a16="http://schemas.microsoft.com/office/drawing/2014/main" val="3886994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363031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- 2020-09-10 11:24:23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اجعل تسوقك أسهل مع بطاقات الدفع المسبق من مصرف السلام.
يمكنك الآن التقدم بطلبك باستخدام قنواتنا الرقمية عبر الواتساب على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Bank's prepaid cards make shopping from home a breeze.
Apply today by using our secured digital channels via our WhatsApp on 17005500. https://t.co/DU3xBj9GIN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0.6024 %</a:t>
                      </a:r>
                    </a:p>
                  </a:txBody>
                  <a:tcPr/>
                </a:tc>
                <a:extLst>
                  <a:ext uri="{0D108BD9-81ED-4DB2-BD59-A6C34878D82A}">
                    <a16:rowId xmlns:a16="http://schemas.microsoft.com/office/drawing/2014/main" val="708807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18:01:24</a:t>
                      </a:r>
                      <a:r>
                        <a:rPr kumimoji="0" lang="en-US" sz="1000" b="0" i="0" u="none" strike="noStrike" kern="1200" cap="none" spc="0" normalizeH="0" baseline="0" noProof="0">
                          <a:ln>
                            <a:noFill/>
                          </a:ln>
                          <a:solidFill>
                            <a:prstClr val="black"/>
                          </a:solidFill>
                          <a:effectLst/>
                          <a:uLnTx/>
                          <a:uFillTx/>
                          <a:latin typeface="+mn-lt"/>
                          <a:ea typeface="+mn-ea"/>
                          <a:cs typeface="+mn-cs"/>
                        </a:rPr>
                        <a:t>
 Al Salam Bank Virtual Branch is ready to address your banking needs via video call using the Skiplino application. https://t.co/gBEKOyChuI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4.2821 %</a:t>
                      </a:r>
                    </a:p>
                  </a:txBody>
                  <a:tcPr/>
                </a:tc>
                <a:extLst>
                  <a:ext uri="{0D108BD9-81ED-4DB2-BD59-A6C34878D82A}">
                    <a16:rowId xmlns:a16="http://schemas.microsoft.com/office/drawing/2014/main" val="3078048022"/>
                  </a:ext>
                </a:extLst>
              </a:tr>
            </a:tbl>
          </a:graphicData>
        </a:graphic>
      </p:graphicFrame>
      <p:sp>
        <p:nvSpPr>
          <p:cNvPr id="4" name="Text Placeholder 3">
            <a:extLst>
              <a:ext uri="{FF2B5EF4-FFF2-40B4-BE49-F238E27FC236}">
                <a16:creationId xmlns:a16="http://schemas.microsoft.com/office/drawing/2014/main" id="{6DB10195-9D65-45CE-8854-11E9AAA7521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226972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115D3-D40F-48D9-85D0-BEDC30AAD3FC}"/>
              </a:ext>
            </a:extLst>
          </p:cNvPr>
          <p:cNvSpPr>
            <a:spLocks noGrp="1"/>
          </p:cNvSpPr>
          <p:nvPr>
            <p:ph type="title"/>
          </p:nvPr>
        </p:nvSpPr>
        <p:spPr/>
        <p:txBody>
          <a:bodyPr/>
          <a:lstStyle/>
          <a:p>
            <a:r>
              <a:rPr lang="en-US"/>
              <a:t>Twitter Own Tweets Table | All Pages - 6 of 9</a:t>
            </a:r>
          </a:p>
        </p:txBody>
      </p:sp>
      <p:graphicFrame>
        <p:nvGraphicFramePr>
          <p:cNvPr id="5" name="Table Placeholder 4">
            <a:extLst>
              <a:ext uri="{FF2B5EF4-FFF2-40B4-BE49-F238E27FC236}">
                <a16:creationId xmlns:a16="http://schemas.microsoft.com/office/drawing/2014/main" id="{AB2628F7-24DF-4E96-A38F-AD781E25E250}"/>
              </a:ext>
            </a:extLst>
          </p:cNvPr>
          <p:cNvGraphicFramePr>
            <a:graphicFrameLocks noGrp="1"/>
          </p:cNvGraphicFramePr>
          <p:nvPr>
            <p:ph type="tbl" sz="quarter" idx="13"/>
            <p:extLst>
              <p:ext uri="{D42A27DB-BD31-4B8C-83A1-F6EECF244321}">
                <p14:modId xmlns:p14="http://schemas.microsoft.com/office/powerpoint/2010/main" val="3269518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03699656"/>
                    </a:ext>
                  </a:extLst>
                </a:gridCol>
                <a:gridCol w="576072">
                  <a:extLst>
                    <a:ext uri="{9D8B030D-6E8A-4147-A177-3AD203B41FA5}">
                      <a16:colId xmlns:a16="http://schemas.microsoft.com/office/drawing/2014/main" val="3791753066"/>
                    </a:ext>
                  </a:extLst>
                </a:gridCol>
                <a:gridCol w="576072">
                  <a:extLst>
                    <a:ext uri="{9D8B030D-6E8A-4147-A177-3AD203B41FA5}">
                      <a16:colId xmlns:a16="http://schemas.microsoft.com/office/drawing/2014/main" val="2852915828"/>
                    </a:ext>
                  </a:extLst>
                </a:gridCol>
                <a:gridCol w="576072">
                  <a:extLst>
                    <a:ext uri="{9D8B030D-6E8A-4147-A177-3AD203B41FA5}">
                      <a16:colId xmlns:a16="http://schemas.microsoft.com/office/drawing/2014/main" val="310990577"/>
                    </a:ext>
                  </a:extLst>
                </a:gridCol>
                <a:gridCol w="576072">
                  <a:extLst>
                    <a:ext uri="{9D8B030D-6E8A-4147-A177-3AD203B41FA5}">
                      <a16:colId xmlns:a16="http://schemas.microsoft.com/office/drawing/2014/main" val="3106347685"/>
                    </a:ext>
                  </a:extLst>
                </a:gridCol>
                <a:gridCol w="576072">
                  <a:extLst>
                    <a:ext uri="{9D8B030D-6E8A-4147-A177-3AD203B41FA5}">
                      <a16:colId xmlns:a16="http://schemas.microsoft.com/office/drawing/2014/main" val="3463687745"/>
                    </a:ext>
                  </a:extLst>
                </a:gridCol>
                <a:gridCol w="576072">
                  <a:extLst>
                    <a:ext uri="{9D8B030D-6E8A-4147-A177-3AD203B41FA5}">
                      <a16:colId xmlns:a16="http://schemas.microsoft.com/office/drawing/2014/main" val="3505933059"/>
                    </a:ext>
                  </a:extLst>
                </a:gridCol>
                <a:gridCol w="822960">
                  <a:extLst>
                    <a:ext uri="{9D8B030D-6E8A-4147-A177-3AD203B41FA5}">
                      <a16:colId xmlns:a16="http://schemas.microsoft.com/office/drawing/2014/main" val="827170465"/>
                    </a:ext>
                  </a:extLst>
                </a:gridCol>
                <a:gridCol w="576072">
                  <a:extLst>
                    <a:ext uri="{9D8B030D-6E8A-4147-A177-3AD203B41FA5}">
                      <a16:colId xmlns:a16="http://schemas.microsoft.com/office/drawing/2014/main" val="1012550994"/>
                    </a:ext>
                  </a:extLst>
                </a:gridCol>
                <a:gridCol w="576072">
                  <a:extLst>
                    <a:ext uri="{9D8B030D-6E8A-4147-A177-3AD203B41FA5}">
                      <a16:colId xmlns:a16="http://schemas.microsoft.com/office/drawing/2014/main" val="488289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459040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18:00:20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مصرف السلام يقدم لك الخدمات المصرفية عبر الفرع الافتراضي لمساعدتك في تلبية احتياجاتك عبر مكالمات الفيديو من خلال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https://t.co/617ANqCLBB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0.5435 %</a:t>
                      </a:r>
                    </a:p>
                  </a:txBody>
                  <a:tcPr/>
                </a:tc>
                <a:extLst>
                  <a:ext uri="{0D108BD9-81ED-4DB2-BD59-A6C34878D82A}">
                    <a16:rowId xmlns:a16="http://schemas.microsoft.com/office/drawing/2014/main" val="2296494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17:59:20</a:t>
                      </a:r>
                      <a:r>
                        <a:rPr kumimoji="0" lang="en-US" sz="1000" b="0" i="0" u="none" strike="noStrike" kern="1200" cap="none" spc="0" normalizeH="0" baseline="0" noProof="0">
                          <a:ln>
                            <a:noFill/>
                          </a:ln>
                          <a:solidFill>
                            <a:prstClr val="black"/>
                          </a:solidFill>
                          <a:effectLst/>
                          <a:uLnTx/>
                          <a:uFillTx/>
                          <a:latin typeface="+mn-lt"/>
                          <a:ea typeface="+mn-ea"/>
                          <a:cs typeface="+mn-cs"/>
                        </a:rPr>
                        <a:t>
 Invest a minimum of BD 5,000 in your Wakala Account for 3 months or more &amp;amp; get the chance to be one of 3 winners to triple their expected profit!
Why Wakala? Because it’s the smarter investment solution! https://t.co/YC8ObOw4jY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1.5625 %</a:t>
                      </a:r>
                    </a:p>
                  </a:txBody>
                  <a:tcPr/>
                </a:tc>
                <a:extLst>
                  <a:ext uri="{0D108BD9-81ED-4DB2-BD59-A6C34878D82A}">
                    <a16:rowId xmlns:a16="http://schemas.microsoft.com/office/drawing/2014/main" val="1368090498"/>
                  </a:ext>
                </a:extLst>
              </a:tr>
            </a:tbl>
          </a:graphicData>
        </a:graphic>
      </p:graphicFrame>
      <p:sp>
        <p:nvSpPr>
          <p:cNvPr id="4" name="Text Placeholder 3">
            <a:extLst>
              <a:ext uri="{FF2B5EF4-FFF2-40B4-BE49-F238E27FC236}">
                <a16:creationId xmlns:a16="http://schemas.microsoft.com/office/drawing/2014/main" id="{944A2E96-A28B-4BFD-A1E6-D97B4742336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43764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E98F4-2E83-4E49-856B-69B41A0186C7}"/>
              </a:ext>
            </a:extLst>
          </p:cNvPr>
          <p:cNvSpPr>
            <a:spLocks noGrp="1"/>
          </p:cNvSpPr>
          <p:nvPr>
            <p:ph type="title"/>
          </p:nvPr>
        </p:nvSpPr>
        <p:spPr/>
        <p:txBody>
          <a:bodyPr/>
          <a:lstStyle/>
          <a:p>
            <a:r>
              <a:rPr lang="en-US"/>
              <a:t>Twitter Own Tweets Table | All Pages - 7 of 9</a:t>
            </a:r>
          </a:p>
        </p:txBody>
      </p:sp>
      <p:graphicFrame>
        <p:nvGraphicFramePr>
          <p:cNvPr id="5" name="Table Placeholder 4">
            <a:extLst>
              <a:ext uri="{FF2B5EF4-FFF2-40B4-BE49-F238E27FC236}">
                <a16:creationId xmlns:a16="http://schemas.microsoft.com/office/drawing/2014/main" id="{D62279AC-D654-499F-9936-E74BAA5B0430}"/>
              </a:ext>
            </a:extLst>
          </p:cNvPr>
          <p:cNvGraphicFramePr>
            <a:graphicFrameLocks noGrp="1"/>
          </p:cNvGraphicFramePr>
          <p:nvPr>
            <p:ph type="tbl" sz="quarter" idx="13"/>
            <p:extLst>
              <p:ext uri="{D42A27DB-BD31-4B8C-83A1-F6EECF244321}">
                <p14:modId xmlns:p14="http://schemas.microsoft.com/office/powerpoint/2010/main" val="1845674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19138852"/>
                    </a:ext>
                  </a:extLst>
                </a:gridCol>
                <a:gridCol w="576072">
                  <a:extLst>
                    <a:ext uri="{9D8B030D-6E8A-4147-A177-3AD203B41FA5}">
                      <a16:colId xmlns:a16="http://schemas.microsoft.com/office/drawing/2014/main" val="14186748"/>
                    </a:ext>
                  </a:extLst>
                </a:gridCol>
                <a:gridCol w="576072">
                  <a:extLst>
                    <a:ext uri="{9D8B030D-6E8A-4147-A177-3AD203B41FA5}">
                      <a16:colId xmlns:a16="http://schemas.microsoft.com/office/drawing/2014/main" val="1960604838"/>
                    </a:ext>
                  </a:extLst>
                </a:gridCol>
                <a:gridCol w="576072">
                  <a:extLst>
                    <a:ext uri="{9D8B030D-6E8A-4147-A177-3AD203B41FA5}">
                      <a16:colId xmlns:a16="http://schemas.microsoft.com/office/drawing/2014/main" val="958975604"/>
                    </a:ext>
                  </a:extLst>
                </a:gridCol>
                <a:gridCol w="576072">
                  <a:extLst>
                    <a:ext uri="{9D8B030D-6E8A-4147-A177-3AD203B41FA5}">
                      <a16:colId xmlns:a16="http://schemas.microsoft.com/office/drawing/2014/main" val="2433638463"/>
                    </a:ext>
                  </a:extLst>
                </a:gridCol>
                <a:gridCol w="576072">
                  <a:extLst>
                    <a:ext uri="{9D8B030D-6E8A-4147-A177-3AD203B41FA5}">
                      <a16:colId xmlns:a16="http://schemas.microsoft.com/office/drawing/2014/main" val="3461322902"/>
                    </a:ext>
                  </a:extLst>
                </a:gridCol>
                <a:gridCol w="576072">
                  <a:extLst>
                    <a:ext uri="{9D8B030D-6E8A-4147-A177-3AD203B41FA5}">
                      <a16:colId xmlns:a16="http://schemas.microsoft.com/office/drawing/2014/main" val="3389064667"/>
                    </a:ext>
                  </a:extLst>
                </a:gridCol>
                <a:gridCol w="822960">
                  <a:extLst>
                    <a:ext uri="{9D8B030D-6E8A-4147-A177-3AD203B41FA5}">
                      <a16:colId xmlns:a16="http://schemas.microsoft.com/office/drawing/2014/main" val="3449115339"/>
                    </a:ext>
                  </a:extLst>
                </a:gridCol>
                <a:gridCol w="576072">
                  <a:extLst>
                    <a:ext uri="{9D8B030D-6E8A-4147-A177-3AD203B41FA5}">
                      <a16:colId xmlns:a16="http://schemas.microsoft.com/office/drawing/2014/main" val="400514931"/>
                    </a:ext>
                  </a:extLst>
                </a:gridCol>
                <a:gridCol w="576072">
                  <a:extLst>
                    <a:ext uri="{9D8B030D-6E8A-4147-A177-3AD203B41FA5}">
                      <a16:colId xmlns:a16="http://schemas.microsoft.com/office/drawing/2014/main" val="1732500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645490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17:58:43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أحد الرابحين الثلاثة للحصول على 3 أضعاف الأرباح المتوقعة من خلال استثمارك في حساب وكالة بمبلغ 5,000 د.ب. كحد أدنى لمدة 3 أشهر أو أكثر.
لماذا تستثمر في حساب وكالة؟ لأنه الحل الأمثل لاستثمار أموالك! </a:t>
                      </a:r>
                      <a:r>
                        <a:rPr kumimoji="0" lang="en-US" sz="1000" b="0" i="0" u="none" strike="noStrike" kern="1200" cap="none" spc="0" normalizeH="0" baseline="0" noProof="0">
                          <a:ln>
                            <a:noFill/>
                          </a:ln>
                          <a:solidFill>
                            <a:prstClr val="black"/>
                          </a:solidFill>
                          <a:effectLst/>
                          <a:uLnTx/>
                          <a:uFillTx/>
                          <a:latin typeface="+mn-lt"/>
                          <a:ea typeface="+mn-ea"/>
                          <a:cs typeface="+mn-cs"/>
                        </a:rPr>
                        <a:t>https://t.co/y3aiLIX96X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1.5723 %</a:t>
                      </a:r>
                    </a:p>
                  </a:txBody>
                  <a:tcPr/>
                </a:tc>
                <a:extLst>
                  <a:ext uri="{0D108BD9-81ED-4DB2-BD59-A6C34878D82A}">
                    <a16:rowId xmlns:a16="http://schemas.microsoft.com/office/drawing/2014/main" val="1384051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10:37:19</a:t>
                      </a:r>
                      <a:r>
                        <a:rPr kumimoji="0" lang="en-US" sz="1000" b="0" i="0" u="none" strike="noStrike" kern="1200" cap="none" spc="0" normalizeH="0" baseline="0" noProof="0">
                          <a:ln>
                            <a:noFill/>
                          </a:ln>
                          <a:solidFill>
                            <a:prstClr val="black"/>
                          </a:solidFill>
                          <a:effectLst/>
                          <a:uLnTx/>
                          <a:uFillTx/>
                          <a:latin typeface="+mn-lt"/>
                          <a:ea typeface="+mn-ea"/>
                          <a:cs typeface="+mn-cs"/>
                        </a:rPr>
                        <a:t>
 Exclusive discount of 5% at Home Centre in Bahrain while using your Al Salam Bank cards.
For details, please text us on WhatsApp at 17005500.
Terms and conditions apply. https://t.co/Iwdgel9H8r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1.0667 %</a:t>
                      </a:r>
                    </a:p>
                  </a:txBody>
                  <a:tcPr/>
                </a:tc>
                <a:extLst>
                  <a:ext uri="{0D108BD9-81ED-4DB2-BD59-A6C34878D82A}">
                    <a16:rowId xmlns:a16="http://schemas.microsoft.com/office/drawing/2014/main" val="633982237"/>
                  </a:ext>
                </a:extLst>
              </a:tr>
            </a:tbl>
          </a:graphicData>
        </a:graphic>
      </p:graphicFrame>
      <p:sp>
        <p:nvSpPr>
          <p:cNvPr id="4" name="Text Placeholder 3">
            <a:extLst>
              <a:ext uri="{FF2B5EF4-FFF2-40B4-BE49-F238E27FC236}">
                <a16:creationId xmlns:a16="http://schemas.microsoft.com/office/drawing/2014/main" id="{AA187414-9693-4706-850C-ED015A9F083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5151262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B37A3-F7FC-46BD-BAEE-6AF8E0D43F8B}"/>
              </a:ext>
            </a:extLst>
          </p:cNvPr>
          <p:cNvSpPr>
            <a:spLocks noGrp="1"/>
          </p:cNvSpPr>
          <p:nvPr>
            <p:ph type="title"/>
          </p:nvPr>
        </p:nvSpPr>
        <p:spPr/>
        <p:txBody>
          <a:bodyPr/>
          <a:lstStyle/>
          <a:p>
            <a:r>
              <a:rPr lang="en-US"/>
              <a:t>Twitter Own Tweets Table | All Pages - 8 of 9</a:t>
            </a:r>
          </a:p>
        </p:txBody>
      </p:sp>
      <p:graphicFrame>
        <p:nvGraphicFramePr>
          <p:cNvPr id="5" name="Table Placeholder 4">
            <a:extLst>
              <a:ext uri="{FF2B5EF4-FFF2-40B4-BE49-F238E27FC236}">
                <a16:creationId xmlns:a16="http://schemas.microsoft.com/office/drawing/2014/main" id="{B2D8FE4F-EFDE-4E30-9A3A-5E9D0F3A1470}"/>
              </a:ext>
            </a:extLst>
          </p:cNvPr>
          <p:cNvGraphicFramePr>
            <a:graphicFrameLocks noGrp="1"/>
          </p:cNvGraphicFramePr>
          <p:nvPr>
            <p:ph type="tbl" sz="quarter" idx="13"/>
            <p:extLst>
              <p:ext uri="{D42A27DB-BD31-4B8C-83A1-F6EECF244321}">
                <p14:modId xmlns:p14="http://schemas.microsoft.com/office/powerpoint/2010/main" val="3557471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61659218"/>
                    </a:ext>
                  </a:extLst>
                </a:gridCol>
                <a:gridCol w="576072">
                  <a:extLst>
                    <a:ext uri="{9D8B030D-6E8A-4147-A177-3AD203B41FA5}">
                      <a16:colId xmlns:a16="http://schemas.microsoft.com/office/drawing/2014/main" val="3134388341"/>
                    </a:ext>
                  </a:extLst>
                </a:gridCol>
                <a:gridCol w="576072">
                  <a:extLst>
                    <a:ext uri="{9D8B030D-6E8A-4147-A177-3AD203B41FA5}">
                      <a16:colId xmlns:a16="http://schemas.microsoft.com/office/drawing/2014/main" val="1138714654"/>
                    </a:ext>
                  </a:extLst>
                </a:gridCol>
                <a:gridCol w="576072">
                  <a:extLst>
                    <a:ext uri="{9D8B030D-6E8A-4147-A177-3AD203B41FA5}">
                      <a16:colId xmlns:a16="http://schemas.microsoft.com/office/drawing/2014/main" val="3248441462"/>
                    </a:ext>
                  </a:extLst>
                </a:gridCol>
                <a:gridCol w="576072">
                  <a:extLst>
                    <a:ext uri="{9D8B030D-6E8A-4147-A177-3AD203B41FA5}">
                      <a16:colId xmlns:a16="http://schemas.microsoft.com/office/drawing/2014/main" val="3628813907"/>
                    </a:ext>
                  </a:extLst>
                </a:gridCol>
                <a:gridCol w="576072">
                  <a:extLst>
                    <a:ext uri="{9D8B030D-6E8A-4147-A177-3AD203B41FA5}">
                      <a16:colId xmlns:a16="http://schemas.microsoft.com/office/drawing/2014/main" val="394882303"/>
                    </a:ext>
                  </a:extLst>
                </a:gridCol>
                <a:gridCol w="576072">
                  <a:extLst>
                    <a:ext uri="{9D8B030D-6E8A-4147-A177-3AD203B41FA5}">
                      <a16:colId xmlns:a16="http://schemas.microsoft.com/office/drawing/2014/main" val="3737309961"/>
                    </a:ext>
                  </a:extLst>
                </a:gridCol>
                <a:gridCol w="822960">
                  <a:extLst>
                    <a:ext uri="{9D8B030D-6E8A-4147-A177-3AD203B41FA5}">
                      <a16:colId xmlns:a16="http://schemas.microsoft.com/office/drawing/2014/main" val="3376794666"/>
                    </a:ext>
                  </a:extLst>
                </a:gridCol>
                <a:gridCol w="576072">
                  <a:extLst>
                    <a:ext uri="{9D8B030D-6E8A-4147-A177-3AD203B41FA5}">
                      <a16:colId xmlns:a16="http://schemas.microsoft.com/office/drawing/2014/main" val="2086745287"/>
                    </a:ext>
                  </a:extLst>
                </a:gridCol>
                <a:gridCol w="576072">
                  <a:extLst>
                    <a:ext uri="{9D8B030D-6E8A-4147-A177-3AD203B41FA5}">
                      <a16:colId xmlns:a16="http://schemas.microsoft.com/office/drawing/2014/main" val="987963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835203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خصم حصري بنسبة 5% من هوم سنتر في البحرين عند الدفع باستخدام بطاقات مصرف السلام.
للاستفسار، يرجى مراسلتنا عبر الواتساب على 17005500. 
تطبق الشروط والأحكام. </a:t>
                      </a:r>
                      <a:r>
                        <a:rPr kumimoji="0" lang="en-US" sz="1000" b="0" i="0" u="none" strike="noStrike" kern="1200" cap="none" spc="0" normalizeH="0" baseline="0" noProof="0">
                          <a:ln>
                            <a:noFill/>
                          </a:ln>
                          <a:solidFill>
                            <a:prstClr val="black"/>
                          </a:solidFill>
                          <a:effectLst/>
                          <a:uLnTx/>
                          <a:uFillTx/>
                          <a:latin typeface="+mn-lt"/>
                          <a:ea typeface="+mn-ea"/>
                          <a:cs typeface="+mn-cs"/>
                        </a:rPr>
                        <a:t>https://t.co/MSfcPLHvas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5.9265 %</a:t>
                      </a:r>
                    </a:p>
                  </a:txBody>
                  <a:tcPr/>
                </a:tc>
                <a:extLst>
                  <a:ext uri="{0D108BD9-81ED-4DB2-BD59-A6C34878D82A}">
                    <a16:rowId xmlns:a16="http://schemas.microsoft.com/office/drawing/2014/main" val="1374409588"/>
                  </a:ext>
                </a:extLst>
              </a:tr>
            </a:tbl>
          </a:graphicData>
        </a:graphic>
      </p:graphicFrame>
      <p:sp>
        <p:nvSpPr>
          <p:cNvPr id="4" name="Text Placeholder 3">
            <a:extLst>
              <a:ext uri="{FF2B5EF4-FFF2-40B4-BE49-F238E27FC236}">
                <a16:creationId xmlns:a16="http://schemas.microsoft.com/office/drawing/2014/main" id="{941F3C56-B614-4F0D-8534-7102A627DC0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54124461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023DF-348E-446F-927F-1A7497E1AD0A}"/>
              </a:ext>
            </a:extLst>
          </p:cNvPr>
          <p:cNvSpPr>
            <a:spLocks noGrp="1"/>
          </p:cNvSpPr>
          <p:nvPr>
            <p:ph type="title"/>
          </p:nvPr>
        </p:nvSpPr>
        <p:spPr/>
        <p:txBody>
          <a:bodyPr/>
          <a:lstStyle/>
          <a:p>
            <a:r>
              <a:rPr lang="en-US"/>
              <a:t>Twitter Own Tweets Table | All Pages - 9 of 9</a:t>
            </a:r>
          </a:p>
        </p:txBody>
      </p:sp>
      <p:graphicFrame>
        <p:nvGraphicFramePr>
          <p:cNvPr id="5" name="Table Placeholder 4">
            <a:extLst>
              <a:ext uri="{FF2B5EF4-FFF2-40B4-BE49-F238E27FC236}">
                <a16:creationId xmlns:a16="http://schemas.microsoft.com/office/drawing/2014/main" id="{7298144D-458B-4FA7-AEE6-D58887F76F38}"/>
              </a:ext>
            </a:extLst>
          </p:cNvPr>
          <p:cNvGraphicFramePr>
            <a:graphicFrameLocks noGrp="1"/>
          </p:cNvGraphicFramePr>
          <p:nvPr>
            <p:ph type="tbl" sz="quarter" idx="13"/>
            <p:extLst>
              <p:ext uri="{D42A27DB-BD31-4B8C-83A1-F6EECF244321}">
                <p14:modId xmlns:p14="http://schemas.microsoft.com/office/powerpoint/2010/main" val="1442153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58136763"/>
                    </a:ext>
                  </a:extLst>
                </a:gridCol>
                <a:gridCol w="576072">
                  <a:extLst>
                    <a:ext uri="{9D8B030D-6E8A-4147-A177-3AD203B41FA5}">
                      <a16:colId xmlns:a16="http://schemas.microsoft.com/office/drawing/2014/main" val="1553890413"/>
                    </a:ext>
                  </a:extLst>
                </a:gridCol>
                <a:gridCol w="576072">
                  <a:extLst>
                    <a:ext uri="{9D8B030D-6E8A-4147-A177-3AD203B41FA5}">
                      <a16:colId xmlns:a16="http://schemas.microsoft.com/office/drawing/2014/main" val="822862473"/>
                    </a:ext>
                  </a:extLst>
                </a:gridCol>
                <a:gridCol w="576072">
                  <a:extLst>
                    <a:ext uri="{9D8B030D-6E8A-4147-A177-3AD203B41FA5}">
                      <a16:colId xmlns:a16="http://schemas.microsoft.com/office/drawing/2014/main" val="1403809535"/>
                    </a:ext>
                  </a:extLst>
                </a:gridCol>
                <a:gridCol w="576072">
                  <a:extLst>
                    <a:ext uri="{9D8B030D-6E8A-4147-A177-3AD203B41FA5}">
                      <a16:colId xmlns:a16="http://schemas.microsoft.com/office/drawing/2014/main" val="297946102"/>
                    </a:ext>
                  </a:extLst>
                </a:gridCol>
                <a:gridCol w="576072">
                  <a:extLst>
                    <a:ext uri="{9D8B030D-6E8A-4147-A177-3AD203B41FA5}">
                      <a16:colId xmlns:a16="http://schemas.microsoft.com/office/drawing/2014/main" val="4226955904"/>
                    </a:ext>
                  </a:extLst>
                </a:gridCol>
                <a:gridCol w="576072">
                  <a:extLst>
                    <a:ext uri="{9D8B030D-6E8A-4147-A177-3AD203B41FA5}">
                      <a16:colId xmlns:a16="http://schemas.microsoft.com/office/drawing/2014/main" val="1810894456"/>
                    </a:ext>
                  </a:extLst>
                </a:gridCol>
                <a:gridCol w="822960">
                  <a:extLst>
                    <a:ext uri="{9D8B030D-6E8A-4147-A177-3AD203B41FA5}">
                      <a16:colId xmlns:a16="http://schemas.microsoft.com/office/drawing/2014/main" val="2099920079"/>
                    </a:ext>
                  </a:extLst>
                </a:gridCol>
                <a:gridCol w="576072">
                  <a:extLst>
                    <a:ext uri="{9D8B030D-6E8A-4147-A177-3AD203B41FA5}">
                      <a16:colId xmlns:a16="http://schemas.microsoft.com/office/drawing/2014/main" val="3739703304"/>
                    </a:ext>
                  </a:extLst>
                </a:gridCol>
                <a:gridCol w="576072">
                  <a:extLst>
                    <a:ext uri="{9D8B030D-6E8A-4147-A177-3AD203B41FA5}">
                      <a16:colId xmlns:a16="http://schemas.microsoft.com/office/drawing/2014/main" val="3059516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449230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- 2020-09-01 13:38:05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ابق_آمنا مع بطاقات مصرف السلام اللاتلامسية لمشترياتك اليومية.
افتح حسابك في دقائق عبر تطبيق مصرف السلام الجديد من خلال الضغط على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StaySafe with Al Salam Bank’s contactless card for… https://t.co/LPbZsIwbdN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1.0638 %</a:t>
                      </a:r>
                    </a:p>
                  </a:txBody>
                  <a:tcPr/>
                </a:tc>
                <a:extLst>
                  <a:ext uri="{0D108BD9-81ED-4DB2-BD59-A6C34878D82A}">
                    <a16:rowId xmlns:a16="http://schemas.microsoft.com/office/drawing/2014/main" val="765922726"/>
                  </a:ext>
                </a:extLst>
              </a:tr>
            </a:tbl>
          </a:graphicData>
        </a:graphic>
      </p:graphicFrame>
      <p:sp>
        <p:nvSpPr>
          <p:cNvPr id="4" name="Text Placeholder 3">
            <a:extLst>
              <a:ext uri="{FF2B5EF4-FFF2-40B4-BE49-F238E27FC236}">
                <a16:creationId xmlns:a16="http://schemas.microsoft.com/office/drawing/2014/main" id="{8AED534C-88B4-4301-B4E3-3B3BD3DE802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670188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30751-389A-487B-8726-D42A76ABBFF6}"/>
              </a:ext>
            </a:extLst>
          </p:cNvPr>
          <p:cNvSpPr>
            <a:spLocks noGrp="1"/>
          </p:cNvSpPr>
          <p:nvPr>
            <p:ph type="title"/>
          </p:nvPr>
        </p:nvSpPr>
        <p:spPr/>
        <p:txBody>
          <a:bodyPr/>
          <a:lstStyle/>
          <a:p>
            <a:r>
              <a:rPr lang="en-US"/>
              <a:t>Youtube Key Metrics Table | All Pages</a:t>
            </a:r>
          </a:p>
        </p:txBody>
      </p:sp>
      <p:graphicFrame>
        <p:nvGraphicFramePr>
          <p:cNvPr id="5" name="Table Placeholder 4">
            <a:extLst>
              <a:ext uri="{FF2B5EF4-FFF2-40B4-BE49-F238E27FC236}">
                <a16:creationId xmlns:a16="http://schemas.microsoft.com/office/drawing/2014/main" id="{6E99A19E-24E9-44E4-89BD-C10102504653}"/>
              </a:ext>
            </a:extLst>
          </p:cNvPr>
          <p:cNvGraphicFramePr>
            <a:graphicFrameLocks noGrp="1"/>
          </p:cNvGraphicFramePr>
          <p:nvPr>
            <p:ph type="tbl" sz="quarter" idx="13"/>
            <p:extLst>
              <p:ext uri="{D42A27DB-BD31-4B8C-83A1-F6EECF244321}">
                <p14:modId xmlns:p14="http://schemas.microsoft.com/office/powerpoint/2010/main" val="465915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24349041"/>
                    </a:ext>
                  </a:extLst>
                </a:gridCol>
                <a:gridCol w="1645920">
                  <a:extLst>
                    <a:ext uri="{9D8B030D-6E8A-4147-A177-3AD203B41FA5}">
                      <a16:colId xmlns:a16="http://schemas.microsoft.com/office/drawing/2014/main" val="2824441177"/>
                    </a:ext>
                  </a:extLst>
                </a:gridCol>
                <a:gridCol w="1645920">
                  <a:extLst>
                    <a:ext uri="{9D8B030D-6E8A-4147-A177-3AD203B41FA5}">
                      <a16:colId xmlns:a16="http://schemas.microsoft.com/office/drawing/2014/main" val="4176928571"/>
                    </a:ext>
                  </a:extLst>
                </a:gridCol>
                <a:gridCol w="1645920">
                  <a:extLst>
                    <a:ext uri="{9D8B030D-6E8A-4147-A177-3AD203B41FA5}">
                      <a16:colId xmlns:a16="http://schemas.microsoft.com/office/drawing/2014/main" val="2678307243"/>
                    </a:ext>
                  </a:extLst>
                </a:gridCol>
                <a:gridCol w="1645920">
                  <a:extLst>
                    <a:ext uri="{9D8B030D-6E8A-4147-A177-3AD203B41FA5}">
                      <a16:colId xmlns:a16="http://schemas.microsoft.com/office/drawing/2014/main" val="1528442595"/>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tc>
                  <a:txBody>
                    <a:bodyPr/>
                    <a:lstStyle/>
                    <a:p>
                      <a:r>
                        <a:rPr lang="en-US" sz="1000"/>
                        <a:t>Total comments</a:t>
                      </a:r>
                    </a:p>
                  </a:txBody>
                  <a:tcPr/>
                </a:tc>
                <a:extLst>
                  <a:ext uri="{0D108BD9-81ED-4DB2-BD59-A6C34878D82A}">
                    <a16:rowId xmlns:a16="http://schemas.microsoft.com/office/drawing/2014/main" val="1141715036"/>
                  </a:ext>
                </a:extLst>
              </a:tr>
              <a:tr h="370840">
                <a:tc>
                  <a:txBody>
                    <a:bodyPr/>
                    <a:lstStyle/>
                    <a:p>
                      <a:r>
                        <a:rPr lang="en-US" sz="1000"/>
                        <a:t>Al Salam Bank - Bahrain</a:t>
                      </a:r>
                    </a:p>
                  </a:txBody>
                  <a:tcPr/>
                </a:tc>
                <a:tc>
                  <a:txBody>
                    <a:bodyPr/>
                    <a:lstStyle/>
                    <a:p>
                      <a:r>
                        <a:rPr lang="en-US" sz="1000"/>
                        <a:t>226</a:t>
                      </a:r>
                    </a:p>
                  </a:txBody>
                  <a:tcPr/>
                </a:tc>
                <a:tc>
                  <a:txBody>
                    <a:bodyPr/>
                    <a:lstStyle/>
                    <a:p>
                      <a:r>
                        <a:rPr lang="en-US" sz="1000"/>
                        <a:t>70</a:t>
                      </a:r>
                    </a:p>
                  </a:txBody>
                  <a:tcPr/>
                </a:tc>
                <a:tc>
                  <a:txBody>
                    <a:bodyPr/>
                    <a:lstStyle/>
                    <a:p>
                      <a:r>
                        <a:rPr lang="en-US" sz="1000"/>
                        <a:t>885486</a:t>
                      </a:r>
                    </a:p>
                  </a:txBody>
                  <a:tcPr/>
                </a:tc>
                <a:tc>
                  <a:txBody>
                    <a:bodyPr/>
                    <a:lstStyle/>
                    <a:p>
                      <a:r>
                        <a:rPr lang="en-US" sz="1000"/>
                        <a:t>0</a:t>
                      </a:r>
                    </a:p>
                  </a:txBody>
                  <a:tcPr/>
                </a:tc>
                <a:extLst>
                  <a:ext uri="{0D108BD9-81ED-4DB2-BD59-A6C34878D82A}">
                    <a16:rowId xmlns:a16="http://schemas.microsoft.com/office/drawing/2014/main" val="1635689286"/>
                  </a:ext>
                </a:extLst>
              </a:tr>
            </a:tbl>
          </a:graphicData>
        </a:graphic>
      </p:graphicFrame>
      <p:sp>
        <p:nvSpPr>
          <p:cNvPr id="4" name="Text Placeholder 3">
            <a:extLst>
              <a:ext uri="{FF2B5EF4-FFF2-40B4-BE49-F238E27FC236}">
                <a16:creationId xmlns:a16="http://schemas.microsoft.com/office/drawing/2014/main" id="{34E2B5A8-5FDB-4588-ADD6-551C9D87809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5553547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3A8C6-C844-411C-B074-13C02F928696}"/>
              </a:ext>
            </a:extLst>
          </p:cNvPr>
          <p:cNvSpPr>
            <a:spLocks noGrp="1"/>
          </p:cNvSpPr>
          <p:nvPr>
            <p:ph type="title"/>
          </p:nvPr>
        </p:nvSpPr>
        <p:spPr/>
        <p:txBody>
          <a:bodyPr/>
          <a:lstStyle/>
          <a:p>
            <a:r>
              <a:rPr lang="en-US"/>
              <a:t>Youtube Videos Table | All Pages</a:t>
            </a:r>
          </a:p>
        </p:txBody>
      </p:sp>
      <p:graphicFrame>
        <p:nvGraphicFramePr>
          <p:cNvPr id="5" name="Table Placeholder 4">
            <a:extLst>
              <a:ext uri="{FF2B5EF4-FFF2-40B4-BE49-F238E27FC236}">
                <a16:creationId xmlns:a16="http://schemas.microsoft.com/office/drawing/2014/main" id="{3BAEBD56-FA18-436B-8BB3-F0D83D4439C4}"/>
              </a:ext>
            </a:extLst>
          </p:cNvPr>
          <p:cNvGraphicFramePr>
            <a:graphicFrameLocks noGrp="1"/>
          </p:cNvGraphicFramePr>
          <p:nvPr>
            <p:ph type="tbl" sz="quarter" idx="13"/>
            <p:extLst>
              <p:ext uri="{D42A27DB-BD31-4B8C-83A1-F6EECF244321}">
                <p14:modId xmlns:p14="http://schemas.microsoft.com/office/powerpoint/2010/main" val="1251724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81223953"/>
                    </a:ext>
                  </a:extLst>
                </a:gridCol>
                <a:gridCol w="822960">
                  <a:extLst>
                    <a:ext uri="{9D8B030D-6E8A-4147-A177-3AD203B41FA5}">
                      <a16:colId xmlns:a16="http://schemas.microsoft.com/office/drawing/2014/main" val="1520312318"/>
                    </a:ext>
                  </a:extLst>
                </a:gridCol>
                <a:gridCol w="822960">
                  <a:extLst>
                    <a:ext uri="{9D8B030D-6E8A-4147-A177-3AD203B41FA5}">
                      <a16:colId xmlns:a16="http://schemas.microsoft.com/office/drawing/2014/main" val="2137830677"/>
                    </a:ext>
                  </a:extLst>
                </a:gridCol>
                <a:gridCol w="822960">
                  <a:extLst>
                    <a:ext uri="{9D8B030D-6E8A-4147-A177-3AD203B41FA5}">
                      <a16:colId xmlns:a16="http://schemas.microsoft.com/office/drawing/2014/main" val="534298570"/>
                    </a:ext>
                  </a:extLst>
                </a:gridCol>
                <a:gridCol w="822960">
                  <a:extLst>
                    <a:ext uri="{9D8B030D-6E8A-4147-A177-3AD203B41FA5}">
                      <a16:colId xmlns:a16="http://schemas.microsoft.com/office/drawing/2014/main" val="1762657935"/>
                    </a:ext>
                  </a:extLst>
                </a:gridCol>
                <a:gridCol w="822960">
                  <a:extLst>
                    <a:ext uri="{9D8B030D-6E8A-4147-A177-3AD203B41FA5}">
                      <a16:colId xmlns:a16="http://schemas.microsoft.com/office/drawing/2014/main" val="2151143011"/>
                    </a:ext>
                  </a:extLst>
                </a:gridCol>
                <a:gridCol w="822960">
                  <a:extLst>
                    <a:ext uri="{9D8B030D-6E8A-4147-A177-3AD203B41FA5}">
                      <a16:colId xmlns:a16="http://schemas.microsoft.com/office/drawing/2014/main" val="3399365860"/>
                    </a:ext>
                  </a:extLst>
                </a:gridCol>
              </a:tblGrid>
              <a:tr h="370840">
                <a:tc>
                  <a:txBody>
                    <a:bodyPr/>
                    <a:lstStyle/>
                    <a:p>
                      <a:r>
                        <a:rPr lang="en-US" sz="1000"/>
                        <a:t>Video</a:t>
                      </a:r>
                    </a:p>
                  </a:txBody>
                  <a:tcPr/>
                </a:tc>
                <a:tc>
                  <a:txBody>
                    <a:bodyPr/>
                    <a:lstStyle/>
                    <a:p>
                      <a:r>
                        <a:rPr lang="en-US" sz="1000"/>
                        <a:t>Last Updated</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extLst>
                  <a:ext uri="{0D108BD9-81ED-4DB2-BD59-A6C34878D82A}">
                    <a16:rowId xmlns:a16="http://schemas.microsoft.com/office/drawing/2014/main" val="1305216940"/>
                  </a:ext>
                </a:extLst>
              </a:tr>
              <a:tr h="370840">
                <a:tc>
                  <a:txBody>
                    <a:bodyPr/>
                    <a:lstStyle/>
                    <a:p>
                      <a:r>
                        <a:rPr lang="en-US" sz="1000" b="1"/>
                        <a:t>Al Salam Bank - Bahrain - 2020-09-21 09:25:08</a:t>
                      </a:r>
                      <a:r>
                        <a:rPr lang="en-US" sz="1000"/>
                        <a:t>
 Al Salam Bank - Wakala Account</a:t>
                      </a:r>
                    </a:p>
                  </a:txBody>
                  <a:tcPr/>
                </a:tc>
                <a:tc>
                  <a:txBody>
                    <a:bodyPr/>
                    <a:lstStyle/>
                    <a:p>
                      <a:r>
                        <a:rPr lang="en-US" sz="1000"/>
                        <a:t>10/01/2020 06:11:20</a:t>
                      </a:r>
                    </a:p>
                  </a:txBody>
                  <a:tcPr/>
                </a:tc>
                <a:tc>
                  <a:txBody>
                    <a:bodyPr/>
                    <a:lstStyle/>
                    <a:p>
                      <a:r>
                        <a:rPr lang="en-US" sz="1000"/>
                        <a:t>00:10</a:t>
                      </a:r>
                    </a:p>
                  </a:txBody>
                  <a:tcPr/>
                </a:tc>
                <a:tc>
                  <a:txBody>
                    <a:bodyPr/>
                    <a:lstStyle/>
                    <a:p>
                      <a:r>
                        <a:rPr lang="en-US" sz="1000"/>
                        <a:t>15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822001934"/>
                  </a:ext>
                </a:extLst>
              </a:tr>
              <a:tr h="370840">
                <a:tc>
                  <a:txBody>
                    <a:bodyPr/>
                    <a:lstStyle/>
                    <a:p>
                      <a:r>
                        <a:rPr lang="en-US" sz="1000" b="1"/>
                        <a:t>Al Salam Bank - Bahrain - 2020-09-21 09:23:47</a:t>
                      </a:r>
                      <a:r>
                        <a:rPr lang="en-US" sz="1000"/>
                        <a:t>
 Al Salam Bank - Wakala Account</a:t>
                      </a:r>
                    </a:p>
                  </a:txBody>
                  <a:tcPr/>
                </a:tc>
                <a:tc>
                  <a:txBody>
                    <a:bodyPr/>
                    <a:lstStyle/>
                    <a:p>
                      <a:r>
                        <a:rPr lang="en-US" sz="1000"/>
                        <a:t>10/01/2020 06:11:20</a:t>
                      </a:r>
                    </a:p>
                  </a:txBody>
                  <a:tcPr/>
                </a:tc>
                <a:tc>
                  <a:txBody>
                    <a:bodyPr/>
                    <a:lstStyle/>
                    <a:p>
                      <a:r>
                        <a:rPr lang="en-US" sz="1000"/>
                        <a:t>00:11</a:t>
                      </a:r>
                    </a:p>
                  </a:txBody>
                  <a:tcPr/>
                </a:tc>
                <a:tc>
                  <a:txBody>
                    <a:bodyPr/>
                    <a:lstStyle/>
                    <a:p>
                      <a:r>
                        <a:rPr lang="en-US" sz="1000"/>
                        <a:t>24</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887107690"/>
                  </a:ext>
                </a:extLst>
              </a:tr>
              <a:tr h="370840">
                <a:tc>
                  <a:txBody>
                    <a:bodyPr/>
                    <a:lstStyle/>
                    <a:p>
                      <a:r>
                        <a:rPr lang="en-US" sz="1000" b="1"/>
                        <a:t>Al Salam Bank - Bahrain - 2020-09-21 09:17:22</a:t>
                      </a:r>
                      <a:r>
                        <a:rPr lang="en-US" sz="1000"/>
                        <a:t>
 Al Salam Bank - Danat Savings Scheme</a:t>
                      </a:r>
                    </a:p>
                  </a:txBody>
                  <a:tcPr/>
                </a:tc>
                <a:tc>
                  <a:txBody>
                    <a:bodyPr/>
                    <a:lstStyle/>
                    <a:p>
                      <a:r>
                        <a:rPr lang="en-US" sz="1000"/>
                        <a:t>10/01/2020 06:11:20</a:t>
                      </a:r>
                    </a:p>
                  </a:txBody>
                  <a:tcPr/>
                </a:tc>
                <a:tc>
                  <a:txBody>
                    <a:bodyPr/>
                    <a:lstStyle/>
                    <a:p>
                      <a:r>
                        <a:rPr lang="en-US" sz="1000"/>
                        <a:t>01:00</a:t>
                      </a:r>
                    </a:p>
                  </a:txBody>
                  <a:tcPr/>
                </a:tc>
                <a:tc>
                  <a:txBody>
                    <a:bodyPr/>
                    <a:lstStyle/>
                    <a:p>
                      <a:r>
                        <a:rPr lang="en-US" sz="1000"/>
                        <a:t>8</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438835018"/>
                  </a:ext>
                </a:extLst>
              </a:tr>
              <a:tr h="370840">
                <a:tc>
                  <a:txBody>
                    <a:bodyPr/>
                    <a:lstStyle/>
                    <a:p>
                      <a:r>
                        <a:rPr lang="en-US" sz="1000" b="1"/>
                        <a:t>Al Salam Bank - Bahrain - 2020-09-21 09:06:22</a:t>
                      </a:r>
                      <a:r>
                        <a:rPr lang="en-US" sz="1000"/>
                        <a:t>
 Al Salam Bank - Virtual Branch</a:t>
                      </a:r>
                    </a:p>
                  </a:txBody>
                  <a:tcPr/>
                </a:tc>
                <a:tc>
                  <a:txBody>
                    <a:bodyPr/>
                    <a:lstStyle/>
                    <a:p>
                      <a:r>
                        <a:rPr lang="en-US" sz="1000"/>
                        <a:t>10/01/2020 06:11:20</a:t>
                      </a:r>
                    </a:p>
                  </a:txBody>
                  <a:tcPr/>
                </a:tc>
                <a:tc>
                  <a:txBody>
                    <a:bodyPr/>
                    <a:lstStyle/>
                    <a:p>
                      <a:r>
                        <a:rPr lang="en-US" sz="1000"/>
                        <a:t>00:50</a:t>
                      </a:r>
                    </a:p>
                  </a:txBody>
                  <a:tcPr/>
                </a:tc>
                <a:tc>
                  <a:txBody>
                    <a:bodyPr/>
                    <a:lstStyle/>
                    <a:p>
                      <a:r>
                        <a:rPr lang="en-US" sz="1000"/>
                        <a:t>14</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155923658"/>
                  </a:ext>
                </a:extLst>
              </a:tr>
            </a:tbl>
          </a:graphicData>
        </a:graphic>
      </p:graphicFrame>
      <p:sp>
        <p:nvSpPr>
          <p:cNvPr id="4" name="Text Placeholder 3">
            <a:extLst>
              <a:ext uri="{FF2B5EF4-FFF2-40B4-BE49-F238E27FC236}">
                <a16:creationId xmlns:a16="http://schemas.microsoft.com/office/drawing/2014/main" id="{FD8C435D-C6D0-471B-B7A6-F2A688DD2C4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7431921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6512</Words>
  <Application>Microsoft Office PowerPoint</Application>
  <PresentationFormat>On-screen Show (4:3)</PresentationFormat>
  <Paragraphs>1533</Paragraphs>
  <Slides>73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73</vt:i4>
      </vt:variant>
    </vt:vector>
  </HeadingPairs>
  <TitlesOfParts>
    <vt:vector size="76" baseType="lpstr">
      <vt:lpstr>Arial</vt:lpstr>
      <vt:lpstr>Calibri</vt:lpstr>
      <vt:lpstr>quintly_template</vt:lpstr>
      <vt:lpstr>ASBB</vt:lpstr>
      <vt:lpstr>Overall Network Key Metrics | All Pages</vt:lpstr>
      <vt:lpstr>Overall Network Key Metrics Table | All Pages</vt:lpstr>
      <vt:lpstr>Instagram Key Metrics 2020 | All Pages</vt:lpstr>
      <vt:lpstr>Instagram Key Metrics Table | All Pages</vt:lpstr>
      <vt:lpstr>Instagram Reach | All Pages</vt:lpstr>
      <vt:lpstr>Instagram Impressions  | All Pages</vt:lpstr>
      <vt:lpstr>Instagram Followers Total | All Pages</vt:lpstr>
      <vt:lpstr>Instagram Followers Gender Breakdown Pie Chart | All Pages</vt:lpstr>
      <vt:lpstr>Instagram Followers Age Group Breakdown Pie Chart | All Pages</vt:lpstr>
      <vt:lpstr>Instagram Post Type Distribution Per Profile (incl. Stories) | All Pages</vt:lpstr>
      <vt:lpstr>Instagram Posts Table | All Pages - 1 of 2</vt:lpstr>
      <vt:lpstr>Instagram Posts Table | All Pages - 2 of 2</vt:lpstr>
      <vt:lpstr>Instagram Stories Key Metrics Table | All Pages</vt:lpstr>
      <vt:lpstr>Instagram Stories Table  | All Pages - 1 of 14</vt:lpstr>
      <vt:lpstr>Instagram Stories Table  | All Pages - 2 of 14</vt:lpstr>
      <vt:lpstr>Instagram Stories Table  | All Pages - 3 of 14</vt:lpstr>
      <vt:lpstr>Instagram Stories Table  | All Pages - 4 of 14</vt:lpstr>
      <vt:lpstr>Instagram Stories Table  | All Pages - 5 of 14</vt:lpstr>
      <vt:lpstr>Instagram Stories Table  | All Pages - 6 of 14</vt:lpstr>
      <vt:lpstr>Instagram Stories Table  | All Pages - 7 of 14</vt:lpstr>
      <vt:lpstr>Instagram Stories Table  | All Pages - 8 of 14</vt:lpstr>
      <vt:lpstr>Instagram Stories Table  | All Pages - 9 of 14</vt:lpstr>
      <vt:lpstr>Instagram Stories Table  | All Pages - 10 of 14</vt:lpstr>
      <vt:lpstr>Instagram Stories Table  | All Pages - 11 of 14</vt:lpstr>
      <vt:lpstr>Instagram Stories Table  | All Pages - 12 of 14</vt:lpstr>
      <vt:lpstr>Instagram Stories Table  | All Pages - 13 of 14</vt:lpstr>
      <vt:lpstr>Instagram Stories Table  | All Pages - 14 of 14</vt:lpstr>
      <vt:lpstr>Instagram Videos Table | All Pages</vt:lpstr>
      <vt:lpstr>Facebook Custom Key Metrics by Month | All Pages</vt:lpstr>
      <vt:lpstr>Facebook Reach | All Pages</vt:lpstr>
      <vt:lpstr>Facebook Impressions | All Pages</vt:lpstr>
      <vt:lpstr>Facebook Fans Total | All Pages</vt:lpstr>
      <vt:lpstr>Facebook Fan Demographics | All Pages</vt:lpstr>
      <vt:lpstr>Facebook Fan Age Distribution | All Pages</vt:lpstr>
      <vt:lpstr>Facebook Post Type Distribution | All Pages</vt:lpstr>
      <vt:lpstr>Facebook Engagement Rate By Post Type | All Pages</vt:lpstr>
      <vt:lpstr>Facebook Published Posts Table | All Pages - 1 of 8</vt:lpstr>
      <vt:lpstr>Facebook Published Posts Table | All Pages - 2 of 8</vt:lpstr>
      <vt:lpstr>Facebook Published Posts Table | All Pages - 3 of 8</vt:lpstr>
      <vt:lpstr>Facebook Published Posts Table | All Pages - 4 of 8</vt:lpstr>
      <vt:lpstr>Facebook Published Posts Table | All Pages - 5 of 8</vt:lpstr>
      <vt:lpstr>Facebook Published Posts Table | All Pages - 6 of 8</vt:lpstr>
      <vt:lpstr>Facebook Published Posts Table | All Pages - 7 of 8</vt:lpstr>
      <vt:lpstr>Facebook Published Posts Table | All Pages - 8 of 8</vt:lpstr>
      <vt:lpstr>Facebook Video Views Table | All Pages</vt:lpstr>
      <vt:lpstr>Facebook Videos Table | All Pages - 1 of 6</vt:lpstr>
      <vt:lpstr>Facebook Videos Table | All Pages - 2 of 6</vt:lpstr>
      <vt:lpstr>Facebook Videos Table | All Pages - 3 of 6</vt:lpstr>
      <vt:lpstr>Facebook Videos Table | All Pages - 4 of 6</vt:lpstr>
      <vt:lpstr>Facebook Videos Table | All Pages - 5 of 6</vt:lpstr>
      <vt:lpstr>Facebook Videos Table | All Pages - 6 of 6</vt:lpstr>
      <vt:lpstr>Facebook Conversations Key Metrics Table | All Pages</vt:lpstr>
      <vt:lpstr>Facebook Response Times Distribution | All Pages</vt:lpstr>
      <vt:lpstr>Facebook Response Times | All Pages</vt:lpstr>
      <vt:lpstr>Facebook Avg. Response Time of Incoming Requests (in sec.) | All Pages</vt:lpstr>
      <vt:lpstr>Facebook Private Conversations Response Times Distribution | All Pages</vt:lpstr>
      <vt:lpstr>Facebook Share of User Questions with negative Feedback | All Pages</vt:lpstr>
      <vt:lpstr>Twitter Followers Total | All Pages</vt:lpstr>
      <vt:lpstr>Twitter Key Metrics Table | All Pages</vt:lpstr>
      <vt:lpstr>Twitter Twitter Analytics Table Own Tweets | All Pages</vt:lpstr>
      <vt:lpstr>Twitter Twitter Analytics Table Total | All Pages</vt:lpstr>
      <vt:lpstr>Twitter Own Tweets Table | All Pages - 1 of 9</vt:lpstr>
      <vt:lpstr>Twitter Own Tweets Table | All Pages - 2 of 9</vt:lpstr>
      <vt:lpstr>Twitter Own Tweets Table | All Pages - 3 of 9</vt:lpstr>
      <vt:lpstr>Twitter Own Tweets Table | All Pages - 4 of 9</vt:lpstr>
      <vt:lpstr>Twitter Own Tweets Table | All Pages - 5 of 9</vt:lpstr>
      <vt:lpstr>Twitter Own Tweets Table | All Pages - 6 of 9</vt:lpstr>
      <vt:lpstr>Twitter Own Tweets Table | All Pages - 7 of 9</vt:lpstr>
      <vt:lpstr>Twitter Own Tweets Table | All Pages - 8 of 9</vt:lpstr>
      <vt:lpstr>Twitter Own Tweets Table | All Pages - 9 of 9</vt:lpstr>
      <vt:lpstr>Youtube Key Metrics Table | All Pages</vt:lpstr>
      <vt:lpstr>Youtube Videos Table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ASBB</dc:title>
  <dc:creator>Frederik Peiniger</dc:creator>
  <cp:lastModifiedBy>Frederik Peiniger</cp:lastModifiedBy>
  <cp:revision>1</cp:revision>
  <dcterms:created xsi:type="dcterms:W3CDTF">2020-10-01T06:05:51Z</dcterms:created>
  <dcterms:modified xsi:type="dcterms:W3CDTF">2020-10-01T06:08:51Z</dcterms:modified>
</cp:coreProperties>
</file>