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8BC7-49AB-BAB5-B3C4DDEDCBB0}"/>
            </c:ext>
          </c:extLst>
        </c:ser>
        <c:dLbls>
          <c:showLegendKey val="0"/>
          <c:showVal val="0"/>
          <c:showCatName val="0"/>
          <c:showSerName val="0"/>
          <c:showPercent val="0"/>
          <c:showBubbleSize val="0"/>
        </c:dLbls>
        <c:smooth val="0"/>
        <c:axId val="331920408"/>
        <c:axId val="331925000"/>
      </c:lineChart>
      <c:dateAx>
        <c:axId val="331920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25000"/>
        <c:crosses val="autoZero"/>
        <c:auto val="1"/>
        <c:lblOffset val="100"/>
        <c:baseTimeUnit val="days"/>
      </c:dateAx>
      <c:valAx>
        <c:axId val="33192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2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E80E-4E1C-B712-F4E0CDBC1120}"/>
            </c:ext>
          </c:extLst>
        </c:ser>
        <c:dLbls>
          <c:showLegendKey val="0"/>
          <c:showVal val="0"/>
          <c:showCatName val="0"/>
          <c:showSerName val="0"/>
          <c:showPercent val="0"/>
          <c:showBubbleSize val="0"/>
        </c:dLbls>
        <c:smooth val="0"/>
        <c:axId val="333844568"/>
        <c:axId val="333842600"/>
      </c:lineChart>
      <c:dateAx>
        <c:axId val="33384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42600"/>
        <c:crosses val="autoZero"/>
        <c:auto val="1"/>
        <c:lblOffset val="100"/>
        <c:baseTimeUnit val="days"/>
      </c:dateAx>
      <c:valAx>
        <c:axId val="33384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4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E2EE-445F-BCF6-474808A5B386}"/>
            </c:ext>
          </c:extLst>
        </c:ser>
        <c:dLbls>
          <c:showLegendKey val="0"/>
          <c:showVal val="0"/>
          <c:showCatName val="0"/>
          <c:showSerName val="0"/>
          <c:showPercent val="0"/>
          <c:showBubbleSize val="0"/>
        </c:dLbls>
        <c:smooth val="0"/>
        <c:axId val="333850144"/>
        <c:axId val="333846864"/>
      </c:lineChart>
      <c:dateAx>
        <c:axId val="33385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46864"/>
        <c:crosses val="autoZero"/>
        <c:auto val="1"/>
        <c:lblOffset val="100"/>
        <c:baseTimeUnit val="days"/>
      </c:dateAx>
      <c:valAx>
        <c:axId val="33384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5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0520-4710-8179-F2DFF2CAED7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97F6-4874-AF40-E436F92A42C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5CB2-421E-B3C5-DDA31D87AAEC}"/>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5CB2-421E-B3C5-DDA31D87AAEC}"/>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5CB2-421E-B3C5-DDA31D87AAEC}"/>
            </c:ext>
          </c:extLst>
        </c:ser>
        <c:dLbls>
          <c:showLegendKey val="0"/>
          <c:showVal val="0"/>
          <c:showCatName val="0"/>
          <c:showSerName val="0"/>
          <c:showPercent val="0"/>
          <c:showBubbleSize val="0"/>
        </c:dLbls>
        <c:gapWidth val="219"/>
        <c:overlap val="-27"/>
        <c:axId val="331933856"/>
        <c:axId val="331934184"/>
      </c:barChart>
      <c:catAx>
        <c:axId val="33193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34184"/>
        <c:crosses val="autoZero"/>
        <c:auto val="1"/>
        <c:lblAlgn val="ctr"/>
        <c:lblOffset val="100"/>
        <c:noMultiLvlLbl val="0"/>
      </c:catAx>
      <c:valAx>
        <c:axId val="33193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3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8D10-4C62-A535-4B9C4ECA837A}"/>
            </c:ext>
          </c:extLst>
        </c:ser>
        <c:dLbls>
          <c:showLegendKey val="0"/>
          <c:showVal val="0"/>
          <c:showCatName val="0"/>
          <c:showSerName val="0"/>
          <c:showPercent val="0"/>
          <c:showBubbleSize val="0"/>
        </c:dLbls>
        <c:smooth val="0"/>
        <c:axId val="457685160"/>
        <c:axId val="457685488"/>
      </c:lineChart>
      <c:dateAx>
        <c:axId val="45768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85488"/>
        <c:crosses val="autoZero"/>
        <c:auto val="1"/>
        <c:lblOffset val="100"/>
        <c:baseTimeUnit val="days"/>
      </c:dateAx>
      <c:valAx>
        <c:axId val="45768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8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7EDF-4F0C-A568-FC113F1B69F1}"/>
            </c:ext>
          </c:extLst>
        </c:ser>
        <c:dLbls>
          <c:showLegendKey val="0"/>
          <c:showVal val="0"/>
          <c:showCatName val="0"/>
          <c:showSerName val="0"/>
          <c:showPercent val="0"/>
          <c:showBubbleSize val="0"/>
        </c:dLbls>
        <c:smooth val="0"/>
        <c:axId val="276337216"/>
        <c:axId val="276336888"/>
      </c:lineChart>
      <c:dateAx>
        <c:axId val="27633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36888"/>
        <c:crosses val="autoZero"/>
        <c:auto val="1"/>
        <c:lblOffset val="100"/>
        <c:baseTimeUnit val="days"/>
      </c:dateAx>
      <c:valAx>
        <c:axId val="27633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3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FDBB-4E48-BA9C-F897644477F9}"/>
            </c:ext>
          </c:extLst>
        </c:ser>
        <c:dLbls>
          <c:showLegendKey val="0"/>
          <c:showVal val="0"/>
          <c:showCatName val="0"/>
          <c:showSerName val="0"/>
          <c:showPercent val="0"/>
          <c:showBubbleSize val="0"/>
        </c:dLbls>
        <c:smooth val="0"/>
        <c:axId val="326775912"/>
        <c:axId val="326775584"/>
      </c:lineChart>
      <c:dateAx>
        <c:axId val="32677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5584"/>
        <c:crosses val="autoZero"/>
        <c:auto val="1"/>
        <c:lblOffset val="100"/>
        <c:baseTimeUnit val="days"/>
      </c:dateAx>
      <c:valAx>
        <c:axId val="32677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788C-4038-AD3C-0AB064214EE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788C-4038-AD3C-0AB064214EE3}"/>
            </c:ext>
          </c:extLst>
        </c:ser>
        <c:dLbls>
          <c:showLegendKey val="0"/>
          <c:showVal val="0"/>
          <c:showCatName val="0"/>
          <c:showSerName val="0"/>
          <c:showPercent val="0"/>
          <c:showBubbleSize val="0"/>
        </c:dLbls>
        <c:gapWidth val="219"/>
        <c:overlap val="-27"/>
        <c:axId val="326779192"/>
        <c:axId val="326777224"/>
      </c:barChart>
      <c:catAx>
        <c:axId val="32677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7224"/>
        <c:crosses val="autoZero"/>
        <c:auto val="1"/>
        <c:lblAlgn val="ctr"/>
        <c:lblOffset val="100"/>
        <c:noMultiLvlLbl val="0"/>
      </c:catAx>
      <c:valAx>
        <c:axId val="32677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368D-4301-A9A9-59A28E2924A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F985-4C44-A7FC-E14197473FC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8A2E-48A3-AE95-721C03E88824}"/>
            </c:ext>
          </c:extLst>
        </c:ser>
        <c:dLbls>
          <c:showLegendKey val="0"/>
          <c:showVal val="0"/>
          <c:showCatName val="0"/>
          <c:showSerName val="0"/>
          <c:showPercent val="0"/>
          <c:showBubbleSize val="0"/>
        </c:dLbls>
        <c:gapWidth val="219"/>
        <c:overlap val="-27"/>
        <c:axId val="326783128"/>
        <c:axId val="326785096"/>
      </c:barChart>
      <c:catAx>
        <c:axId val="32678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85096"/>
        <c:crosses val="autoZero"/>
        <c:auto val="1"/>
        <c:lblAlgn val="ctr"/>
        <c:lblOffset val="100"/>
        <c:noMultiLvlLbl val="0"/>
      </c:catAx>
      <c:valAx>
        <c:axId val="32678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8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AA86-4C86-867F-F8B6C0E1785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AA86-4C86-867F-F8B6C0E1785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AA86-4C86-867F-F8B6C0E1785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AA86-4C86-867F-F8B6C0E1785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AA86-4C86-867F-F8B6C0E17854}"/>
            </c:ext>
          </c:extLst>
        </c:ser>
        <c:dLbls>
          <c:showLegendKey val="0"/>
          <c:showVal val="0"/>
          <c:showCatName val="0"/>
          <c:showSerName val="0"/>
          <c:showPercent val="0"/>
          <c:showBubbleSize val="0"/>
        </c:dLbls>
        <c:gapWidth val="150"/>
        <c:overlap val="100"/>
        <c:axId val="518498536"/>
        <c:axId val="518501160"/>
      </c:barChart>
      <c:catAx>
        <c:axId val="51849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01160"/>
        <c:crosses val="autoZero"/>
        <c:auto val="1"/>
        <c:lblAlgn val="ctr"/>
        <c:lblOffset val="100"/>
        <c:noMultiLvlLbl val="0"/>
      </c:catAx>
      <c:valAx>
        <c:axId val="518501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9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422-41AD-9802-C2D4D4105F8F}"/>
            </c:ext>
          </c:extLst>
        </c:ser>
        <c:dLbls>
          <c:showLegendKey val="0"/>
          <c:showVal val="0"/>
          <c:showCatName val="0"/>
          <c:showSerName val="0"/>
          <c:showPercent val="0"/>
          <c:showBubbleSize val="0"/>
        </c:dLbls>
        <c:gapWidth val="219"/>
        <c:overlap val="-27"/>
        <c:axId val="518497224"/>
        <c:axId val="518499848"/>
      </c:barChart>
      <c:catAx>
        <c:axId val="51849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99848"/>
        <c:crosses val="autoZero"/>
        <c:auto val="1"/>
        <c:lblAlgn val="ctr"/>
        <c:lblOffset val="100"/>
        <c:noMultiLvlLbl val="0"/>
      </c:catAx>
      <c:valAx>
        <c:axId val="51849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49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1ED4-4CB5-AA6A-7747B81C2FCE}"/>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1ED4-4CB5-AA6A-7747B81C2FCE}"/>
            </c:ext>
          </c:extLst>
        </c:ser>
        <c:dLbls>
          <c:showLegendKey val="0"/>
          <c:showVal val="0"/>
          <c:showCatName val="0"/>
          <c:showSerName val="0"/>
          <c:showPercent val="0"/>
          <c:showBubbleSize val="0"/>
        </c:dLbls>
        <c:gapWidth val="219"/>
        <c:overlap val="-27"/>
        <c:axId val="518507720"/>
        <c:axId val="518511000"/>
      </c:barChart>
      <c:catAx>
        <c:axId val="51850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11000"/>
        <c:crosses val="autoZero"/>
        <c:auto val="1"/>
        <c:lblAlgn val="ctr"/>
        <c:lblOffset val="100"/>
        <c:noMultiLvlLbl val="0"/>
      </c:catAx>
      <c:valAx>
        <c:axId val="51851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0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2D13-4811-9293-C9F4B4492C46}"/>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2D13-4811-9293-C9F4B4492C46}"/>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2D13-4811-9293-C9F4B4492C46}"/>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2D13-4811-9293-C9F4B4492C46}"/>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2D13-4811-9293-C9F4B4492C46}"/>
            </c:ext>
          </c:extLst>
        </c:ser>
        <c:dLbls>
          <c:showLegendKey val="0"/>
          <c:showVal val="0"/>
          <c:showCatName val="0"/>
          <c:showSerName val="0"/>
          <c:showPercent val="0"/>
          <c:showBubbleSize val="0"/>
        </c:dLbls>
        <c:gapWidth val="150"/>
        <c:overlap val="100"/>
        <c:axId val="518511328"/>
        <c:axId val="518515920"/>
      </c:barChart>
      <c:catAx>
        <c:axId val="51851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15920"/>
        <c:crosses val="autoZero"/>
        <c:auto val="1"/>
        <c:lblAlgn val="ctr"/>
        <c:lblOffset val="100"/>
        <c:noMultiLvlLbl val="0"/>
      </c:catAx>
      <c:valAx>
        <c:axId val="518515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1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0BEE-4287-986A-F70B5EA63B11}"/>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0BEE-4287-986A-F70B5EA63B11}"/>
            </c:ext>
          </c:extLst>
        </c:ser>
        <c:dLbls>
          <c:showLegendKey val="0"/>
          <c:showVal val="0"/>
          <c:showCatName val="0"/>
          <c:showSerName val="0"/>
          <c:showPercent val="0"/>
          <c:showBubbleSize val="0"/>
        </c:dLbls>
        <c:gapWidth val="150"/>
        <c:overlap val="100"/>
        <c:axId val="518506080"/>
        <c:axId val="518506408"/>
      </c:barChart>
      <c:catAx>
        <c:axId val="51850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06408"/>
        <c:crosses val="autoZero"/>
        <c:auto val="1"/>
        <c:lblAlgn val="ctr"/>
        <c:lblOffset val="100"/>
        <c:noMultiLvlLbl val="0"/>
      </c:catAx>
      <c:valAx>
        <c:axId val="518506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0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FC01-4CC0-90AC-9903D53BA82E}"/>
            </c:ext>
          </c:extLst>
        </c:ser>
        <c:dLbls>
          <c:showLegendKey val="0"/>
          <c:showVal val="0"/>
          <c:showCatName val="0"/>
          <c:showSerName val="0"/>
          <c:showPercent val="0"/>
          <c:showBubbleSize val="0"/>
        </c:dLbls>
        <c:smooth val="0"/>
        <c:axId val="518521496"/>
        <c:axId val="518526088"/>
      </c:lineChart>
      <c:dateAx>
        <c:axId val="51852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26088"/>
        <c:crosses val="autoZero"/>
        <c:auto val="1"/>
        <c:lblOffset val="100"/>
        <c:baseTimeUnit val="days"/>
      </c:dateAx>
      <c:valAx>
        <c:axId val="51852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2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42545-92E2-447A-B67A-53E19AA19F96}"/>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74EC9A2E-F7C7-4C7A-A33E-7F682C57750F}"/>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490362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CA52-7EDF-4BB2-8AF4-63CB3EFE2296}"/>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FB60BDE1-A639-49AE-9060-7AB87A929849}"/>
              </a:ext>
            </a:extLst>
          </p:cNvPr>
          <p:cNvGraphicFramePr>
            <a:graphicFrameLocks noGrp="1"/>
          </p:cNvGraphicFramePr>
          <p:nvPr>
            <p:ph type="tbl" sz="quarter" idx="13"/>
            <p:extLst>
              <p:ext uri="{D42A27DB-BD31-4B8C-83A1-F6EECF244321}">
                <p14:modId xmlns:p14="http://schemas.microsoft.com/office/powerpoint/2010/main" val="51757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3457267"/>
                    </a:ext>
                  </a:extLst>
                </a:gridCol>
                <a:gridCol w="1316736">
                  <a:extLst>
                    <a:ext uri="{9D8B030D-6E8A-4147-A177-3AD203B41FA5}">
                      <a16:colId xmlns:a16="http://schemas.microsoft.com/office/drawing/2014/main" val="1718976092"/>
                    </a:ext>
                  </a:extLst>
                </a:gridCol>
                <a:gridCol w="1316736">
                  <a:extLst>
                    <a:ext uri="{9D8B030D-6E8A-4147-A177-3AD203B41FA5}">
                      <a16:colId xmlns:a16="http://schemas.microsoft.com/office/drawing/2014/main" val="452860858"/>
                    </a:ext>
                  </a:extLst>
                </a:gridCol>
                <a:gridCol w="1316736">
                  <a:extLst>
                    <a:ext uri="{9D8B030D-6E8A-4147-A177-3AD203B41FA5}">
                      <a16:colId xmlns:a16="http://schemas.microsoft.com/office/drawing/2014/main" val="2095294423"/>
                    </a:ext>
                  </a:extLst>
                </a:gridCol>
                <a:gridCol w="1316736">
                  <a:extLst>
                    <a:ext uri="{9D8B030D-6E8A-4147-A177-3AD203B41FA5}">
                      <a16:colId xmlns:a16="http://schemas.microsoft.com/office/drawing/2014/main" val="1448389272"/>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3930086515"/>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3120689708"/>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4096112265"/>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189177641"/>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1188226933"/>
                  </a:ext>
                </a:extLst>
              </a:tr>
            </a:tbl>
          </a:graphicData>
        </a:graphic>
      </p:graphicFrame>
      <p:sp>
        <p:nvSpPr>
          <p:cNvPr id="4" name="Text Placeholder 3">
            <a:extLst>
              <a:ext uri="{FF2B5EF4-FFF2-40B4-BE49-F238E27FC236}">
                <a16:creationId xmlns:a16="http://schemas.microsoft.com/office/drawing/2014/main" id="{573E5347-9E36-4F48-BC3C-FFAE979A31D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88754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5265C-C37C-414C-B99A-9C227A5387C8}"/>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AE09DF72-3AF3-4411-B8B1-8CCC3754BDBA}"/>
              </a:ext>
            </a:extLst>
          </p:cNvPr>
          <p:cNvGraphicFramePr>
            <a:graphicFrameLocks noGrp="1"/>
          </p:cNvGraphicFramePr>
          <p:nvPr>
            <p:ph type="tbl" sz="quarter" idx="13"/>
            <p:extLst>
              <p:ext uri="{D42A27DB-BD31-4B8C-83A1-F6EECF244321}">
                <p14:modId xmlns:p14="http://schemas.microsoft.com/office/powerpoint/2010/main" val="1519952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59729719"/>
                    </a:ext>
                  </a:extLst>
                </a:gridCol>
                <a:gridCol w="1316736">
                  <a:extLst>
                    <a:ext uri="{9D8B030D-6E8A-4147-A177-3AD203B41FA5}">
                      <a16:colId xmlns:a16="http://schemas.microsoft.com/office/drawing/2014/main" val="2021585787"/>
                    </a:ext>
                  </a:extLst>
                </a:gridCol>
                <a:gridCol w="1316736">
                  <a:extLst>
                    <a:ext uri="{9D8B030D-6E8A-4147-A177-3AD203B41FA5}">
                      <a16:colId xmlns:a16="http://schemas.microsoft.com/office/drawing/2014/main" val="3018560978"/>
                    </a:ext>
                  </a:extLst>
                </a:gridCol>
                <a:gridCol w="1316736">
                  <a:extLst>
                    <a:ext uri="{9D8B030D-6E8A-4147-A177-3AD203B41FA5}">
                      <a16:colId xmlns:a16="http://schemas.microsoft.com/office/drawing/2014/main" val="4127714635"/>
                    </a:ext>
                  </a:extLst>
                </a:gridCol>
                <a:gridCol w="1316736">
                  <a:extLst>
                    <a:ext uri="{9D8B030D-6E8A-4147-A177-3AD203B41FA5}">
                      <a16:colId xmlns:a16="http://schemas.microsoft.com/office/drawing/2014/main" val="1989427530"/>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4203533486"/>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794775081"/>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2362840324"/>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883359519"/>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3929435298"/>
                  </a:ext>
                </a:extLst>
              </a:tr>
            </a:tbl>
          </a:graphicData>
        </a:graphic>
      </p:graphicFrame>
      <p:sp>
        <p:nvSpPr>
          <p:cNvPr id="4" name="Text Placeholder 3">
            <a:extLst>
              <a:ext uri="{FF2B5EF4-FFF2-40B4-BE49-F238E27FC236}">
                <a16:creationId xmlns:a16="http://schemas.microsoft.com/office/drawing/2014/main" id="{6631C270-0C94-475B-84B7-748C50BEE8D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41808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1736-7587-4983-B410-B6F532697078}"/>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43FABA43-6BBE-4A9D-AF7A-FE954A8E714F}"/>
              </a:ext>
            </a:extLst>
          </p:cNvPr>
          <p:cNvGraphicFramePr>
            <a:graphicFrameLocks noGrp="1"/>
          </p:cNvGraphicFramePr>
          <p:nvPr>
            <p:ph type="tbl" sz="quarter" idx="13"/>
            <p:extLst>
              <p:ext uri="{D42A27DB-BD31-4B8C-83A1-F6EECF244321}">
                <p14:modId xmlns:p14="http://schemas.microsoft.com/office/powerpoint/2010/main" val="147759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80965539"/>
                    </a:ext>
                  </a:extLst>
                </a:gridCol>
                <a:gridCol w="740664">
                  <a:extLst>
                    <a:ext uri="{9D8B030D-6E8A-4147-A177-3AD203B41FA5}">
                      <a16:colId xmlns:a16="http://schemas.microsoft.com/office/drawing/2014/main" val="721976732"/>
                    </a:ext>
                  </a:extLst>
                </a:gridCol>
                <a:gridCol w="740664">
                  <a:extLst>
                    <a:ext uri="{9D8B030D-6E8A-4147-A177-3AD203B41FA5}">
                      <a16:colId xmlns:a16="http://schemas.microsoft.com/office/drawing/2014/main" val="2270546314"/>
                    </a:ext>
                  </a:extLst>
                </a:gridCol>
                <a:gridCol w="740664">
                  <a:extLst>
                    <a:ext uri="{9D8B030D-6E8A-4147-A177-3AD203B41FA5}">
                      <a16:colId xmlns:a16="http://schemas.microsoft.com/office/drawing/2014/main" val="3909994303"/>
                    </a:ext>
                  </a:extLst>
                </a:gridCol>
                <a:gridCol w="740664">
                  <a:extLst>
                    <a:ext uri="{9D8B030D-6E8A-4147-A177-3AD203B41FA5}">
                      <a16:colId xmlns:a16="http://schemas.microsoft.com/office/drawing/2014/main" val="233953717"/>
                    </a:ext>
                  </a:extLst>
                </a:gridCol>
                <a:gridCol w="740664">
                  <a:extLst>
                    <a:ext uri="{9D8B030D-6E8A-4147-A177-3AD203B41FA5}">
                      <a16:colId xmlns:a16="http://schemas.microsoft.com/office/drawing/2014/main" val="108426531"/>
                    </a:ext>
                  </a:extLst>
                </a:gridCol>
                <a:gridCol w="740664">
                  <a:extLst>
                    <a:ext uri="{9D8B030D-6E8A-4147-A177-3AD203B41FA5}">
                      <a16:colId xmlns:a16="http://schemas.microsoft.com/office/drawing/2014/main" val="2725377535"/>
                    </a:ext>
                  </a:extLst>
                </a:gridCol>
                <a:gridCol w="740664">
                  <a:extLst>
                    <a:ext uri="{9D8B030D-6E8A-4147-A177-3AD203B41FA5}">
                      <a16:colId xmlns:a16="http://schemas.microsoft.com/office/drawing/2014/main" val="896842533"/>
                    </a:ext>
                  </a:extLst>
                </a:gridCol>
                <a:gridCol w="740664">
                  <a:extLst>
                    <a:ext uri="{9D8B030D-6E8A-4147-A177-3AD203B41FA5}">
                      <a16:colId xmlns:a16="http://schemas.microsoft.com/office/drawing/2014/main" val="952982412"/>
                    </a:ext>
                  </a:extLst>
                </a:gridCol>
                <a:gridCol w="740664">
                  <a:extLst>
                    <a:ext uri="{9D8B030D-6E8A-4147-A177-3AD203B41FA5}">
                      <a16:colId xmlns:a16="http://schemas.microsoft.com/office/drawing/2014/main" val="87232527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3955167149"/>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336805</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999123630"/>
                  </a:ext>
                </a:extLst>
              </a:tr>
            </a:tbl>
          </a:graphicData>
        </a:graphic>
      </p:graphicFrame>
      <p:sp>
        <p:nvSpPr>
          <p:cNvPr id="4" name="Text Placeholder 3">
            <a:extLst>
              <a:ext uri="{FF2B5EF4-FFF2-40B4-BE49-F238E27FC236}">
                <a16:creationId xmlns:a16="http://schemas.microsoft.com/office/drawing/2014/main" id="{845EFAD0-48E2-4040-92A4-D673D181732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8976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F8E04-734D-4855-907F-B90BC1051CC1}"/>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7926EA5A-14DF-4674-A392-8C4046A89120}"/>
              </a:ext>
            </a:extLst>
          </p:cNvPr>
          <p:cNvGraphicFramePr>
            <a:graphicFrameLocks noGrp="1"/>
          </p:cNvGraphicFramePr>
          <p:nvPr>
            <p:ph type="tbl" sz="quarter" idx="13"/>
            <p:extLst>
              <p:ext uri="{D42A27DB-BD31-4B8C-83A1-F6EECF244321}">
                <p14:modId xmlns:p14="http://schemas.microsoft.com/office/powerpoint/2010/main" val="3603472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59508373"/>
                    </a:ext>
                  </a:extLst>
                </a:gridCol>
                <a:gridCol w="1152144">
                  <a:extLst>
                    <a:ext uri="{9D8B030D-6E8A-4147-A177-3AD203B41FA5}">
                      <a16:colId xmlns:a16="http://schemas.microsoft.com/office/drawing/2014/main" val="4284689006"/>
                    </a:ext>
                  </a:extLst>
                </a:gridCol>
                <a:gridCol w="1152144">
                  <a:extLst>
                    <a:ext uri="{9D8B030D-6E8A-4147-A177-3AD203B41FA5}">
                      <a16:colId xmlns:a16="http://schemas.microsoft.com/office/drawing/2014/main" val="543759768"/>
                    </a:ext>
                  </a:extLst>
                </a:gridCol>
                <a:gridCol w="1152144">
                  <a:extLst>
                    <a:ext uri="{9D8B030D-6E8A-4147-A177-3AD203B41FA5}">
                      <a16:colId xmlns:a16="http://schemas.microsoft.com/office/drawing/2014/main" val="1301024770"/>
                    </a:ext>
                  </a:extLst>
                </a:gridCol>
                <a:gridCol w="1152144">
                  <a:extLst>
                    <a:ext uri="{9D8B030D-6E8A-4147-A177-3AD203B41FA5}">
                      <a16:colId xmlns:a16="http://schemas.microsoft.com/office/drawing/2014/main" val="3570693764"/>
                    </a:ext>
                  </a:extLst>
                </a:gridCol>
                <a:gridCol w="1152144">
                  <a:extLst>
                    <a:ext uri="{9D8B030D-6E8A-4147-A177-3AD203B41FA5}">
                      <a16:colId xmlns:a16="http://schemas.microsoft.com/office/drawing/2014/main" val="2428391014"/>
                    </a:ext>
                  </a:extLst>
                </a:gridCol>
                <a:gridCol w="1152144">
                  <a:extLst>
                    <a:ext uri="{9D8B030D-6E8A-4147-A177-3AD203B41FA5}">
                      <a16:colId xmlns:a16="http://schemas.microsoft.com/office/drawing/2014/main" val="843573546"/>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4257832846"/>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336805</a:t>
                      </a:r>
                    </a:p>
                  </a:txBody>
                  <a:tcPr/>
                </a:tc>
                <a:tc>
                  <a:txBody>
                    <a:bodyPr/>
                    <a:lstStyle/>
                    <a:p>
                      <a:r>
                        <a:rPr lang="en-US" sz="1000"/>
                        <a:t>31694</a:t>
                      </a:r>
                    </a:p>
                  </a:txBody>
                  <a:tcPr/>
                </a:tc>
                <a:extLst>
                  <a:ext uri="{0D108BD9-81ED-4DB2-BD59-A6C34878D82A}">
                    <a16:rowId xmlns:a16="http://schemas.microsoft.com/office/drawing/2014/main" val="2282045332"/>
                  </a:ext>
                </a:extLst>
              </a:tr>
            </a:tbl>
          </a:graphicData>
        </a:graphic>
      </p:graphicFrame>
      <p:sp>
        <p:nvSpPr>
          <p:cNvPr id="4" name="Text Placeholder 3">
            <a:extLst>
              <a:ext uri="{FF2B5EF4-FFF2-40B4-BE49-F238E27FC236}">
                <a16:creationId xmlns:a16="http://schemas.microsoft.com/office/drawing/2014/main" id="{621C7DF5-6AF8-48B2-9BDB-99759667D4E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51734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88CC-80D6-438A-858B-E08C9E9798FA}"/>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F74DCC38-FD5A-421E-A790-849DA74A1B28}"/>
              </a:ext>
            </a:extLst>
          </p:cNvPr>
          <p:cNvGraphicFramePr>
            <a:graphicFrameLocks noGrp="1"/>
          </p:cNvGraphicFramePr>
          <p:nvPr>
            <p:ph type="chart" sz="quarter" idx="13"/>
            <p:extLst>
              <p:ext uri="{D42A27DB-BD31-4B8C-83A1-F6EECF244321}">
                <p14:modId xmlns:p14="http://schemas.microsoft.com/office/powerpoint/2010/main" val="709836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3AE54-57BD-42A5-909B-4F3E0B899D1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159BA50-AA54-42C6-9D1B-005CC676C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3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BAB9-D563-4A37-B7CE-A3FF6C0B501C}"/>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90C17EB5-FAA5-479C-9093-8753994D91F2}"/>
              </a:ext>
            </a:extLst>
          </p:cNvPr>
          <p:cNvGraphicFramePr>
            <a:graphicFrameLocks noGrp="1"/>
          </p:cNvGraphicFramePr>
          <p:nvPr>
            <p:ph type="chart" sz="quarter" idx="13"/>
            <p:extLst>
              <p:ext uri="{D42A27DB-BD31-4B8C-83A1-F6EECF244321}">
                <p14:modId xmlns:p14="http://schemas.microsoft.com/office/powerpoint/2010/main" val="3482185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68242-0BB0-4406-96CC-9B27CBFBCC4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5238B4C-7AA0-443B-B43A-5A2E929F2F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579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3DE82-6066-4424-88AE-98A05884F1DE}"/>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F4B84E26-44FF-4BDC-A88F-561593F33C17}"/>
              </a:ext>
            </a:extLst>
          </p:cNvPr>
          <p:cNvGraphicFramePr>
            <a:graphicFrameLocks noGrp="1"/>
          </p:cNvGraphicFramePr>
          <p:nvPr>
            <p:ph type="chart" sz="quarter" idx="13"/>
            <p:extLst>
              <p:ext uri="{D42A27DB-BD31-4B8C-83A1-F6EECF244321}">
                <p14:modId xmlns:p14="http://schemas.microsoft.com/office/powerpoint/2010/main" val="2896746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D62319-EFFC-474B-B9E1-18E885DD8C5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D4B2234-6448-4CEF-BCF4-2C85035E92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532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DA99-EFD3-4DCF-AF70-87451EE1E3B0}"/>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B0A9F78A-9226-4CE3-BB30-183613B85F65}"/>
              </a:ext>
            </a:extLst>
          </p:cNvPr>
          <p:cNvGraphicFramePr>
            <a:graphicFrameLocks noGrp="1"/>
          </p:cNvGraphicFramePr>
          <p:nvPr>
            <p:ph type="chart" sz="quarter" idx="13"/>
            <p:extLst>
              <p:ext uri="{D42A27DB-BD31-4B8C-83A1-F6EECF244321}">
                <p14:modId xmlns:p14="http://schemas.microsoft.com/office/powerpoint/2010/main" val="276487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22B06B-EB9A-4637-939B-77AC9DC99A6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1FD9F79-9529-4B0E-B90A-56C94500B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078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B722-3130-46A2-A26F-384B54780D27}"/>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B4B40967-A4A2-4482-BADF-4645A2555D7C}"/>
              </a:ext>
            </a:extLst>
          </p:cNvPr>
          <p:cNvGraphicFramePr>
            <a:graphicFrameLocks noGrp="1"/>
          </p:cNvGraphicFramePr>
          <p:nvPr>
            <p:ph type="chart" sz="quarter" idx="13"/>
            <p:extLst>
              <p:ext uri="{D42A27DB-BD31-4B8C-83A1-F6EECF244321}">
                <p14:modId xmlns:p14="http://schemas.microsoft.com/office/powerpoint/2010/main" val="3141477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EBDAAA-B208-4F73-B9E1-6DA45B5738F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DE853E8-84A4-4FFC-A4DE-39A404EC8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4695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D4FD3-21BC-486A-9808-6554AFAB3203}"/>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354E86CA-1667-4F78-9550-6704932AC8D9}"/>
              </a:ext>
            </a:extLst>
          </p:cNvPr>
          <p:cNvGraphicFramePr>
            <a:graphicFrameLocks noGrp="1"/>
          </p:cNvGraphicFramePr>
          <p:nvPr>
            <p:ph type="chart" sz="quarter" idx="13"/>
            <p:extLst>
              <p:ext uri="{D42A27DB-BD31-4B8C-83A1-F6EECF244321}">
                <p14:modId xmlns:p14="http://schemas.microsoft.com/office/powerpoint/2010/main" val="1123242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CB2D68-EB56-410C-BDEE-E1B3A4A4F35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5F0E0FF-0B9E-4DDA-B439-2D001B67D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995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FB62-9EA5-4562-B649-C4B4D897D78C}"/>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2ABC6D0E-DA5E-40D9-B789-4BCC1DBDE76C}"/>
              </a:ext>
            </a:extLst>
          </p:cNvPr>
          <p:cNvGraphicFramePr>
            <a:graphicFrameLocks noGrp="1"/>
          </p:cNvGraphicFramePr>
          <p:nvPr>
            <p:ph type="tbl" sz="quarter" idx="13"/>
            <p:extLst>
              <p:ext uri="{D42A27DB-BD31-4B8C-83A1-F6EECF244321}">
                <p14:modId xmlns:p14="http://schemas.microsoft.com/office/powerpoint/2010/main" val="373429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96314700"/>
                    </a:ext>
                  </a:extLst>
                </a:gridCol>
                <a:gridCol w="740664">
                  <a:extLst>
                    <a:ext uri="{9D8B030D-6E8A-4147-A177-3AD203B41FA5}">
                      <a16:colId xmlns:a16="http://schemas.microsoft.com/office/drawing/2014/main" val="3721617198"/>
                    </a:ext>
                  </a:extLst>
                </a:gridCol>
                <a:gridCol w="740664">
                  <a:extLst>
                    <a:ext uri="{9D8B030D-6E8A-4147-A177-3AD203B41FA5}">
                      <a16:colId xmlns:a16="http://schemas.microsoft.com/office/drawing/2014/main" val="1787084443"/>
                    </a:ext>
                  </a:extLst>
                </a:gridCol>
                <a:gridCol w="740664">
                  <a:extLst>
                    <a:ext uri="{9D8B030D-6E8A-4147-A177-3AD203B41FA5}">
                      <a16:colId xmlns:a16="http://schemas.microsoft.com/office/drawing/2014/main" val="1850154086"/>
                    </a:ext>
                  </a:extLst>
                </a:gridCol>
                <a:gridCol w="740664">
                  <a:extLst>
                    <a:ext uri="{9D8B030D-6E8A-4147-A177-3AD203B41FA5}">
                      <a16:colId xmlns:a16="http://schemas.microsoft.com/office/drawing/2014/main" val="330239928"/>
                    </a:ext>
                  </a:extLst>
                </a:gridCol>
                <a:gridCol w="740664">
                  <a:extLst>
                    <a:ext uri="{9D8B030D-6E8A-4147-A177-3AD203B41FA5}">
                      <a16:colId xmlns:a16="http://schemas.microsoft.com/office/drawing/2014/main" val="3598571298"/>
                    </a:ext>
                  </a:extLst>
                </a:gridCol>
                <a:gridCol w="740664">
                  <a:extLst>
                    <a:ext uri="{9D8B030D-6E8A-4147-A177-3AD203B41FA5}">
                      <a16:colId xmlns:a16="http://schemas.microsoft.com/office/drawing/2014/main" val="2113732748"/>
                    </a:ext>
                  </a:extLst>
                </a:gridCol>
                <a:gridCol w="740664">
                  <a:extLst>
                    <a:ext uri="{9D8B030D-6E8A-4147-A177-3AD203B41FA5}">
                      <a16:colId xmlns:a16="http://schemas.microsoft.com/office/drawing/2014/main" val="3854839036"/>
                    </a:ext>
                  </a:extLst>
                </a:gridCol>
                <a:gridCol w="740664">
                  <a:extLst>
                    <a:ext uri="{9D8B030D-6E8A-4147-A177-3AD203B41FA5}">
                      <a16:colId xmlns:a16="http://schemas.microsoft.com/office/drawing/2014/main" val="9081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9796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57037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17827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193318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164417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58925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35316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12640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128470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3047113444"/>
                  </a:ext>
                </a:extLst>
              </a:tr>
            </a:tbl>
          </a:graphicData>
        </a:graphic>
      </p:graphicFrame>
      <p:sp>
        <p:nvSpPr>
          <p:cNvPr id="4" name="Text Placeholder 3">
            <a:extLst>
              <a:ext uri="{FF2B5EF4-FFF2-40B4-BE49-F238E27FC236}">
                <a16:creationId xmlns:a16="http://schemas.microsoft.com/office/drawing/2014/main" id="{2DE6DA29-C6D2-4E4B-A1AB-C73E2C11A6B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34863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68E7-296F-4017-A85F-C288D54486B1}"/>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3BB80EA2-DE4E-48D4-9973-46115FBF9B78}"/>
              </a:ext>
            </a:extLst>
          </p:cNvPr>
          <p:cNvGraphicFramePr>
            <a:graphicFrameLocks noGrp="1"/>
          </p:cNvGraphicFramePr>
          <p:nvPr>
            <p:ph type="tbl" sz="quarter" idx="13"/>
            <p:extLst>
              <p:ext uri="{D42A27DB-BD31-4B8C-83A1-F6EECF244321}">
                <p14:modId xmlns:p14="http://schemas.microsoft.com/office/powerpoint/2010/main" val="2128635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39605387"/>
                    </a:ext>
                  </a:extLst>
                </a:gridCol>
                <a:gridCol w="740664">
                  <a:extLst>
                    <a:ext uri="{9D8B030D-6E8A-4147-A177-3AD203B41FA5}">
                      <a16:colId xmlns:a16="http://schemas.microsoft.com/office/drawing/2014/main" val="2195584559"/>
                    </a:ext>
                  </a:extLst>
                </a:gridCol>
                <a:gridCol w="740664">
                  <a:extLst>
                    <a:ext uri="{9D8B030D-6E8A-4147-A177-3AD203B41FA5}">
                      <a16:colId xmlns:a16="http://schemas.microsoft.com/office/drawing/2014/main" val="3256082945"/>
                    </a:ext>
                  </a:extLst>
                </a:gridCol>
                <a:gridCol w="740664">
                  <a:extLst>
                    <a:ext uri="{9D8B030D-6E8A-4147-A177-3AD203B41FA5}">
                      <a16:colId xmlns:a16="http://schemas.microsoft.com/office/drawing/2014/main" val="2517382889"/>
                    </a:ext>
                  </a:extLst>
                </a:gridCol>
                <a:gridCol w="740664">
                  <a:extLst>
                    <a:ext uri="{9D8B030D-6E8A-4147-A177-3AD203B41FA5}">
                      <a16:colId xmlns:a16="http://schemas.microsoft.com/office/drawing/2014/main" val="2548797769"/>
                    </a:ext>
                  </a:extLst>
                </a:gridCol>
                <a:gridCol w="740664">
                  <a:extLst>
                    <a:ext uri="{9D8B030D-6E8A-4147-A177-3AD203B41FA5}">
                      <a16:colId xmlns:a16="http://schemas.microsoft.com/office/drawing/2014/main" val="2661566213"/>
                    </a:ext>
                  </a:extLst>
                </a:gridCol>
                <a:gridCol w="740664">
                  <a:extLst>
                    <a:ext uri="{9D8B030D-6E8A-4147-A177-3AD203B41FA5}">
                      <a16:colId xmlns:a16="http://schemas.microsoft.com/office/drawing/2014/main" val="3225875177"/>
                    </a:ext>
                  </a:extLst>
                </a:gridCol>
                <a:gridCol w="740664">
                  <a:extLst>
                    <a:ext uri="{9D8B030D-6E8A-4147-A177-3AD203B41FA5}">
                      <a16:colId xmlns:a16="http://schemas.microsoft.com/office/drawing/2014/main" val="1165514400"/>
                    </a:ext>
                  </a:extLst>
                </a:gridCol>
                <a:gridCol w="740664">
                  <a:extLst>
                    <a:ext uri="{9D8B030D-6E8A-4147-A177-3AD203B41FA5}">
                      <a16:colId xmlns:a16="http://schemas.microsoft.com/office/drawing/2014/main" val="1197916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6997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379265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360994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127783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270323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314635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168110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347601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1460509601"/>
                  </a:ext>
                </a:extLst>
              </a:tr>
            </a:tbl>
          </a:graphicData>
        </a:graphic>
      </p:graphicFrame>
      <p:sp>
        <p:nvSpPr>
          <p:cNvPr id="4" name="Text Placeholder 3">
            <a:extLst>
              <a:ext uri="{FF2B5EF4-FFF2-40B4-BE49-F238E27FC236}">
                <a16:creationId xmlns:a16="http://schemas.microsoft.com/office/drawing/2014/main" id="{6C82BECD-C008-4503-BD91-248B3345688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14729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E9E52-74E0-4012-8E03-369B8C55DC7D}"/>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D9DC4B92-E384-4C19-BA67-7397B7E318C2}"/>
              </a:ext>
            </a:extLst>
          </p:cNvPr>
          <p:cNvGraphicFramePr>
            <a:graphicFrameLocks noGrp="1"/>
          </p:cNvGraphicFramePr>
          <p:nvPr>
            <p:ph type="tbl" sz="quarter" idx="13"/>
            <p:extLst>
              <p:ext uri="{D42A27DB-BD31-4B8C-83A1-F6EECF244321}">
                <p14:modId xmlns:p14="http://schemas.microsoft.com/office/powerpoint/2010/main" val="1458780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14587173"/>
                    </a:ext>
                  </a:extLst>
                </a:gridCol>
                <a:gridCol w="1645920">
                  <a:extLst>
                    <a:ext uri="{9D8B030D-6E8A-4147-A177-3AD203B41FA5}">
                      <a16:colId xmlns:a16="http://schemas.microsoft.com/office/drawing/2014/main" val="3329838633"/>
                    </a:ext>
                  </a:extLst>
                </a:gridCol>
                <a:gridCol w="1645920">
                  <a:extLst>
                    <a:ext uri="{9D8B030D-6E8A-4147-A177-3AD203B41FA5}">
                      <a16:colId xmlns:a16="http://schemas.microsoft.com/office/drawing/2014/main" val="2871078092"/>
                    </a:ext>
                  </a:extLst>
                </a:gridCol>
                <a:gridCol w="1645920">
                  <a:extLst>
                    <a:ext uri="{9D8B030D-6E8A-4147-A177-3AD203B41FA5}">
                      <a16:colId xmlns:a16="http://schemas.microsoft.com/office/drawing/2014/main" val="2162767154"/>
                    </a:ext>
                  </a:extLst>
                </a:gridCol>
                <a:gridCol w="1645920">
                  <a:extLst>
                    <a:ext uri="{9D8B030D-6E8A-4147-A177-3AD203B41FA5}">
                      <a16:colId xmlns:a16="http://schemas.microsoft.com/office/drawing/2014/main" val="199352862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046059552"/>
                  </a:ext>
                </a:extLst>
              </a:tr>
              <a:tr h="370840">
                <a:tc>
                  <a:txBody>
                    <a:bodyPr/>
                    <a:lstStyle/>
                    <a:p>
                      <a:r>
                        <a:rPr lang="en-US" sz="1000"/>
                        <a:t>94</a:t>
                      </a:r>
                    </a:p>
                  </a:txBody>
                  <a:tcPr/>
                </a:tc>
                <a:tc>
                  <a:txBody>
                    <a:bodyPr/>
                    <a:lstStyle/>
                    <a:p>
                      <a:r>
                        <a:rPr lang="en-US" sz="1000"/>
                        <a:t>0.9054</a:t>
                      </a:r>
                    </a:p>
                  </a:txBody>
                  <a:tcPr/>
                </a:tc>
                <a:tc>
                  <a:txBody>
                    <a:bodyPr/>
                    <a:lstStyle/>
                    <a:p>
                      <a:r>
                        <a:rPr lang="en-US" sz="1000"/>
                        <a:t>2900.47</a:t>
                      </a:r>
                    </a:p>
                  </a:txBody>
                  <a:tcPr/>
                </a:tc>
                <a:tc>
                  <a:txBody>
                    <a:bodyPr/>
                    <a:lstStyle/>
                    <a:p>
                      <a:r>
                        <a:rPr lang="en-US" sz="1000"/>
                        <a:t>336805</a:t>
                      </a:r>
                    </a:p>
                  </a:txBody>
                  <a:tcPr/>
                </a:tc>
                <a:tc>
                  <a:txBody>
                    <a:bodyPr/>
                    <a:lstStyle/>
                    <a:p>
                      <a:r>
                        <a:rPr lang="en-US" sz="1000"/>
                        <a:t>272644</a:t>
                      </a:r>
                    </a:p>
                  </a:txBody>
                  <a:tcPr/>
                </a:tc>
                <a:extLst>
                  <a:ext uri="{0D108BD9-81ED-4DB2-BD59-A6C34878D82A}">
                    <a16:rowId xmlns:a16="http://schemas.microsoft.com/office/drawing/2014/main" val="4239655679"/>
                  </a:ext>
                </a:extLst>
              </a:tr>
            </a:tbl>
          </a:graphicData>
        </a:graphic>
      </p:graphicFrame>
      <p:sp>
        <p:nvSpPr>
          <p:cNvPr id="4" name="Text Placeholder 3">
            <a:extLst>
              <a:ext uri="{FF2B5EF4-FFF2-40B4-BE49-F238E27FC236}">
                <a16:creationId xmlns:a16="http://schemas.microsoft.com/office/drawing/2014/main" id="{94AE0722-184E-4AB9-A9B8-EB566C6D6C9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26120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670C1-1DD4-48E5-B16A-C39EAE669167}"/>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CC2E39CE-6824-4794-B5CE-62F8F14F0343}"/>
              </a:ext>
            </a:extLst>
          </p:cNvPr>
          <p:cNvGraphicFramePr>
            <a:graphicFrameLocks noGrp="1"/>
          </p:cNvGraphicFramePr>
          <p:nvPr>
            <p:ph type="tbl" sz="quarter" idx="13"/>
            <p:extLst>
              <p:ext uri="{D42A27DB-BD31-4B8C-83A1-F6EECF244321}">
                <p14:modId xmlns:p14="http://schemas.microsoft.com/office/powerpoint/2010/main" val="3634931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9855244"/>
                    </a:ext>
                  </a:extLst>
                </a:gridCol>
                <a:gridCol w="905256">
                  <a:extLst>
                    <a:ext uri="{9D8B030D-6E8A-4147-A177-3AD203B41FA5}">
                      <a16:colId xmlns:a16="http://schemas.microsoft.com/office/drawing/2014/main" val="2583722790"/>
                    </a:ext>
                  </a:extLst>
                </a:gridCol>
                <a:gridCol w="905256">
                  <a:extLst>
                    <a:ext uri="{9D8B030D-6E8A-4147-A177-3AD203B41FA5}">
                      <a16:colId xmlns:a16="http://schemas.microsoft.com/office/drawing/2014/main" val="3534286607"/>
                    </a:ext>
                  </a:extLst>
                </a:gridCol>
                <a:gridCol w="905256">
                  <a:extLst>
                    <a:ext uri="{9D8B030D-6E8A-4147-A177-3AD203B41FA5}">
                      <a16:colId xmlns:a16="http://schemas.microsoft.com/office/drawing/2014/main" val="1573235547"/>
                    </a:ext>
                  </a:extLst>
                </a:gridCol>
                <a:gridCol w="905256">
                  <a:extLst>
                    <a:ext uri="{9D8B030D-6E8A-4147-A177-3AD203B41FA5}">
                      <a16:colId xmlns:a16="http://schemas.microsoft.com/office/drawing/2014/main" val="479389018"/>
                    </a:ext>
                  </a:extLst>
                </a:gridCol>
                <a:gridCol w="905256">
                  <a:extLst>
                    <a:ext uri="{9D8B030D-6E8A-4147-A177-3AD203B41FA5}">
                      <a16:colId xmlns:a16="http://schemas.microsoft.com/office/drawing/2014/main" val="2928494406"/>
                    </a:ext>
                  </a:extLst>
                </a:gridCol>
                <a:gridCol w="905256">
                  <a:extLst>
                    <a:ext uri="{9D8B030D-6E8A-4147-A177-3AD203B41FA5}">
                      <a16:colId xmlns:a16="http://schemas.microsoft.com/office/drawing/2014/main" val="3164102227"/>
                    </a:ext>
                  </a:extLst>
                </a:gridCol>
                <a:gridCol w="905256">
                  <a:extLst>
                    <a:ext uri="{9D8B030D-6E8A-4147-A177-3AD203B41FA5}">
                      <a16:colId xmlns:a16="http://schemas.microsoft.com/office/drawing/2014/main" val="1278900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2575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77929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570357071"/>
                  </a:ext>
                </a:extLst>
              </a:tr>
            </a:tbl>
          </a:graphicData>
        </a:graphic>
      </p:graphicFrame>
      <p:sp>
        <p:nvSpPr>
          <p:cNvPr id="4" name="Text Placeholder 3">
            <a:extLst>
              <a:ext uri="{FF2B5EF4-FFF2-40B4-BE49-F238E27FC236}">
                <a16:creationId xmlns:a16="http://schemas.microsoft.com/office/drawing/2014/main" id="{4F898587-9D9F-400B-AD18-20CEFE48F50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56470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CF35-CC40-40D9-ADB5-FEA64D66E160}"/>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D4E6BD75-C3A3-4DCC-B04E-E7A2B838452C}"/>
              </a:ext>
            </a:extLst>
          </p:cNvPr>
          <p:cNvGraphicFramePr>
            <a:graphicFrameLocks noGrp="1"/>
          </p:cNvGraphicFramePr>
          <p:nvPr>
            <p:ph type="tbl" sz="quarter" idx="13"/>
            <p:extLst>
              <p:ext uri="{D42A27DB-BD31-4B8C-83A1-F6EECF244321}">
                <p14:modId xmlns:p14="http://schemas.microsoft.com/office/powerpoint/2010/main" val="32120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4946637"/>
                    </a:ext>
                  </a:extLst>
                </a:gridCol>
                <a:gridCol w="905256">
                  <a:extLst>
                    <a:ext uri="{9D8B030D-6E8A-4147-A177-3AD203B41FA5}">
                      <a16:colId xmlns:a16="http://schemas.microsoft.com/office/drawing/2014/main" val="4040958042"/>
                    </a:ext>
                  </a:extLst>
                </a:gridCol>
                <a:gridCol w="905256">
                  <a:extLst>
                    <a:ext uri="{9D8B030D-6E8A-4147-A177-3AD203B41FA5}">
                      <a16:colId xmlns:a16="http://schemas.microsoft.com/office/drawing/2014/main" val="2106776990"/>
                    </a:ext>
                  </a:extLst>
                </a:gridCol>
                <a:gridCol w="905256">
                  <a:extLst>
                    <a:ext uri="{9D8B030D-6E8A-4147-A177-3AD203B41FA5}">
                      <a16:colId xmlns:a16="http://schemas.microsoft.com/office/drawing/2014/main" val="2254277978"/>
                    </a:ext>
                  </a:extLst>
                </a:gridCol>
                <a:gridCol w="905256">
                  <a:extLst>
                    <a:ext uri="{9D8B030D-6E8A-4147-A177-3AD203B41FA5}">
                      <a16:colId xmlns:a16="http://schemas.microsoft.com/office/drawing/2014/main" val="314571093"/>
                    </a:ext>
                  </a:extLst>
                </a:gridCol>
                <a:gridCol w="905256">
                  <a:extLst>
                    <a:ext uri="{9D8B030D-6E8A-4147-A177-3AD203B41FA5}">
                      <a16:colId xmlns:a16="http://schemas.microsoft.com/office/drawing/2014/main" val="445316884"/>
                    </a:ext>
                  </a:extLst>
                </a:gridCol>
                <a:gridCol w="905256">
                  <a:extLst>
                    <a:ext uri="{9D8B030D-6E8A-4147-A177-3AD203B41FA5}">
                      <a16:colId xmlns:a16="http://schemas.microsoft.com/office/drawing/2014/main" val="3952708162"/>
                    </a:ext>
                  </a:extLst>
                </a:gridCol>
                <a:gridCol w="905256">
                  <a:extLst>
                    <a:ext uri="{9D8B030D-6E8A-4147-A177-3AD203B41FA5}">
                      <a16:colId xmlns:a16="http://schemas.microsoft.com/office/drawing/2014/main" val="111597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3828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211728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905295833"/>
                  </a:ext>
                </a:extLst>
              </a:tr>
            </a:tbl>
          </a:graphicData>
        </a:graphic>
      </p:graphicFrame>
      <p:sp>
        <p:nvSpPr>
          <p:cNvPr id="4" name="Text Placeholder 3">
            <a:extLst>
              <a:ext uri="{FF2B5EF4-FFF2-40B4-BE49-F238E27FC236}">
                <a16:creationId xmlns:a16="http://schemas.microsoft.com/office/drawing/2014/main" id="{36679AEA-BA93-4A46-BD79-21E240834B2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71043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5EE8-1A3A-47CB-B99D-D67AFAD0C5DD}"/>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DF0F8682-6599-4DC2-BA7D-116929D087D2}"/>
              </a:ext>
            </a:extLst>
          </p:cNvPr>
          <p:cNvGraphicFramePr>
            <a:graphicFrameLocks noGrp="1"/>
          </p:cNvGraphicFramePr>
          <p:nvPr>
            <p:ph type="tbl" sz="quarter" idx="13"/>
            <p:extLst>
              <p:ext uri="{D42A27DB-BD31-4B8C-83A1-F6EECF244321}">
                <p14:modId xmlns:p14="http://schemas.microsoft.com/office/powerpoint/2010/main" val="2456649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0598123"/>
                    </a:ext>
                  </a:extLst>
                </a:gridCol>
                <a:gridCol w="905256">
                  <a:extLst>
                    <a:ext uri="{9D8B030D-6E8A-4147-A177-3AD203B41FA5}">
                      <a16:colId xmlns:a16="http://schemas.microsoft.com/office/drawing/2014/main" val="996773159"/>
                    </a:ext>
                  </a:extLst>
                </a:gridCol>
                <a:gridCol w="905256">
                  <a:extLst>
                    <a:ext uri="{9D8B030D-6E8A-4147-A177-3AD203B41FA5}">
                      <a16:colId xmlns:a16="http://schemas.microsoft.com/office/drawing/2014/main" val="744606697"/>
                    </a:ext>
                  </a:extLst>
                </a:gridCol>
                <a:gridCol w="905256">
                  <a:extLst>
                    <a:ext uri="{9D8B030D-6E8A-4147-A177-3AD203B41FA5}">
                      <a16:colId xmlns:a16="http://schemas.microsoft.com/office/drawing/2014/main" val="2392486996"/>
                    </a:ext>
                  </a:extLst>
                </a:gridCol>
                <a:gridCol w="905256">
                  <a:extLst>
                    <a:ext uri="{9D8B030D-6E8A-4147-A177-3AD203B41FA5}">
                      <a16:colId xmlns:a16="http://schemas.microsoft.com/office/drawing/2014/main" val="892588638"/>
                    </a:ext>
                  </a:extLst>
                </a:gridCol>
                <a:gridCol w="905256">
                  <a:extLst>
                    <a:ext uri="{9D8B030D-6E8A-4147-A177-3AD203B41FA5}">
                      <a16:colId xmlns:a16="http://schemas.microsoft.com/office/drawing/2014/main" val="821865079"/>
                    </a:ext>
                  </a:extLst>
                </a:gridCol>
                <a:gridCol w="905256">
                  <a:extLst>
                    <a:ext uri="{9D8B030D-6E8A-4147-A177-3AD203B41FA5}">
                      <a16:colId xmlns:a16="http://schemas.microsoft.com/office/drawing/2014/main" val="1774280640"/>
                    </a:ext>
                  </a:extLst>
                </a:gridCol>
                <a:gridCol w="905256">
                  <a:extLst>
                    <a:ext uri="{9D8B030D-6E8A-4147-A177-3AD203B41FA5}">
                      <a16:colId xmlns:a16="http://schemas.microsoft.com/office/drawing/2014/main" val="103418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4026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409487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246631839"/>
                  </a:ext>
                </a:extLst>
              </a:tr>
            </a:tbl>
          </a:graphicData>
        </a:graphic>
      </p:graphicFrame>
      <p:sp>
        <p:nvSpPr>
          <p:cNvPr id="4" name="Text Placeholder 3">
            <a:extLst>
              <a:ext uri="{FF2B5EF4-FFF2-40B4-BE49-F238E27FC236}">
                <a16:creationId xmlns:a16="http://schemas.microsoft.com/office/drawing/2014/main" id="{92EFE446-5D27-4F89-855C-E554CB1E9F3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68365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5CDB2-3B94-4150-AD09-BD6DD00EA2EF}"/>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FE1DED59-5DF1-4D3D-8488-68E16E7C543C}"/>
              </a:ext>
            </a:extLst>
          </p:cNvPr>
          <p:cNvGraphicFramePr>
            <a:graphicFrameLocks noGrp="1"/>
          </p:cNvGraphicFramePr>
          <p:nvPr>
            <p:ph type="tbl" sz="quarter" idx="13"/>
            <p:extLst>
              <p:ext uri="{D42A27DB-BD31-4B8C-83A1-F6EECF244321}">
                <p14:modId xmlns:p14="http://schemas.microsoft.com/office/powerpoint/2010/main" val="332256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9415780"/>
                    </a:ext>
                  </a:extLst>
                </a:gridCol>
                <a:gridCol w="905256">
                  <a:extLst>
                    <a:ext uri="{9D8B030D-6E8A-4147-A177-3AD203B41FA5}">
                      <a16:colId xmlns:a16="http://schemas.microsoft.com/office/drawing/2014/main" val="1332869126"/>
                    </a:ext>
                  </a:extLst>
                </a:gridCol>
                <a:gridCol w="905256">
                  <a:extLst>
                    <a:ext uri="{9D8B030D-6E8A-4147-A177-3AD203B41FA5}">
                      <a16:colId xmlns:a16="http://schemas.microsoft.com/office/drawing/2014/main" val="3395338247"/>
                    </a:ext>
                  </a:extLst>
                </a:gridCol>
                <a:gridCol w="905256">
                  <a:extLst>
                    <a:ext uri="{9D8B030D-6E8A-4147-A177-3AD203B41FA5}">
                      <a16:colId xmlns:a16="http://schemas.microsoft.com/office/drawing/2014/main" val="3422064795"/>
                    </a:ext>
                  </a:extLst>
                </a:gridCol>
                <a:gridCol w="905256">
                  <a:extLst>
                    <a:ext uri="{9D8B030D-6E8A-4147-A177-3AD203B41FA5}">
                      <a16:colId xmlns:a16="http://schemas.microsoft.com/office/drawing/2014/main" val="1787088487"/>
                    </a:ext>
                  </a:extLst>
                </a:gridCol>
                <a:gridCol w="905256">
                  <a:extLst>
                    <a:ext uri="{9D8B030D-6E8A-4147-A177-3AD203B41FA5}">
                      <a16:colId xmlns:a16="http://schemas.microsoft.com/office/drawing/2014/main" val="832693668"/>
                    </a:ext>
                  </a:extLst>
                </a:gridCol>
                <a:gridCol w="905256">
                  <a:extLst>
                    <a:ext uri="{9D8B030D-6E8A-4147-A177-3AD203B41FA5}">
                      <a16:colId xmlns:a16="http://schemas.microsoft.com/office/drawing/2014/main" val="876664561"/>
                    </a:ext>
                  </a:extLst>
                </a:gridCol>
                <a:gridCol w="905256">
                  <a:extLst>
                    <a:ext uri="{9D8B030D-6E8A-4147-A177-3AD203B41FA5}">
                      <a16:colId xmlns:a16="http://schemas.microsoft.com/office/drawing/2014/main" val="364141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6204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57307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842389356"/>
                  </a:ext>
                </a:extLst>
              </a:tr>
            </a:tbl>
          </a:graphicData>
        </a:graphic>
      </p:graphicFrame>
      <p:sp>
        <p:nvSpPr>
          <p:cNvPr id="4" name="Text Placeholder 3">
            <a:extLst>
              <a:ext uri="{FF2B5EF4-FFF2-40B4-BE49-F238E27FC236}">
                <a16:creationId xmlns:a16="http://schemas.microsoft.com/office/drawing/2014/main" id="{3B98391D-AB18-4DF8-8EFD-B583BF133CF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62062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8BF7A-FAAA-4C08-9890-5A766BE1E996}"/>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7FE96A71-E17A-4CC0-B38F-F2105A010303}"/>
              </a:ext>
            </a:extLst>
          </p:cNvPr>
          <p:cNvGraphicFramePr>
            <a:graphicFrameLocks noGrp="1"/>
          </p:cNvGraphicFramePr>
          <p:nvPr>
            <p:ph type="tbl" sz="quarter" idx="13"/>
            <p:extLst>
              <p:ext uri="{D42A27DB-BD31-4B8C-83A1-F6EECF244321}">
                <p14:modId xmlns:p14="http://schemas.microsoft.com/office/powerpoint/2010/main" val="226032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0410807"/>
                    </a:ext>
                  </a:extLst>
                </a:gridCol>
                <a:gridCol w="905256">
                  <a:extLst>
                    <a:ext uri="{9D8B030D-6E8A-4147-A177-3AD203B41FA5}">
                      <a16:colId xmlns:a16="http://schemas.microsoft.com/office/drawing/2014/main" val="352730821"/>
                    </a:ext>
                  </a:extLst>
                </a:gridCol>
                <a:gridCol w="905256">
                  <a:extLst>
                    <a:ext uri="{9D8B030D-6E8A-4147-A177-3AD203B41FA5}">
                      <a16:colId xmlns:a16="http://schemas.microsoft.com/office/drawing/2014/main" val="1695547329"/>
                    </a:ext>
                  </a:extLst>
                </a:gridCol>
                <a:gridCol w="905256">
                  <a:extLst>
                    <a:ext uri="{9D8B030D-6E8A-4147-A177-3AD203B41FA5}">
                      <a16:colId xmlns:a16="http://schemas.microsoft.com/office/drawing/2014/main" val="1867680171"/>
                    </a:ext>
                  </a:extLst>
                </a:gridCol>
                <a:gridCol w="905256">
                  <a:extLst>
                    <a:ext uri="{9D8B030D-6E8A-4147-A177-3AD203B41FA5}">
                      <a16:colId xmlns:a16="http://schemas.microsoft.com/office/drawing/2014/main" val="2533555444"/>
                    </a:ext>
                  </a:extLst>
                </a:gridCol>
                <a:gridCol w="905256">
                  <a:extLst>
                    <a:ext uri="{9D8B030D-6E8A-4147-A177-3AD203B41FA5}">
                      <a16:colId xmlns:a16="http://schemas.microsoft.com/office/drawing/2014/main" val="2923241602"/>
                    </a:ext>
                  </a:extLst>
                </a:gridCol>
                <a:gridCol w="905256">
                  <a:extLst>
                    <a:ext uri="{9D8B030D-6E8A-4147-A177-3AD203B41FA5}">
                      <a16:colId xmlns:a16="http://schemas.microsoft.com/office/drawing/2014/main" val="3096332688"/>
                    </a:ext>
                  </a:extLst>
                </a:gridCol>
                <a:gridCol w="905256">
                  <a:extLst>
                    <a:ext uri="{9D8B030D-6E8A-4147-A177-3AD203B41FA5}">
                      <a16:colId xmlns:a16="http://schemas.microsoft.com/office/drawing/2014/main" val="784015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1954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98450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2538053245"/>
                  </a:ext>
                </a:extLst>
              </a:tr>
            </a:tbl>
          </a:graphicData>
        </a:graphic>
      </p:graphicFrame>
      <p:sp>
        <p:nvSpPr>
          <p:cNvPr id="4" name="Text Placeholder 3">
            <a:extLst>
              <a:ext uri="{FF2B5EF4-FFF2-40B4-BE49-F238E27FC236}">
                <a16:creationId xmlns:a16="http://schemas.microsoft.com/office/drawing/2014/main" id="{91989F7C-4F43-4B2E-8009-06BEA3F588C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20177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D83AC-602A-4820-98B1-836CB83D9102}"/>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A067FAD3-1A6A-4F99-BF92-39875495C31A}"/>
              </a:ext>
            </a:extLst>
          </p:cNvPr>
          <p:cNvGraphicFramePr>
            <a:graphicFrameLocks noGrp="1"/>
          </p:cNvGraphicFramePr>
          <p:nvPr>
            <p:ph type="tbl" sz="quarter" idx="13"/>
            <p:extLst>
              <p:ext uri="{D42A27DB-BD31-4B8C-83A1-F6EECF244321}">
                <p14:modId xmlns:p14="http://schemas.microsoft.com/office/powerpoint/2010/main" val="3718516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2602774"/>
                    </a:ext>
                  </a:extLst>
                </a:gridCol>
                <a:gridCol w="905256">
                  <a:extLst>
                    <a:ext uri="{9D8B030D-6E8A-4147-A177-3AD203B41FA5}">
                      <a16:colId xmlns:a16="http://schemas.microsoft.com/office/drawing/2014/main" val="496403469"/>
                    </a:ext>
                  </a:extLst>
                </a:gridCol>
                <a:gridCol w="905256">
                  <a:extLst>
                    <a:ext uri="{9D8B030D-6E8A-4147-A177-3AD203B41FA5}">
                      <a16:colId xmlns:a16="http://schemas.microsoft.com/office/drawing/2014/main" val="4280401010"/>
                    </a:ext>
                  </a:extLst>
                </a:gridCol>
                <a:gridCol w="905256">
                  <a:extLst>
                    <a:ext uri="{9D8B030D-6E8A-4147-A177-3AD203B41FA5}">
                      <a16:colId xmlns:a16="http://schemas.microsoft.com/office/drawing/2014/main" val="367775608"/>
                    </a:ext>
                  </a:extLst>
                </a:gridCol>
                <a:gridCol w="905256">
                  <a:extLst>
                    <a:ext uri="{9D8B030D-6E8A-4147-A177-3AD203B41FA5}">
                      <a16:colId xmlns:a16="http://schemas.microsoft.com/office/drawing/2014/main" val="3207802168"/>
                    </a:ext>
                  </a:extLst>
                </a:gridCol>
                <a:gridCol w="905256">
                  <a:extLst>
                    <a:ext uri="{9D8B030D-6E8A-4147-A177-3AD203B41FA5}">
                      <a16:colId xmlns:a16="http://schemas.microsoft.com/office/drawing/2014/main" val="3391490606"/>
                    </a:ext>
                  </a:extLst>
                </a:gridCol>
                <a:gridCol w="905256">
                  <a:extLst>
                    <a:ext uri="{9D8B030D-6E8A-4147-A177-3AD203B41FA5}">
                      <a16:colId xmlns:a16="http://schemas.microsoft.com/office/drawing/2014/main" val="2228421148"/>
                    </a:ext>
                  </a:extLst>
                </a:gridCol>
                <a:gridCol w="905256">
                  <a:extLst>
                    <a:ext uri="{9D8B030D-6E8A-4147-A177-3AD203B41FA5}">
                      <a16:colId xmlns:a16="http://schemas.microsoft.com/office/drawing/2014/main" val="100883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2177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552427594"/>
                  </a:ext>
                </a:extLst>
              </a:tr>
            </a:tbl>
          </a:graphicData>
        </a:graphic>
      </p:graphicFrame>
      <p:sp>
        <p:nvSpPr>
          <p:cNvPr id="4" name="Text Placeholder 3">
            <a:extLst>
              <a:ext uri="{FF2B5EF4-FFF2-40B4-BE49-F238E27FC236}">
                <a16:creationId xmlns:a16="http://schemas.microsoft.com/office/drawing/2014/main" id="{6F7DAF8F-089E-49CE-BCC3-03731D02898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53287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DD518-13C0-47DB-B01D-D74EB643354F}"/>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EE4A4915-685E-445E-A7BD-50FAB3D97D58}"/>
              </a:ext>
            </a:extLst>
          </p:cNvPr>
          <p:cNvGraphicFramePr>
            <a:graphicFrameLocks noGrp="1"/>
          </p:cNvGraphicFramePr>
          <p:nvPr>
            <p:ph type="tbl" sz="quarter" idx="13"/>
            <p:extLst>
              <p:ext uri="{D42A27DB-BD31-4B8C-83A1-F6EECF244321}">
                <p14:modId xmlns:p14="http://schemas.microsoft.com/office/powerpoint/2010/main" val="383870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2170491"/>
                    </a:ext>
                  </a:extLst>
                </a:gridCol>
                <a:gridCol w="905256">
                  <a:extLst>
                    <a:ext uri="{9D8B030D-6E8A-4147-A177-3AD203B41FA5}">
                      <a16:colId xmlns:a16="http://schemas.microsoft.com/office/drawing/2014/main" val="1467109250"/>
                    </a:ext>
                  </a:extLst>
                </a:gridCol>
                <a:gridCol w="905256">
                  <a:extLst>
                    <a:ext uri="{9D8B030D-6E8A-4147-A177-3AD203B41FA5}">
                      <a16:colId xmlns:a16="http://schemas.microsoft.com/office/drawing/2014/main" val="3890610039"/>
                    </a:ext>
                  </a:extLst>
                </a:gridCol>
                <a:gridCol w="905256">
                  <a:extLst>
                    <a:ext uri="{9D8B030D-6E8A-4147-A177-3AD203B41FA5}">
                      <a16:colId xmlns:a16="http://schemas.microsoft.com/office/drawing/2014/main" val="749452210"/>
                    </a:ext>
                  </a:extLst>
                </a:gridCol>
                <a:gridCol w="905256">
                  <a:extLst>
                    <a:ext uri="{9D8B030D-6E8A-4147-A177-3AD203B41FA5}">
                      <a16:colId xmlns:a16="http://schemas.microsoft.com/office/drawing/2014/main" val="3916521320"/>
                    </a:ext>
                  </a:extLst>
                </a:gridCol>
                <a:gridCol w="905256">
                  <a:extLst>
                    <a:ext uri="{9D8B030D-6E8A-4147-A177-3AD203B41FA5}">
                      <a16:colId xmlns:a16="http://schemas.microsoft.com/office/drawing/2014/main" val="4045095582"/>
                    </a:ext>
                  </a:extLst>
                </a:gridCol>
                <a:gridCol w="905256">
                  <a:extLst>
                    <a:ext uri="{9D8B030D-6E8A-4147-A177-3AD203B41FA5}">
                      <a16:colId xmlns:a16="http://schemas.microsoft.com/office/drawing/2014/main" val="1915557907"/>
                    </a:ext>
                  </a:extLst>
                </a:gridCol>
                <a:gridCol w="905256">
                  <a:extLst>
                    <a:ext uri="{9D8B030D-6E8A-4147-A177-3AD203B41FA5}">
                      <a16:colId xmlns:a16="http://schemas.microsoft.com/office/drawing/2014/main" val="101252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3266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127063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909456185"/>
                  </a:ext>
                </a:extLst>
              </a:tr>
            </a:tbl>
          </a:graphicData>
        </a:graphic>
      </p:graphicFrame>
      <p:sp>
        <p:nvSpPr>
          <p:cNvPr id="4" name="Text Placeholder 3">
            <a:extLst>
              <a:ext uri="{FF2B5EF4-FFF2-40B4-BE49-F238E27FC236}">
                <a16:creationId xmlns:a16="http://schemas.microsoft.com/office/drawing/2014/main" id="{EE9D86B7-B1DF-4157-9E80-A3105EC017C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5471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5BD7-1B4D-41C7-A8AE-DE0221EA43ED}"/>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C0E1C473-75EC-4816-9BA5-212313E89AF9}"/>
              </a:ext>
            </a:extLst>
          </p:cNvPr>
          <p:cNvGraphicFramePr>
            <a:graphicFrameLocks noGrp="1"/>
          </p:cNvGraphicFramePr>
          <p:nvPr>
            <p:ph type="tbl" sz="quarter" idx="13"/>
            <p:extLst>
              <p:ext uri="{D42A27DB-BD31-4B8C-83A1-F6EECF244321}">
                <p14:modId xmlns:p14="http://schemas.microsoft.com/office/powerpoint/2010/main" val="772818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2558148"/>
                    </a:ext>
                  </a:extLst>
                </a:gridCol>
                <a:gridCol w="905256">
                  <a:extLst>
                    <a:ext uri="{9D8B030D-6E8A-4147-A177-3AD203B41FA5}">
                      <a16:colId xmlns:a16="http://schemas.microsoft.com/office/drawing/2014/main" val="632593544"/>
                    </a:ext>
                  </a:extLst>
                </a:gridCol>
                <a:gridCol w="905256">
                  <a:extLst>
                    <a:ext uri="{9D8B030D-6E8A-4147-A177-3AD203B41FA5}">
                      <a16:colId xmlns:a16="http://schemas.microsoft.com/office/drawing/2014/main" val="1059451702"/>
                    </a:ext>
                  </a:extLst>
                </a:gridCol>
                <a:gridCol w="905256">
                  <a:extLst>
                    <a:ext uri="{9D8B030D-6E8A-4147-A177-3AD203B41FA5}">
                      <a16:colId xmlns:a16="http://schemas.microsoft.com/office/drawing/2014/main" val="3221896697"/>
                    </a:ext>
                  </a:extLst>
                </a:gridCol>
                <a:gridCol w="905256">
                  <a:extLst>
                    <a:ext uri="{9D8B030D-6E8A-4147-A177-3AD203B41FA5}">
                      <a16:colId xmlns:a16="http://schemas.microsoft.com/office/drawing/2014/main" val="4137647508"/>
                    </a:ext>
                  </a:extLst>
                </a:gridCol>
                <a:gridCol w="905256">
                  <a:extLst>
                    <a:ext uri="{9D8B030D-6E8A-4147-A177-3AD203B41FA5}">
                      <a16:colId xmlns:a16="http://schemas.microsoft.com/office/drawing/2014/main" val="244651981"/>
                    </a:ext>
                  </a:extLst>
                </a:gridCol>
                <a:gridCol w="905256">
                  <a:extLst>
                    <a:ext uri="{9D8B030D-6E8A-4147-A177-3AD203B41FA5}">
                      <a16:colId xmlns:a16="http://schemas.microsoft.com/office/drawing/2014/main" val="1683112021"/>
                    </a:ext>
                  </a:extLst>
                </a:gridCol>
                <a:gridCol w="905256">
                  <a:extLst>
                    <a:ext uri="{9D8B030D-6E8A-4147-A177-3AD203B41FA5}">
                      <a16:colId xmlns:a16="http://schemas.microsoft.com/office/drawing/2014/main" val="143735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4180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27222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592489601"/>
                  </a:ext>
                </a:extLst>
              </a:tr>
            </a:tbl>
          </a:graphicData>
        </a:graphic>
      </p:graphicFrame>
      <p:sp>
        <p:nvSpPr>
          <p:cNvPr id="4" name="Text Placeholder 3">
            <a:extLst>
              <a:ext uri="{FF2B5EF4-FFF2-40B4-BE49-F238E27FC236}">
                <a16:creationId xmlns:a16="http://schemas.microsoft.com/office/drawing/2014/main" id="{18451808-196D-4915-81DB-D2DD669355D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75024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18B6-81FC-4043-B5CA-77FCBCD31363}"/>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9A1E41A7-00F6-42DE-871F-275F5A303428}"/>
              </a:ext>
            </a:extLst>
          </p:cNvPr>
          <p:cNvGraphicFramePr>
            <a:graphicFrameLocks noGrp="1"/>
          </p:cNvGraphicFramePr>
          <p:nvPr>
            <p:ph type="tbl" sz="quarter" idx="13"/>
            <p:extLst>
              <p:ext uri="{D42A27DB-BD31-4B8C-83A1-F6EECF244321}">
                <p14:modId xmlns:p14="http://schemas.microsoft.com/office/powerpoint/2010/main" val="1027579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23328739"/>
                    </a:ext>
                  </a:extLst>
                </a:gridCol>
                <a:gridCol w="905256">
                  <a:extLst>
                    <a:ext uri="{9D8B030D-6E8A-4147-A177-3AD203B41FA5}">
                      <a16:colId xmlns:a16="http://schemas.microsoft.com/office/drawing/2014/main" val="1910483761"/>
                    </a:ext>
                  </a:extLst>
                </a:gridCol>
                <a:gridCol w="905256">
                  <a:extLst>
                    <a:ext uri="{9D8B030D-6E8A-4147-A177-3AD203B41FA5}">
                      <a16:colId xmlns:a16="http://schemas.microsoft.com/office/drawing/2014/main" val="397295311"/>
                    </a:ext>
                  </a:extLst>
                </a:gridCol>
                <a:gridCol w="905256">
                  <a:extLst>
                    <a:ext uri="{9D8B030D-6E8A-4147-A177-3AD203B41FA5}">
                      <a16:colId xmlns:a16="http://schemas.microsoft.com/office/drawing/2014/main" val="1915992216"/>
                    </a:ext>
                  </a:extLst>
                </a:gridCol>
                <a:gridCol w="905256">
                  <a:extLst>
                    <a:ext uri="{9D8B030D-6E8A-4147-A177-3AD203B41FA5}">
                      <a16:colId xmlns:a16="http://schemas.microsoft.com/office/drawing/2014/main" val="83833615"/>
                    </a:ext>
                  </a:extLst>
                </a:gridCol>
                <a:gridCol w="905256">
                  <a:extLst>
                    <a:ext uri="{9D8B030D-6E8A-4147-A177-3AD203B41FA5}">
                      <a16:colId xmlns:a16="http://schemas.microsoft.com/office/drawing/2014/main" val="837882038"/>
                    </a:ext>
                  </a:extLst>
                </a:gridCol>
                <a:gridCol w="905256">
                  <a:extLst>
                    <a:ext uri="{9D8B030D-6E8A-4147-A177-3AD203B41FA5}">
                      <a16:colId xmlns:a16="http://schemas.microsoft.com/office/drawing/2014/main" val="2001166869"/>
                    </a:ext>
                  </a:extLst>
                </a:gridCol>
                <a:gridCol w="905256">
                  <a:extLst>
                    <a:ext uri="{9D8B030D-6E8A-4147-A177-3AD203B41FA5}">
                      <a16:colId xmlns:a16="http://schemas.microsoft.com/office/drawing/2014/main" val="253980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0548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74537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803060356"/>
                  </a:ext>
                </a:extLst>
              </a:tr>
            </a:tbl>
          </a:graphicData>
        </a:graphic>
      </p:graphicFrame>
      <p:sp>
        <p:nvSpPr>
          <p:cNvPr id="4" name="Text Placeholder 3">
            <a:extLst>
              <a:ext uri="{FF2B5EF4-FFF2-40B4-BE49-F238E27FC236}">
                <a16:creationId xmlns:a16="http://schemas.microsoft.com/office/drawing/2014/main" id="{216E5B70-577C-4193-B957-F3F1633AAC8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33684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7FDDE-7148-4EEF-B6B5-C82149EB0A7D}"/>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12BBB8CF-8388-4205-8332-44CEC0BE5E13}"/>
              </a:ext>
            </a:extLst>
          </p:cNvPr>
          <p:cNvGraphicFramePr>
            <a:graphicFrameLocks noGrp="1"/>
          </p:cNvGraphicFramePr>
          <p:nvPr>
            <p:ph type="tbl" sz="quarter" idx="13"/>
            <p:extLst>
              <p:ext uri="{D42A27DB-BD31-4B8C-83A1-F6EECF244321}">
                <p14:modId xmlns:p14="http://schemas.microsoft.com/office/powerpoint/2010/main" val="100775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7760652"/>
                    </a:ext>
                  </a:extLst>
                </a:gridCol>
                <a:gridCol w="905256">
                  <a:extLst>
                    <a:ext uri="{9D8B030D-6E8A-4147-A177-3AD203B41FA5}">
                      <a16:colId xmlns:a16="http://schemas.microsoft.com/office/drawing/2014/main" val="1652612559"/>
                    </a:ext>
                  </a:extLst>
                </a:gridCol>
                <a:gridCol w="905256">
                  <a:extLst>
                    <a:ext uri="{9D8B030D-6E8A-4147-A177-3AD203B41FA5}">
                      <a16:colId xmlns:a16="http://schemas.microsoft.com/office/drawing/2014/main" val="3350107438"/>
                    </a:ext>
                  </a:extLst>
                </a:gridCol>
                <a:gridCol w="905256">
                  <a:extLst>
                    <a:ext uri="{9D8B030D-6E8A-4147-A177-3AD203B41FA5}">
                      <a16:colId xmlns:a16="http://schemas.microsoft.com/office/drawing/2014/main" val="2038094801"/>
                    </a:ext>
                  </a:extLst>
                </a:gridCol>
                <a:gridCol w="905256">
                  <a:extLst>
                    <a:ext uri="{9D8B030D-6E8A-4147-A177-3AD203B41FA5}">
                      <a16:colId xmlns:a16="http://schemas.microsoft.com/office/drawing/2014/main" val="1242374380"/>
                    </a:ext>
                  </a:extLst>
                </a:gridCol>
                <a:gridCol w="905256">
                  <a:extLst>
                    <a:ext uri="{9D8B030D-6E8A-4147-A177-3AD203B41FA5}">
                      <a16:colId xmlns:a16="http://schemas.microsoft.com/office/drawing/2014/main" val="4124972315"/>
                    </a:ext>
                  </a:extLst>
                </a:gridCol>
                <a:gridCol w="905256">
                  <a:extLst>
                    <a:ext uri="{9D8B030D-6E8A-4147-A177-3AD203B41FA5}">
                      <a16:colId xmlns:a16="http://schemas.microsoft.com/office/drawing/2014/main" val="1999733581"/>
                    </a:ext>
                  </a:extLst>
                </a:gridCol>
                <a:gridCol w="905256">
                  <a:extLst>
                    <a:ext uri="{9D8B030D-6E8A-4147-A177-3AD203B41FA5}">
                      <a16:colId xmlns:a16="http://schemas.microsoft.com/office/drawing/2014/main" val="2939907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0801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141274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114329018"/>
                  </a:ext>
                </a:extLst>
              </a:tr>
            </a:tbl>
          </a:graphicData>
        </a:graphic>
      </p:graphicFrame>
      <p:sp>
        <p:nvSpPr>
          <p:cNvPr id="4" name="Text Placeholder 3">
            <a:extLst>
              <a:ext uri="{FF2B5EF4-FFF2-40B4-BE49-F238E27FC236}">
                <a16:creationId xmlns:a16="http://schemas.microsoft.com/office/drawing/2014/main" id="{3E501912-7EE6-4057-A2D7-13BB9F98228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17051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5F07-B4DA-46BA-9D43-E7EBF58751AC}"/>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05806D2D-1B4C-471B-8BAB-CAD035BEF160}"/>
              </a:ext>
            </a:extLst>
          </p:cNvPr>
          <p:cNvGraphicFramePr>
            <a:graphicFrameLocks noGrp="1"/>
          </p:cNvGraphicFramePr>
          <p:nvPr>
            <p:ph type="tbl" sz="quarter" idx="13"/>
            <p:extLst>
              <p:ext uri="{D42A27DB-BD31-4B8C-83A1-F6EECF244321}">
                <p14:modId xmlns:p14="http://schemas.microsoft.com/office/powerpoint/2010/main" val="775183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43234055"/>
                    </a:ext>
                  </a:extLst>
                </a:gridCol>
                <a:gridCol w="905256">
                  <a:extLst>
                    <a:ext uri="{9D8B030D-6E8A-4147-A177-3AD203B41FA5}">
                      <a16:colId xmlns:a16="http://schemas.microsoft.com/office/drawing/2014/main" val="4073671042"/>
                    </a:ext>
                  </a:extLst>
                </a:gridCol>
                <a:gridCol w="905256">
                  <a:extLst>
                    <a:ext uri="{9D8B030D-6E8A-4147-A177-3AD203B41FA5}">
                      <a16:colId xmlns:a16="http://schemas.microsoft.com/office/drawing/2014/main" val="4132616000"/>
                    </a:ext>
                  </a:extLst>
                </a:gridCol>
                <a:gridCol w="905256">
                  <a:extLst>
                    <a:ext uri="{9D8B030D-6E8A-4147-A177-3AD203B41FA5}">
                      <a16:colId xmlns:a16="http://schemas.microsoft.com/office/drawing/2014/main" val="242786357"/>
                    </a:ext>
                  </a:extLst>
                </a:gridCol>
                <a:gridCol w="905256">
                  <a:extLst>
                    <a:ext uri="{9D8B030D-6E8A-4147-A177-3AD203B41FA5}">
                      <a16:colId xmlns:a16="http://schemas.microsoft.com/office/drawing/2014/main" val="2143060366"/>
                    </a:ext>
                  </a:extLst>
                </a:gridCol>
                <a:gridCol w="905256">
                  <a:extLst>
                    <a:ext uri="{9D8B030D-6E8A-4147-A177-3AD203B41FA5}">
                      <a16:colId xmlns:a16="http://schemas.microsoft.com/office/drawing/2014/main" val="384302846"/>
                    </a:ext>
                  </a:extLst>
                </a:gridCol>
                <a:gridCol w="905256">
                  <a:extLst>
                    <a:ext uri="{9D8B030D-6E8A-4147-A177-3AD203B41FA5}">
                      <a16:colId xmlns:a16="http://schemas.microsoft.com/office/drawing/2014/main" val="3956984104"/>
                    </a:ext>
                  </a:extLst>
                </a:gridCol>
                <a:gridCol w="905256">
                  <a:extLst>
                    <a:ext uri="{9D8B030D-6E8A-4147-A177-3AD203B41FA5}">
                      <a16:colId xmlns:a16="http://schemas.microsoft.com/office/drawing/2014/main" val="4287782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9014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21344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3661732681"/>
                  </a:ext>
                </a:extLst>
              </a:tr>
            </a:tbl>
          </a:graphicData>
        </a:graphic>
      </p:graphicFrame>
      <p:sp>
        <p:nvSpPr>
          <p:cNvPr id="4" name="Text Placeholder 3">
            <a:extLst>
              <a:ext uri="{FF2B5EF4-FFF2-40B4-BE49-F238E27FC236}">
                <a16:creationId xmlns:a16="http://schemas.microsoft.com/office/drawing/2014/main" id="{E289F2AE-B529-45C3-B7C6-5572C459E38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99821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1641B-5853-4C3F-B9DB-199D6BDBEF36}"/>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A25627A0-A3BD-4658-A4C0-82EBEE6EFD1A}"/>
              </a:ext>
            </a:extLst>
          </p:cNvPr>
          <p:cNvGraphicFramePr>
            <a:graphicFrameLocks noGrp="1"/>
          </p:cNvGraphicFramePr>
          <p:nvPr>
            <p:ph type="tbl" sz="quarter" idx="13"/>
            <p:extLst>
              <p:ext uri="{D42A27DB-BD31-4B8C-83A1-F6EECF244321}">
                <p14:modId xmlns:p14="http://schemas.microsoft.com/office/powerpoint/2010/main" val="196152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5233421"/>
                    </a:ext>
                  </a:extLst>
                </a:gridCol>
                <a:gridCol w="905256">
                  <a:extLst>
                    <a:ext uri="{9D8B030D-6E8A-4147-A177-3AD203B41FA5}">
                      <a16:colId xmlns:a16="http://schemas.microsoft.com/office/drawing/2014/main" val="1655870941"/>
                    </a:ext>
                  </a:extLst>
                </a:gridCol>
                <a:gridCol w="905256">
                  <a:extLst>
                    <a:ext uri="{9D8B030D-6E8A-4147-A177-3AD203B41FA5}">
                      <a16:colId xmlns:a16="http://schemas.microsoft.com/office/drawing/2014/main" val="3385857746"/>
                    </a:ext>
                  </a:extLst>
                </a:gridCol>
                <a:gridCol w="905256">
                  <a:extLst>
                    <a:ext uri="{9D8B030D-6E8A-4147-A177-3AD203B41FA5}">
                      <a16:colId xmlns:a16="http://schemas.microsoft.com/office/drawing/2014/main" val="2776687687"/>
                    </a:ext>
                  </a:extLst>
                </a:gridCol>
                <a:gridCol w="905256">
                  <a:extLst>
                    <a:ext uri="{9D8B030D-6E8A-4147-A177-3AD203B41FA5}">
                      <a16:colId xmlns:a16="http://schemas.microsoft.com/office/drawing/2014/main" val="1704403294"/>
                    </a:ext>
                  </a:extLst>
                </a:gridCol>
                <a:gridCol w="905256">
                  <a:extLst>
                    <a:ext uri="{9D8B030D-6E8A-4147-A177-3AD203B41FA5}">
                      <a16:colId xmlns:a16="http://schemas.microsoft.com/office/drawing/2014/main" val="4282245885"/>
                    </a:ext>
                  </a:extLst>
                </a:gridCol>
                <a:gridCol w="905256">
                  <a:extLst>
                    <a:ext uri="{9D8B030D-6E8A-4147-A177-3AD203B41FA5}">
                      <a16:colId xmlns:a16="http://schemas.microsoft.com/office/drawing/2014/main" val="2574504007"/>
                    </a:ext>
                  </a:extLst>
                </a:gridCol>
                <a:gridCol w="905256">
                  <a:extLst>
                    <a:ext uri="{9D8B030D-6E8A-4147-A177-3AD203B41FA5}">
                      <a16:colId xmlns:a16="http://schemas.microsoft.com/office/drawing/2014/main" val="3383957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0838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270658216"/>
                  </a:ext>
                </a:extLst>
              </a:tr>
            </a:tbl>
          </a:graphicData>
        </a:graphic>
      </p:graphicFrame>
      <p:sp>
        <p:nvSpPr>
          <p:cNvPr id="4" name="Text Placeholder 3">
            <a:extLst>
              <a:ext uri="{FF2B5EF4-FFF2-40B4-BE49-F238E27FC236}">
                <a16:creationId xmlns:a16="http://schemas.microsoft.com/office/drawing/2014/main" id="{F5DB9E9F-192C-4B8E-9D6E-44C7D31269C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59183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CB8EA-4409-466D-9D88-35F36A05514F}"/>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BF10905D-5EAE-493C-AEBA-22F2FB118A8F}"/>
              </a:ext>
            </a:extLst>
          </p:cNvPr>
          <p:cNvGraphicFramePr>
            <a:graphicFrameLocks noGrp="1"/>
          </p:cNvGraphicFramePr>
          <p:nvPr>
            <p:ph type="tbl" sz="quarter" idx="13"/>
            <p:extLst>
              <p:ext uri="{D42A27DB-BD31-4B8C-83A1-F6EECF244321}">
                <p14:modId xmlns:p14="http://schemas.microsoft.com/office/powerpoint/2010/main" val="3154614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651834"/>
                    </a:ext>
                  </a:extLst>
                </a:gridCol>
                <a:gridCol w="905256">
                  <a:extLst>
                    <a:ext uri="{9D8B030D-6E8A-4147-A177-3AD203B41FA5}">
                      <a16:colId xmlns:a16="http://schemas.microsoft.com/office/drawing/2014/main" val="1977953390"/>
                    </a:ext>
                  </a:extLst>
                </a:gridCol>
                <a:gridCol w="905256">
                  <a:extLst>
                    <a:ext uri="{9D8B030D-6E8A-4147-A177-3AD203B41FA5}">
                      <a16:colId xmlns:a16="http://schemas.microsoft.com/office/drawing/2014/main" val="2118729977"/>
                    </a:ext>
                  </a:extLst>
                </a:gridCol>
                <a:gridCol w="905256">
                  <a:extLst>
                    <a:ext uri="{9D8B030D-6E8A-4147-A177-3AD203B41FA5}">
                      <a16:colId xmlns:a16="http://schemas.microsoft.com/office/drawing/2014/main" val="2661211217"/>
                    </a:ext>
                  </a:extLst>
                </a:gridCol>
                <a:gridCol w="905256">
                  <a:extLst>
                    <a:ext uri="{9D8B030D-6E8A-4147-A177-3AD203B41FA5}">
                      <a16:colId xmlns:a16="http://schemas.microsoft.com/office/drawing/2014/main" val="4178222931"/>
                    </a:ext>
                  </a:extLst>
                </a:gridCol>
                <a:gridCol w="905256">
                  <a:extLst>
                    <a:ext uri="{9D8B030D-6E8A-4147-A177-3AD203B41FA5}">
                      <a16:colId xmlns:a16="http://schemas.microsoft.com/office/drawing/2014/main" val="3235588115"/>
                    </a:ext>
                  </a:extLst>
                </a:gridCol>
                <a:gridCol w="905256">
                  <a:extLst>
                    <a:ext uri="{9D8B030D-6E8A-4147-A177-3AD203B41FA5}">
                      <a16:colId xmlns:a16="http://schemas.microsoft.com/office/drawing/2014/main" val="3730939494"/>
                    </a:ext>
                  </a:extLst>
                </a:gridCol>
                <a:gridCol w="905256">
                  <a:extLst>
                    <a:ext uri="{9D8B030D-6E8A-4147-A177-3AD203B41FA5}">
                      <a16:colId xmlns:a16="http://schemas.microsoft.com/office/drawing/2014/main" val="140047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2417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186810081"/>
                  </a:ext>
                </a:extLst>
              </a:tr>
            </a:tbl>
          </a:graphicData>
        </a:graphic>
      </p:graphicFrame>
      <p:sp>
        <p:nvSpPr>
          <p:cNvPr id="4" name="Text Placeholder 3">
            <a:extLst>
              <a:ext uri="{FF2B5EF4-FFF2-40B4-BE49-F238E27FC236}">
                <a16:creationId xmlns:a16="http://schemas.microsoft.com/office/drawing/2014/main" id="{BD9FAC80-179A-4CD1-A998-8E3CBA3B8D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87440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CFADF-C1DF-4602-82C8-8CB44B64FBBD}"/>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546B3F6F-710E-4E58-9A9A-6ACEDB1FDB7C}"/>
              </a:ext>
            </a:extLst>
          </p:cNvPr>
          <p:cNvGraphicFramePr>
            <a:graphicFrameLocks noGrp="1"/>
          </p:cNvGraphicFramePr>
          <p:nvPr>
            <p:ph type="tbl" sz="quarter" idx="13"/>
            <p:extLst>
              <p:ext uri="{D42A27DB-BD31-4B8C-83A1-F6EECF244321}">
                <p14:modId xmlns:p14="http://schemas.microsoft.com/office/powerpoint/2010/main" val="237206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5195828"/>
                    </a:ext>
                  </a:extLst>
                </a:gridCol>
                <a:gridCol w="905256">
                  <a:extLst>
                    <a:ext uri="{9D8B030D-6E8A-4147-A177-3AD203B41FA5}">
                      <a16:colId xmlns:a16="http://schemas.microsoft.com/office/drawing/2014/main" val="3017189569"/>
                    </a:ext>
                  </a:extLst>
                </a:gridCol>
                <a:gridCol w="905256">
                  <a:extLst>
                    <a:ext uri="{9D8B030D-6E8A-4147-A177-3AD203B41FA5}">
                      <a16:colId xmlns:a16="http://schemas.microsoft.com/office/drawing/2014/main" val="3742593828"/>
                    </a:ext>
                  </a:extLst>
                </a:gridCol>
                <a:gridCol w="905256">
                  <a:extLst>
                    <a:ext uri="{9D8B030D-6E8A-4147-A177-3AD203B41FA5}">
                      <a16:colId xmlns:a16="http://schemas.microsoft.com/office/drawing/2014/main" val="2677732993"/>
                    </a:ext>
                  </a:extLst>
                </a:gridCol>
                <a:gridCol w="905256">
                  <a:extLst>
                    <a:ext uri="{9D8B030D-6E8A-4147-A177-3AD203B41FA5}">
                      <a16:colId xmlns:a16="http://schemas.microsoft.com/office/drawing/2014/main" val="1140164743"/>
                    </a:ext>
                  </a:extLst>
                </a:gridCol>
                <a:gridCol w="905256">
                  <a:extLst>
                    <a:ext uri="{9D8B030D-6E8A-4147-A177-3AD203B41FA5}">
                      <a16:colId xmlns:a16="http://schemas.microsoft.com/office/drawing/2014/main" val="1519525275"/>
                    </a:ext>
                  </a:extLst>
                </a:gridCol>
                <a:gridCol w="905256">
                  <a:extLst>
                    <a:ext uri="{9D8B030D-6E8A-4147-A177-3AD203B41FA5}">
                      <a16:colId xmlns:a16="http://schemas.microsoft.com/office/drawing/2014/main" val="1591939147"/>
                    </a:ext>
                  </a:extLst>
                </a:gridCol>
                <a:gridCol w="905256">
                  <a:extLst>
                    <a:ext uri="{9D8B030D-6E8A-4147-A177-3AD203B41FA5}">
                      <a16:colId xmlns:a16="http://schemas.microsoft.com/office/drawing/2014/main" val="2140384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9224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269177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4222341931"/>
                  </a:ext>
                </a:extLst>
              </a:tr>
            </a:tbl>
          </a:graphicData>
        </a:graphic>
      </p:graphicFrame>
      <p:sp>
        <p:nvSpPr>
          <p:cNvPr id="4" name="Text Placeholder 3">
            <a:extLst>
              <a:ext uri="{FF2B5EF4-FFF2-40B4-BE49-F238E27FC236}">
                <a16:creationId xmlns:a16="http://schemas.microsoft.com/office/drawing/2014/main" id="{4CB2F57C-0A0C-4F72-B331-FC6774458F0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513595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522A6-E420-404A-B708-0738C03DFA68}"/>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C625564A-6C47-4C57-9F3B-94B7B80F3455}"/>
              </a:ext>
            </a:extLst>
          </p:cNvPr>
          <p:cNvGraphicFramePr>
            <a:graphicFrameLocks noGrp="1"/>
          </p:cNvGraphicFramePr>
          <p:nvPr>
            <p:ph type="tbl" sz="quarter" idx="13"/>
            <p:extLst>
              <p:ext uri="{D42A27DB-BD31-4B8C-83A1-F6EECF244321}">
                <p14:modId xmlns:p14="http://schemas.microsoft.com/office/powerpoint/2010/main" val="161775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49241332"/>
                    </a:ext>
                  </a:extLst>
                </a:gridCol>
                <a:gridCol w="1481327">
                  <a:extLst>
                    <a:ext uri="{9D8B030D-6E8A-4147-A177-3AD203B41FA5}">
                      <a16:colId xmlns:a16="http://schemas.microsoft.com/office/drawing/2014/main" val="617504383"/>
                    </a:ext>
                  </a:extLst>
                </a:gridCol>
                <a:gridCol w="658368">
                  <a:extLst>
                    <a:ext uri="{9D8B030D-6E8A-4147-A177-3AD203B41FA5}">
                      <a16:colId xmlns:a16="http://schemas.microsoft.com/office/drawing/2014/main" val="3662685466"/>
                    </a:ext>
                  </a:extLst>
                </a:gridCol>
                <a:gridCol w="658368">
                  <a:extLst>
                    <a:ext uri="{9D8B030D-6E8A-4147-A177-3AD203B41FA5}">
                      <a16:colId xmlns:a16="http://schemas.microsoft.com/office/drawing/2014/main" val="3321541684"/>
                    </a:ext>
                  </a:extLst>
                </a:gridCol>
                <a:gridCol w="658368">
                  <a:extLst>
                    <a:ext uri="{9D8B030D-6E8A-4147-A177-3AD203B41FA5}">
                      <a16:colId xmlns:a16="http://schemas.microsoft.com/office/drawing/2014/main" val="2032620466"/>
                    </a:ext>
                  </a:extLst>
                </a:gridCol>
                <a:gridCol w="658368">
                  <a:extLst>
                    <a:ext uri="{9D8B030D-6E8A-4147-A177-3AD203B41FA5}">
                      <a16:colId xmlns:a16="http://schemas.microsoft.com/office/drawing/2014/main" val="1804848960"/>
                    </a:ext>
                  </a:extLst>
                </a:gridCol>
                <a:gridCol w="658368">
                  <a:extLst>
                    <a:ext uri="{9D8B030D-6E8A-4147-A177-3AD203B41FA5}">
                      <a16:colId xmlns:a16="http://schemas.microsoft.com/office/drawing/2014/main" val="1740735875"/>
                    </a:ext>
                  </a:extLst>
                </a:gridCol>
                <a:gridCol w="658368">
                  <a:extLst>
                    <a:ext uri="{9D8B030D-6E8A-4147-A177-3AD203B41FA5}">
                      <a16:colId xmlns:a16="http://schemas.microsoft.com/office/drawing/2014/main" val="2467200904"/>
                    </a:ext>
                  </a:extLst>
                </a:gridCol>
                <a:gridCol w="658368">
                  <a:extLst>
                    <a:ext uri="{9D8B030D-6E8A-4147-A177-3AD203B41FA5}">
                      <a16:colId xmlns:a16="http://schemas.microsoft.com/office/drawing/2014/main" val="2265528830"/>
                    </a:ext>
                  </a:extLst>
                </a:gridCol>
                <a:gridCol w="658368">
                  <a:extLst>
                    <a:ext uri="{9D8B030D-6E8A-4147-A177-3AD203B41FA5}">
                      <a16:colId xmlns:a16="http://schemas.microsoft.com/office/drawing/2014/main" val="3518568516"/>
                    </a:ext>
                  </a:extLst>
                </a:gridCol>
                <a:gridCol w="658368">
                  <a:extLst>
                    <a:ext uri="{9D8B030D-6E8A-4147-A177-3AD203B41FA5}">
                      <a16:colId xmlns:a16="http://schemas.microsoft.com/office/drawing/2014/main" val="3188211228"/>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960393014"/>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2758725191"/>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4182155509"/>
                  </a:ext>
                </a:extLst>
              </a:tr>
            </a:tbl>
          </a:graphicData>
        </a:graphic>
      </p:graphicFrame>
      <p:sp>
        <p:nvSpPr>
          <p:cNvPr id="4" name="Text Placeholder 3">
            <a:extLst>
              <a:ext uri="{FF2B5EF4-FFF2-40B4-BE49-F238E27FC236}">
                <a16:creationId xmlns:a16="http://schemas.microsoft.com/office/drawing/2014/main" id="{6E60585B-D3DB-47B3-81AF-BA917C0D32E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70729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5F023-C034-4B02-A925-00501E053362}"/>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9E98D022-9167-4B6D-BD98-C791F790B76E}"/>
              </a:ext>
            </a:extLst>
          </p:cNvPr>
          <p:cNvGraphicFramePr>
            <a:graphicFrameLocks noGrp="1"/>
          </p:cNvGraphicFramePr>
          <p:nvPr>
            <p:ph type="tbl" sz="quarter" idx="13"/>
            <p:extLst>
              <p:ext uri="{D42A27DB-BD31-4B8C-83A1-F6EECF244321}">
                <p14:modId xmlns:p14="http://schemas.microsoft.com/office/powerpoint/2010/main" val="123821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12540387"/>
                    </a:ext>
                  </a:extLst>
                </a:gridCol>
                <a:gridCol w="1645920">
                  <a:extLst>
                    <a:ext uri="{9D8B030D-6E8A-4147-A177-3AD203B41FA5}">
                      <a16:colId xmlns:a16="http://schemas.microsoft.com/office/drawing/2014/main" val="1874638271"/>
                    </a:ext>
                  </a:extLst>
                </a:gridCol>
                <a:gridCol w="1645920">
                  <a:extLst>
                    <a:ext uri="{9D8B030D-6E8A-4147-A177-3AD203B41FA5}">
                      <a16:colId xmlns:a16="http://schemas.microsoft.com/office/drawing/2014/main" val="3384318145"/>
                    </a:ext>
                  </a:extLst>
                </a:gridCol>
                <a:gridCol w="1645920">
                  <a:extLst>
                    <a:ext uri="{9D8B030D-6E8A-4147-A177-3AD203B41FA5}">
                      <a16:colId xmlns:a16="http://schemas.microsoft.com/office/drawing/2014/main" val="599871542"/>
                    </a:ext>
                  </a:extLst>
                </a:gridCol>
                <a:gridCol w="1645920">
                  <a:extLst>
                    <a:ext uri="{9D8B030D-6E8A-4147-A177-3AD203B41FA5}">
                      <a16:colId xmlns:a16="http://schemas.microsoft.com/office/drawing/2014/main" val="1239917328"/>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779150987"/>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2552836148"/>
                  </a:ext>
                </a:extLst>
              </a:tr>
            </a:tbl>
          </a:graphicData>
        </a:graphic>
      </p:graphicFrame>
      <p:sp>
        <p:nvSpPr>
          <p:cNvPr id="4" name="Text Placeholder 3">
            <a:extLst>
              <a:ext uri="{FF2B5EF4-FFF2-40B4-BE49-F238E27FC236}">
                <a16:creationId xmlns:a16="http://schemas.microsoft.com/office/drawing/2014/main" id="{F1DFD5EE-D6C9-44F0-958C-61D8ECFE856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94756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244A6-CD20-41F3-8894-7BCAC20B298D}"/>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6AC14196-C5A1-4B76-8606-159626C593D1}"/>
              </a:ext>
            </a:extLst>
          </p:cNvPr>
          <p:cNvGraphicFramePr>
            <a:graphicFrameLocks noGrp="1"/>
          </p:cNvGraphicFramePr>
          <p:nvPr>
            <p:ph type="chart" sz="quarter" idx="13"/>
            <p:extLst>
              <p:ext uri="{D42A27DB-BD31-4B8C-83A1-F6EECF244321}">
                <p14:modId xmlns:p14="http://schemas.microsoft.com/office/powerpoint/2010/main" val="2638224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BEB40-9437-4B39-802F-E3B70649AB0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9BA195F-6E5A-4790-99E7-C019E2C6FA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1190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D103-455E-4D00-823A-1BEC361463CC}"/>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E1BF9005-86FB-40D9-8696-EC58EE60C12F}"/>
              </a:ext>
            </a:extLst>
          </p:cNvPr>
          <p:cNvGraphicFramePr>
            <a:graphicFrameLocks noGrp="1"/>
          </p:cNvGraphicFramePr>
          <p:nvPr>
            <p:ph type="chart" sz="quarter" idx="13"/>
            <p:extLst>
              <p:ext uri="{D42A27DB-BD31-4B8C-83A1-F6EECF244321}">
                <p14:modId xmlns:p14="http://schemas.microsoft.com/office/powerpoint/2010/main" val="3228381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4D772-C74D-4DC4-99C8-6B29F7E200B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BBB5679-F59C-443D-B215-C5073B6C0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846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8F5F-B99A-4CD8-A4D8-60B78E6E4460}"/>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A4727004-746B-40ED-A155-8B8FB55A88C0}"/>
              </a:ext>
            </a:extLst>
          </p:cNvPr>
          <p:cNvGraphicFramePr>
            <a:graphicFrameLocks noGrp="1"/>
          </p:cNvGraphicFramePr>
          <p:nvPr>
            <p:ph type="chart" sz="quarter" idx="13"/>
            <p:extLst>
              <p:ext uri="{D42A27DB-BD31-4B8C-83A1-F6EECF244321}">
                <p14:modId xmlns:p14="http://schemas.microsoft.com/office/powerpoint/2010/main" val="3726868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E5AC68-606F-448B-8225-5B8EFA5248A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87745F5-A002-4F03-A84A-005FB4BD7B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036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D91AE-1817-4A95-B8FF-B7986660A06A}"/>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55BC2D2F-FD2B-4FD8-8A67-6FD51330E812}"/>
              </a:ext>
            </a:extLst>
          </p:cNvPr>
          <p:cNvGraphicFramePr>
            <a:graphicFrameLocks noGrp="1"/>
          </p:cNvGraphicFramePr>
          <p:nvPr>
            <p:ph type="chart" sz="quarter" idx="13"/>
            <p:extLst>
              <p:ext uri="{D42A27DB-BD31-4B8C-83A1-F6EECF244321}">
                <p14:modId xmlns:p14="http://schemas.microsoft.com/office/powerpoint/2010/main" val="4015802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CAA1C1-336A-49B9-9758-13800C036B3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002C8E3-EFB5-4965-8099-63F478C8D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611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B19E-9723-437C-A246-9F021DD7E825}"/>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8237997C-9A5A-41C8-8422-DE99E002BE86}"/>
              </a:ext>
            </a:extLst>
          </p:cNvPr>
          <p:cNvGraphicFramePr>
            <a:graphicFrameLocks noGrp="1"/>
          </p:cNvGraphicFramePr>
          <p:nvPr>
            <p:ph type="chart" sz="quarter" idx="13"/>
            <p:extLst>
              <p:ext uri="{D42A27DB-BD31-4B8C-83A1-F6EECF244321}">
                <p14:modId xmlns:p14="http://schemas.microsoft.com/office/powerpoint/2010/main" val="4041887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27264-B0F3-4F78-8756-A54FBEBA2FF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EB93C4D-CE8E-44E9-8EFF-B7D7426BF5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785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F386-1480-47E4-9B39-CDF6F2D956F1}"/>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FAA7C74B-3DED-437F-82AB-8E4CD9F31B25}"/>
              </a:ext>
            </a:extLst>
          </p:cNvPr>
          <p:cNvGraphicFramePr>
            <a:graphicFrameLocks noGrp="1"/>
          </p:cNvGraphicFramePr>
          <p:nvPr>
            <p:ph type="chart" sz="quarter" idx="13"/>
            <p:extLst>
              <p:ext uri="{D42A27DB-BD31-4B8C-83A1-F6EECF244321}">
                <p14:modId xmlns:p14="http://schemas.microsoft.com/office/powerpoint/2010/main" val="3611750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86411C-4218-4840-B9AC-192869AEF4F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7D0B881-E26C-40A3-888D-51AC0C37AC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7620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A754B-DC90-4D1C-B943-43EBE11EB742}"/>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83F97AC0-93E1-4048-95E3-D590C4BF035F}"/>
              </a:ext>
            </a:extLst>
          </p:cNvPr>
          <p:cNvGraphicFramePr>
            <a:graphicFrameLocks noGrp="1"/>
          </p:cNvGraphicFramePr>
          <p:nvPr>
            <p:ph type="chart" sz="quarter" idx="13"/>
            <p:extLst>
              <p:ext uri="{D42A27DB-BD31-4B8C-83A1-F6EECF244321}">
                <p14:modId xmlns:p14="http://schemas.microsoft.com/office/powerpoint/2010/main" val="866884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32D05B-5E20-4CC2-BAE2-2B2414A1CEE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5685979-0DAF-4DBC-A30C-A10CA04C28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55597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AE1E-DABB-4B07-9665-339241E9527C}"/>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F5D3502A-3907-4951-AA9A-5F211AA5DCD6}"/>
              </a:ext>
            </a:extLst>
          </p:cNvPr>
          <p:cNvGraphicFramePr>
            <a:graphicFrameLocks noGrp="1"/>
          </p:cNvGraphicFramePr>
          <p:nvPr>
            <p:ph type="tbl" sz="quarter" idx="13"/>
            <p:extLst>
              <p:ext uri="{D42A27DB-BD31-4B8C-83A1-F6EECF244321}">
                <p14:modId xmlns:p14="http://schemas.microsoft.com/office/powerpoint/2010/main" val="2890701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23780618"/>
                    </a:ext>
                  </a:extLst>
                </a:gridCol>
                <a:gridCol w="740664">
                  <a:extLst>
                    <a:ext uri="{9D8B030D-6E8A-4147-A177-3AD203B41FA5}">
                      <a16:colId xmlns:a16="http://schemas.microsoft.com/office/drawing/2014/main" val="1655368686"/>
                    </a:ext>
                  </a:extLst>
                </a:gridCol>
                <a:gridCol w="740664">
                  <a:extLst>
                    <a:ext uri="{9D8B030D-6E8A-4147-A177-3AD203B41FA5}">
                      <a16:colId xmlns:a16="http://schemas.microsoft.com/office/drawing/2014/main" val="2647924528"/>
                    </a:ext>
                  </a:extLst>
                </a:gridCol>
                <a:gridCol w="740664">
                  <a:extLst>
                    <a:ext uri="{9D8B030D-6E8A-4147-A177-3AD203B41FA5}">
                      <a16:colId xmlns:a16="http://schemas.microsoft.com/office/drawing/2014/main" val="1522720865"/>
                    </a:ext>
                  </a:extLst>
                </a:gridCol>
                <a:gridCol w="740664">
                  <a:extLst>
                    <a:ext uri="{9D8B030D-6E8A-4147-A177-3AD203B41FA5}">
                      <a16:colId xmlns:a16="http://schemas.microsoft.com/office/drawing/2014/main" val="787088470"/>
                    </a:ext>
                  </a:extLst>
                </a:gridCol>
                <a:gridCol w="740664">
                  <a:extLst>
                    <a:ext uri="{9D8B030D-6E8A-4147-A177-3AD203B41FA5}">
                      <a16:colId xmlns:a16="http://schemas.microsoft.com/office/drawing/2014/main" val="3968197261"/>
                    </a:ext>
                  </a:extLst>
                </a:gridCol>
                <a:gridCol w="740664">
                  <a:extLst>
                    <a:ext uri="{9D8B030D-6E8A-4147-A177-3AD203B41FA5}">
                      <a16:colId xmlns:a16="http://schemas.microsoft.com/office/drawing/2014/main" val="1780183225"/>
                    </a:ext>
                  </a:extLst>
                </a:gridCol>
                <a:gridCol w="740664">
                  <a:extLst>
                    <a:ext uri="{9D8B030D-6E8A-4147-A177-3AD203B41FA5}">
                      <a16:colId xmlns:a16="http://schemas.microsoft.com/office/drawing/2014/main" val="148863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7528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58026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408092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2654679241"/>
                  </a:ext>
                </a:extLst>
              </a:tr>
            </a:tbl>
          </a:graphicData>
        </a:graphic>
      </p:graphicFrame>
      <p:sp>
        <p:nvSpPr>
          <p:cNvPr id="4" name="Text Placeholder 3">
            <a:extLst>
              <a:ext uri="{FF2B5EF4-FFF2-40B4-BE49-F238E27FC236}">
                <a16:creationId xmlns:a16="http://schemas.microsoft.com/office/drawing/2014/main" id="{008F796C-C574-4219-938E-5CD6E6C53F6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052201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BC8B-DF92-4315-88D1-B7493689CA09}"/>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26CC1233-F503-46AC-AD43-9DE66AF63210}"/>
              </a:ext>
            </a:extLst>
          </p:cNvPr>
          <p:cNvGraphicFramePr>
            <a:graphicFrameLocks noGrp="1"/>
          </p:cNvGraphicFramePr>
          <p:nvPr>
            <p:ph type="tbl" sz="quarter" idx="13"/>
            <p:extLst>
              <p:ext uri="{D42A27DB-BD31-4B8C-83A1-F6EECF244321}">
                <p14:modId xmlns:p14="http://schemas.microsoft.com/office/powerpoint/2010/main" val="164240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78473592"/>
                    </a:ext>
                  </a:extLst>
                </a:gridCol>
                <a:gridCol w="740664">
                  <a:extLst>
                    <a:ext uri="{9D8B030D-6E8A-4147-A177-3AD203B41FA5}">
                      <a16:colId xmlns:a16="http://schemas.microsoft.com/office/drawing/2014/main" val="2895873530"/>
                    </a:ext>
                  </a:extLst>
                </a:gridCol>
                <a:gridCol w="740664">
                  <a:extLst>
                    <a:ext uri="{9D8B030D-6E8A-4147-A177-3AD203B41FA5}">
                      <a16:colId xmlns:a16="http://schemas.microsoft.com/office/drawing/2014/main" val="3479113308"/>
                    </a:ext>
                  </a:extLst>
                </a:gridCol>
                <a:gridCol w="740664">
                  <a:extLst>
                    <a:ext uri="{9D8B030D-6E8A-4147-A177-3AD203B41FA5}">
                      <a16:colId xmlns:a16="http://schemas.microsoft.com/office/drawing/2014/main" val="3231750818"/>
                    </a:ext>
                  </a:extLst>
                </a:gridCol>
                <a:gridCol w="740664">
                  <a:extLst>
                    <a:ext uri="{9D8B030D-6E8A-4147-A177-3AD203B41FA5}">
                      <a16:colId xmlns:a16="http://schemas.microsoft.com/office/drawing/2014/main" val="3942179649"/>
                    </a:ext>
                  </a:extLst>
                </a:gridCol>
                <a:gridCol w="740664">
                  <a:extLst>
                    <a:ext uri="{9D8B030D-6E8A-4147-A177-3AD203B41FA5}">
                      <a16:colId xmlns:a16="http://schemas.microsoft.com/office/drawing/2014/main" val="1659420226"/>
                    </a:ext>
                  </a:extLst>
                </a:gridCol>
                <a:gridCol w="740664">
                  <a:extLst>
                    <a:ext uri="{9D8B030D-6E8A-4147-A177-3AD203B41FA5}">
                      <a16:colId xmlns:a16="http://schemas.microsoft.com/office/drawing/2014/main" val="4206734856"/>
                    </a:ext>
                  </a:extLst>
                </a:gridCol>
                <a:gridCol w="740664">
                  <a:extLst>
                    <a:ext uri="{9D8B030D-6E8A-4147-A177-3AD203B41FA5}">
                      <a16:colId xmlns:a16="http://schemas.microsoft.com/office/drawing/2014/main" val="4197326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6872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235266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235823369"/>
                  </a:ext>
                </a:extLst>
              </a:tr>
            </a:tbl>
          </a:graphicData>
        </a:graphic>
      </p:graphicFrame>
      <p:sp>
        <p:nvSpPr>
          <p:cNvPr id="4" name="Text Placeholder 3">
            <a:extLst>
              <a:ext uri="{FF2B5EF4-FFF2-40B4-BE49-F238E27FC236}">
                <a16:creationId xmlns:a16="http://schemas.microsoft.com/office/drawing/2014/main" id="{2909C818-A660-4F2F-B3E5-1F970F006C6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71652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2F3A6-2285-4C6B-9E89-6E8389A29143}"/>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F7791362-825C-464D-9B1C-2DA19488D9B2}"/>
              </a:ext>
            </a:extLst>
          </p:cNvPr>
          <p:cNvGraphicFramePr>
            <a:graphicFrameLocks noGrp="1"/>
          </p:cNvGraphicFramePr>
          <p:nvPr>
            <p:ph type="tbl" sz="quarter" idx="13"/>
            <p:extLst>
              <p:ext uri="{D42A27DB-BD31-4B8C-83A1-F6EECF244321}">
                <p14:modId xmlns:p14="http://schemas.microsoft.com/office/powerpoint/2010/main" val="28572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41717331"/>
                    </a:ext>
                  </a:extLst>
                </a:gridCol>
                <a:gridCol w="740664">
                  <a:extLst>
                    <a:ext uri="{9D8B030D-6E8A-4147-A177-3AD203B41FA5}">
                      <a16:colId xmlns:a16="http://schemas.microsoft.com/office/drawing/2014/main" val="391494643"/>
                    </a:ext>
                  </a:extLst>
                </a:gridCol>
                <a:gridCol w="740664">
                  <a:extLst>
                    <a:ext uri="{9D8B030D-6E8A-4147-A177-3AD203B41FA5}">
                      <a16:colId xmlns:a16="http://schemas.microsoft.com/office/drawing/2014/main" val="3028656288"/>
                    </a:ext>
                  </a:extLst>
                </a:gridCol>
                <a:gridCol w="740664">
                  <a:extLst>
                    <a:ext uri="{9D8B030D-6E8A-4147-A177-3AD203B41FA5}">
                      <a16:colId xmlns:a16="http://schemas.microsoft.com/office/drawing/2014/main" val="3328460673"/>
                    </a:ext>
                  </a:extLst>
                </a:gridCol>
                <a:gridCol w="740664">
                  <a:extLst>
                    <a:ext uri="{9D8B030D-6E8A-4147-A177-3AD203B41FA5}">
                      <a16:colId xmlns:a16="http://schemas.microsoft.com/office/drawing/2014/main" val="3292253610"/>
                    </a:ext>
                  </a:extLst>
                </a:gridCol>
                <a:gridCol w="740664">
                  <a:extLst>
                    <a:ext uri="{9D8B030D-6E8A-4147-A177-3AD203B41FA5}">
                      <a16:colId xmlns:a16="http://schemas.microsoft.com/office/drawing/2014/main" val="3761418263"/>
                    </a:ext>
                  </a:extLst>
                </a:gridCol>
                <a:gridCol w="740664">
                  <a:extLst>
                    <a:ext uri="{9D8B030D-6E8A-4147-A177-3AD203B41FA5}">
                      <a16:colId xmlns:a16="http://schemas.microsoft.com/office/drawing/2014/main" val="83774731"/>
                    </a:ext>
                  </a:extLst>
                </a:gridCol>
                <a:gridCol w="740664">
                  <a:extLst>
                    <a:ext uri="{9D8B030D-6E8A-4147-A177-3AD203B41FA5}">
                      <a16:colId xmlns:a16="http://schemas.microsoft.com/office/drawing/2014/main" val="3686759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3307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283530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286009441"/>
                  </a:ext>
                </a:extLst>
              </a:tr>
            </a:tbl>
          </a:graphicData>
        </a:graphic>
      </p:graphicFrame>
      <p:sp>
        <p:nvSpPr>
          <p:cNvPr id="4" name="Text Placeholder 3">
            <a:extLst>
              <a:ext uri="{FF2B5EF4-FFF2-40B4-BE49-F238E27FC236}">
                <a16:creationId xmlns:a16="http://schemas.microsoft.com/office/drawing/2014/main" id="{62836EE0-018E-4976-9773-9307FA5A9FC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23828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935FB-00AC-4666-B0C1-21E1B6CFCC12}"/>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565B9B46-82CA-4C56-9F8F-B152F4BE2C05}"/>
              </a:ext>
            </a:extLst>
          </p:cNvPr>
          <p:cNvGraphicFramePr>
            <a:graphicFrameLocks noGrp="1"/>
          </p:cNvGraphicFramePr>
          <p:nvPr>
            <p:ph type="tbl" sz="quarter" idx="13"/>
            <p:extLst>
              <p:ext uri="{D42A27DB-BD31-4B8C-83A1-F6EECF244321}">
                <p14:modId xmlns:p14="http://schemas.microsoft.com/office/powerpoint/2010/main" val="2432575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13671213"/>
                    </a:ext>
                  </a:extLst>
                </a:gridCol>
                <a:gridCol w="740664">
                  <a:extLst>
                    <a:ext uri="{9D8B030D-6E8A-4147-A177-3AD203B41FA5}">
                      <a16:colId xmlns:a16="http://schemas.microsoft.com/office/drawing/2014/main" val="4284679477"/>
                    </a:ext>
                  </a:extLst>
                </a:gridCol>
                <a:gridCol w="740664">
                  <a:extLst>
                    <a:ext uri="{9D8B030D-6E8A-4147-A177-3AD203B41FA5}">
                      <a16:colId xmlns:a16="http://schemas.microsoft.com/office/drawing/2014/main" val="779900621"/>
                    </a:ext>
                  </a:extLst>
                </a:gridCol>
                <a:gridCol w="740664">
                  <a:extLst>
                    <a:ext uri="{9D8B030D-6E8A-4147-A177-3AD203B41FA5}">
                      <a16:colId xmlns:a16="http://schemas.microsoft.com/office/drawing/2014/main" val="4255369361"/>
                    </a:ext>
                  </a:extLst>
                </a:gridCol>
                <a:gridCol w="740664">
                  <a:extLst>
                    <a:ext uri="{9D8B030D-6E8A-4147-A177-3AD203B41FA5}">
                      <a16:colId xmlns:a16="http://schemas.microsoft.com/office/drawing/2014/main" val="487844032"/>
                    </a:ext>
                  </a:extLst>
                </a:gridCol>
                <a:gridCol w="740664">
                  <a:extLst>
                    <a:ext uri="{9D8B030D-6E8A-4147-A177-3AD203B41FA5}">
                      <a16:colId xmlns:a16="http://schemas.microsoft.com/office/drawing/2014/main" val="1103922922"/>
                    </a:ext>
                  </a:extLst>
                </a:gridCol>
                <a:gridCol w="740664">
                  <a:extLst>
                    <a:ext uri="{9D8B030D-6E8A-4147-A177-3AD203B41FA5}">
                      <a16:colId xmlns:a16="http://schemas.microsoft.com/office/drawing/2014/main" val="3779775471"/>
                    </a:ext>
                  </a:extLst>
                </a:gridCol>
                <a:gridCol w="740664">
                  <a:extLst>
                    <a:ext uri="{9D8B030D-6E8A-4147-A177-3AD203B41FA5}">
                      <a16:colId xmlns:a16="http://schemas.microsoft.com/office/drawing/2014/main" val="197548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9421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322003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128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1585341987"/>
                  </a:ext>
                </a:extLst>
              </a:tr>
            </a:tbl>
          </a:graphicData>
        </a:graphic>
      </p:graphicFrame>
      <p:sp>
        <p:nvSpPr>
          <p:cNvPr id="4" name="Text Placeholder 3">
            <a:extLst>
              <a:ext uri="{FF2B5EF4-FFF2-40B4-BE49-F238E27FC236}">
                <a16:creationId xmlns:a16="http://schemas.microsoft.com/office/drawing/2014/main" id="{4C439F26-719E-41D2-9025-17FBBCDF5DD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3169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59C68-C7BE-4115-8239-05491B465F51}"/>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6086EB57-8FB7-4BF2-AA75-7151E4BC5CCF}"/>
              </a:ext>
            </a:extLst>
          </p:cNvPr>
          <p:cNvGraphicFramePr>
            <a:graphicFrameLocks noGrp="1"/>
          </p:cNvGraphicFramePr>
          <p:nvPr>
            <p:ph type="tbl" sz="quarter" idx="13"/>
            <p:extLst>
              <p:ext uri="{D42A27DB-BD31-4B8C-83A1-F6EECF244321}">
                <p14:modId xmlns:p14="http://schemas.microsoft.com/office/powerpoint/2010/main" val="215601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16873633"/>
                    </a:ext>
                  </a:extLst>
                </a:gridCol>
                <a:gridCol w="740664">
                  <a:extLst>
                    <a:ext uri="{9D8B030D-6E8A-4147-A177-3AD203B41FA5}">
                      <a16:colId xmlns:a16="http://schemas.microsoft.com/office/drawing/2014/main" val="1975240158"/>
                    </a:ext>
                  </a:extLst>
                </a:gridCol>
                <a:gridCol w="740664">
                  <a:extLst>
                    <a:ext uri="{9D8B030D-6E8A-4147-A177-3AD203B41FA5}">
                      <a16:colId xmlns:a16="http://schemas.microsoft.com/office/drawing/2014/main" val="3404491243"/>
                    </a:ext>
                  </a:extLst>
                </a:gridCol>
                <a:gridCol w="740664">
                  <a:extLst>
                    <a:ext uri="{9D8B030D-6E8A-4147-A177-3AD203B41FA5}">
                      <a16:colId xmlns:a16="http://schemas.microsoft.com/office/drawing/2014/main" val="724392260"/>
                    </a:ext>
                  </a:extLst>
                </a:gridCol>
                <a:gridCol w="740664">
                  <a:extLst>
                    <a:ext uri="{9D8B030D-6E8A-4147-A177-3AD203B41FA5}">
                      <a16:colId xmlns:a16="http://schemas.microsoft.com/office/drawing/2014/main" val="2766175785"/>
                    </a:ext>
                  </a:extLst>
                </a:gridCol>
                <a:gridCol w="740664">
                  <a:extLst>
                    <a:ext uri="{9D8B030D-6E8A-4147-A177-3AD203B41FA5}">
                      <a16:colId xmlns:a16="http://schemas.microsoft.com/office/drawing/2014/main" val="2680408385"/>
                    </a:ext>
                  </a:extLst>
                </a:gridCol>
                <a:gridCol w="740664">
                  <a:extLst>
                    <a:ext uri="{9D8B030D-6E8A-4147-A177-3AD203B41FA5}">
                      <a16:colId xmlns:a16="http://schemas.microsoft.com/office/drawing/2014/main" val="4194114840"/>
                    </a:ext>
                  </a:extLst>
                </a:gridCol>
                <a:gridCol w="740664">
                  <a:extLst>
                    <a:ext uri="{9D8B030D-6E8A-4147-A177-3AD203B41FA5}">
                      <a16:colId xmlns:a16="http://schemas.microsoft.com/office/drawing/2014/main" val="2622340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9698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30558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102881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2886609791"/>
                  </a:ext>
                </a:extLst>
              </a:tr>
            </a:tbl>
          </a:graphicData>
        </a:graphic>
      </p:graphicFrame>
      <p:sp>
        <p:nvSpPr>
          <p:cNvPr id="4" name="Text Placeholder 3">
            <a:extLst>
              <a:ext uri="{FF2B5EF4-FFF2-40B4-BE49-F238E27FC236}">
                <a16:creationId xmlns:a16="http://schemas.microsoft.com/office/drawing/2014/main" id="{B1CFF50D-3F39-4859-8478-D3C8E636E4B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19677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88ED-94A3-44EC-9233-33665B92AA85}"/>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3F9D7FFE-1272-4BA6-8857-5C7C2681758D}"/>
              </a:ext>
            </a:extLst>
          </p:cNvPr>
          <p:cNvGraphicFramePr>
            <a:graphicFrameLocks noGrp="1"/>
          </p:cNvGraphicFramePr>
          <p:nvPr>
            <p:ph type="tbl" sz="quarter" idx="13"/>
            <p:extLst>
              <p:ext uri="{D42A27DB-BD31-4B8C-83A1-F6EECF244321}">
                <p14:modId xmlns:p14="http://schemas.microsoft.com/office/powerpoint/2010/main" val="2681275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69379613"/>
                    </a:ext>
                  </a:extLst>
                </a:gridCol>
                <a:gridCol w="740664">
                  <a:extLst>
                    <a:ext uri="{9D8B030D-6E8A-4147-A177-3AD203B41FA5}">
                      <a16:colId xmlns:a16="http://schemas.microsoft.com/office/drawing/2014/main" val="1726217003"/>
                    </a:ext>
                  </a:extLst>
                </a:gridCol>
                <a:gridCol w="740664">
                  <a:extLst>
                    <a:ext uri="{9D8B030D-6E8A-4147-A177-3AD203B41FA5}">
                      <a16:colId xmlns:a16="http://schemas.microsoft.com/office/drawing/2014/main" val="1894650608"/>
                    </a:ext>
                  </a:extLst>
                </a:gridCol>
                <a:gridCol w="740664">
                  <a:extLst>
                    <a:ext uri="{9D8B030D-6E8A-4147-A177-3AD203B41FA5}">
                      <a16:colId xmlns:a16="http://schemas.microsoft.com/office/drawing/2014/main" val="109076832"/>
                    </a:ext>
                  </a:extLst>
                </a:gridCol>
                <a:gridCol w="740664">
                  <a:extLst>
                    <a:ext uri="{9D8B030D-6E8A-4147-A177-3AD203B41FA5}">
                      <a16:colId xmlns:a16="http://schemas.microsoft.com/office/drawing/2014/main" val="574395300"/>
                    </a:ext>
                  </a:extLst>
                </a:gridCol>
                <a:gridCol w="740664">
                  <a:extLst>
                    <a:ext uri="{9D8B030D-6E8A-4147-A177-3AD203B41FA5}">
                      <a16:colId xmlns:a16="http://schemas.microsoft.com/office/drawing/2014/main" val="3034217275"/>
                    </a:ext>
                  </a:extLst>
                </a:gridCol>
                <a:gridCol w="740664">
                  <a:extLst>
                    <a:ext uri="{9D8B030D-6E8A-4147-A177-3AD203B41FA5}">
                      <a16:colId xmlns:a16="http://schemas.microsoft.com/office/drawing/2014/main" val="2730728261"/>
                    </a:ext>
                  </a:extLst>
                </a:gridCol>
                <a:gridCol w="740664">
                  <a:extLst>
                    <a:ext uri="{9D8B030D-6E8A-4147-A177-3AD203B41FA5}">
                      <a16:colId xmlns:a16="http://schemas.microsoft.com/office/drawing/2014/main" val="1775976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99923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308380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416651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3093766113"/>
                  </a:ext>
                </a:extLst>
              </a:tr>
            </a:tbl>
          </a:graphicData>
        </a:graphic>
      </p:graphicFrame>
      <p:sp>
        <p:nvSpPr>
          <p:cNvPr id="4" name="Text Placeholder 3">
            <a:extLst>
              <a:ext uri="{FF2B5EF4-FFF2-40B4-BE49-F238E27FC236}">
                <a16:creationId xmlns:a16="http://schemas.microsoft.com/office/drawing/2014/main" id="{9AA9D78F-3E2D-4CFC-B951-AAAE40879B0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72561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F4E5A-20FC-477C-AB6B-4CCBC9A33D00}"/>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762045FA-DDF7-4AA7-977E-DEE0A85381A9}"/>
              </a:ext>
            </a:extLst>
          </p:cNvPr>
          <p:cNvGraphicFramePr>
            <a:graphicFrameLocks noGrp="1"/>
          </p:cNvGraphicFramePr>
          <p:nvPr>
            <p:ph type="tbl" sz="quarter" idx="13"/>
            <p:extLst>
              <p:ext uri="{D42A27DB-BD31-4B8C-83A1-F6EECF244321}">
                <p14:modId xmlns:p14="http://schemas.microsoft.com/office/powerpoint/2010/main" val="1682932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64457635"/>
                    </a:ext>
                  </a:extLst>
                </a:gridCol>
                <a:gridCol w="740664">
                  <a:extLst>
                    <a:ext uri="{9D8B030D-6E8A-4147-A177-3AD203B41FA5}">
                      <a16:colId xmlns:a16="http://schemas.microsoft.com/office/drawing/2014/main" val="935461425"/>
                    </a:ext>
                  </a:extLst>
                </a:gridCol>
                <a:gridCol w="740664">
                  <a:extLst>
                    <a:ext uri="{9D8B030D-6E8A-4147-A177-3AD203B41FA5}">
                      <a16:colId xmlns:a16="http://schemas.microsoft.com/office/drawing/2014/main" val="1328999318"/>
                    </a:ext>
                  </a:extLst>
                </a:gridCol>
                <a:gridCol w="740664">
                  <a:extLst>
                    <a:ext uri="{9D8B030D-6E8A-4147-A177-3AD203B41FA5}">
                      <a16:colId xmlns:a16="http://schemas.microsoft.com/office/drawing/2014/main" val="2349799500"/>
                    </a:ext>
                  </a:extLst>
                </a:gridCol>
                <a:gridCol w="740664">
                  <a:extLst>
                    <a:ext uri="{9D8B030D-6E8A-4147-A177-3AD203B41FA5}">
                      <a16:colId xmlns:a16="http://schemas.microsoft.com/office/drawing/2014/main" val="3573248883"/>
                    </a:ext>
                  </a:extLst>
                </a:gridCol>
                <a:gridCol w="740664">
                  <a:extLst>
                    <a:ext uri="{9D8B030D-6E8A-4147-A177-3AD203B41FA5}">
                      <a16:colId xmlns:a16="http://schemas.microsoft.com/office/drawing/2014/main" val="4009553979"/>
                    </a:ext>
                  </a:extLst>
                </a:gridCol>
                <a:gridCol w="740664">
                  <a:extLst>
                    <a:ext uri="{9D8B030D-6E8A-4147-A177-3AD203B41FA5}">
                      <a16:colId xmlns:a16="http://schemas.microsoft.com/office/drawing/2014/main" val="3864243177"/>
                    </a:ext>
                  </a:extLst>
                </a:gridCol>
                <a:gridCol w="740664">
                  <a:extLst>
                    <a:ext uri="{9D8B030D-6E8A-4147-A177-3AD203B41FA5}">
                      <a16:colId xmlns:a16="http://schemas.microsoft.com/office/drawing/2014/main" val="163396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7949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190224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23857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362881795"/>
                  </a:ext>
                </a:extLst>
              </a:tr>
            </a:tbl>
          </a:graphicData>
        </a:graphic>
      </p:graphicFrame>
      <p:sp>
        <p:nvSpPr>
          <p:cNvPr id="4" name="Text Placeholder 3">
            <a:extLst>
              <a:ext uri="{FF2B5EF4-FFF2-40B4-BE49-F238E27FC236}">
                <a16:creationId xmlns:a16="http://schemas.microsoft.com/office/drawing/2014/main" id="{13D05B67-BC05-4561-871A-C347D6F0C89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37937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3FA6-3B21-4F7D-A799-94DC797153C1}"/>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B92E1530-1CFF-4567-86EB-E68DFC54E4D7}"/>
              </a:ext>
            </a:extLst>
          </p:cNvPr>
          <p:cNvGraphicFramePr>
            <a:graphicFrameLocks noGrp="1"/>
          </p:cNvGraphicFramePr>
          <p:nvPr>
            <p:ph type="tbl" sz="quarter" idx="13"/>
            <p:extLst>
              <p:ext uri="{D42A27DB-BD31-4B8C-83A1-F6EECF244321}">
                <p14:modId xmlns:p14="http://schemas.microsoft.com/office/powerpoint/2010/main" val="3824083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81866962"/>
                    </a:ext>
                  </a:extLst>
                </a:gridCol>
                <a:gridCol w="740664">
                  <a:extLst>
                    <a:ext uri="{9D8B030D-6E8A-4147-A177-3AD203B41FA5}">
                      <a16:colId xmlns:a16="http://schemas.microsoft.com/office/drawing/2014/main" val="2323194053"/>
                    </a:ext>
                  </a:extLst>
                </a:gridCol>
                <a:gridCol w="740664">
                  <a:extLst>
                    <a:ext uri="{9D8B030D-6E8A-4147-A177-3AD203B41FA5}">
                      <a16:colId xmlns:a16="http://schemas.microsoft.com/office/drawing/2014/main" val="383046078"/>
                    </a:ext>
                  </a:extLst>
                </a:gridCol>
                <a:gridCol w="740664">
                  <a:extLst>
                    <a:ext uri="{9D8B030D-6E8A-4147-A177-3AD203B41FA5}">
                      <a16:colId xmlns:a16="http://schemas.microsoft.com/office/drawing/2014/main" val="1300867951"/>
                    </a:ext>
                  </a:extLst>
                </a:gridCol>
                <a:gridCol w="740664">
                  <a:extLst>
                    <a:ext uri="{9D8B030D-6E8A-4147-A177-3AD203B41FA5}">
                      <a16:colId xmlns:a16="http://schemas.microsoft.com/office/drawing/2014/main" val="3655716738"/>
                    </a:ext>
                  </a:extLst>
                </a:gridCol>
                <a:gridCol w="740664">
                  <a:extLst>
                    <a:ext uri="{9D8B030D-6E8A-4147-A177-3AD203B41FA5}">
                      <a16:colId xmlns:a16="http://schemas.microsoft.com/office/drawing/2014/main" val="2780108109"/>
                    </a:ext>
                  </a:extLst>
                </a:gridCol>
                <a:gridCol w="740664">
                  <a:extLst>
                    <a:ext uri="{9D8B030D-6E8A-4147-A177-3AD203B41FA5}">
                      <a16:colId xmlns:a16="http://schemas.microsoft.com/office/drawing/2014/main" val="2384870955"/>
                    </a:ext>
                  </a:extLst>
                </a:gridCol>
                <a:gridCol w="740664">
                  <a:extLst>
                    <a:ext uri="{9D8B030D-6E8A-4147-A177-3AD203B41FA5}">
                      <a16:colId xmlns:a16="http://schemas.microsoft.com/office/drawing/2014/main" val="3654701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6034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21359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535955253"/>
                  </a:ext>
                </a:extLst>
              </a:tr>
            </a:tbl>
          </a:graphicData>
        </a:graphic>
      </p:graphicFrame>
      <p:sp>
        <p:nvSpPr>
          <p:cNvPr id="4" name="Text Placeholder 3">
            <a:extLst>
              <a:ext uri="{FF2B5EF4-FFF2-40B4-BE49-F238E27FC236}">
                <a16:creationId xmlns:a16="http://schemas.microsoft.com/office/drawing/2014/main" id="{836D3F44-E8B0-4A7C-917F-B467AE34A16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93866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804E7-D8D9-4EB5-B51D-33AE2FF31B54}"/>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D864F56C-D2C0-4D58-974B-0C94EFC9A86C}"/>
              </a:ext>
            </a:extLst>
          </p:cNvPr>
          <p:cNvGraphicFramePr>
            <a:graphicFrameLocks noGrp="1"/>
          </p:cNvGraphicFramePr>
          <p:nvPr>
            <p:ph type="tbl" sz="quarter" idx="13"/>
            <p:extLst>
              <p:ext uri="{D42A27DB-BD31-4B8C-83A1-F6EECF244321}">
                <p14:modId xmlns:p14="http://schemas.microsoft.com/office/powerpoint/2010/main" val="165019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2115945"/>
                    </a:ext>
                  </a:extLst>
                </a:gridCol>
                <a:gridCol w="987552">
                  <a:extLst>
                    <a:ext uri="{9D8B030D-6E8A-4147-A177-3AD203B41FA5}">
                      <a16:colId xmlns:a16="http://schemas.microsoft.com/office/drawing/2014/main" val="527520872"/>
                    </a:ext>
                  </a:extLst>
                </a:gridCol>
                <a:gridCol w="987552">
                  <a:extLst>
                    <a:ext uri="{9D8B030D-6E8A-4147-A177-3AD203B41FA5}">
                      <a16:colId xmlns:a16="http://schemas.microsoft.com/office/drawing/2014/main" val="2869063254"/>
                    </a:ext>
                  </a:extLst>
                </a:gridCol>
                <a:gridCol w="987552">
                  <a:extLst>
                    <a:ext uri="{9D8B030D-6E8A-4147-A177-3AD203B41FA5}">
                      <a16:colId xmlns:a16="http://schemas.microsoft.com/office/drawing/2014/main" val="1794647520"/>
                    </a:ext>
                  </a:extLst>
                </a:gridCol>
                <a:gridCol w="987552">
                  <a:extLst>
                    <a:ext uri="{9D8B030D-6E8A-4147-A177-3AD203B41FA5}">
                      <a16:colId xmlns:a16="http://schemas.microsoft.com/office/drawing/2014/main" val="357187126"/>
                    </a:ext>
                  </a:extLst>
                </a:gridCol>
                <a:gridCol w="987552">
                  <a:extLst>
                    <a:ext uri="{9D8B030D-6E8A-4147-A177-3AD203B41FA5}">
                      <a16:colId xmlns:a16="http://schemas.microsoft.com/office/drawing/2014/main" val="1631124922"/>
                    </a:ext>
                  </a:extLst>
                </a:gridCol>
                <a:gridCol w="987552">
                  <a:extLst>
                    <a:ext uri="{9D8B030D-6E8A-4147-A177-3AD203B41FA5}">
                      <a16:colId xmlns:a16="http://schemas.microsoft.com/office/drawing/2014/main" val="1427088809"/>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4120199786"/>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3293436367"/>
                  </a:ext>
                </a:extLst>
              </a:tr>
            </a:tbl>
          </a:graphicData>
        </a:graphic>
      </p:graphicFrame>
      <p:sp>
        <p:nvSpPr>
          <p:cNvPr id="4" name="Text Placeholder 3">
            <a:extLst>
              <a:ext uri="{FF2B5EF4-FFF2-40B4-BE49-F238E27FC236}">
                <a16:creationId xmlns:a16="http://schemas.microsoft.com/office/drawing/2014/main" id="{69F2B9AD-C151-4CC4-A75A-112300F152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02695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8AD9F-C8BE-4CCD-9E64-7EFFEECAB336}"/>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E2315575-2060-4AD5-9522-10E94E538DCB}"/>
              </a:ext>
            </a:extLst>
          </p:cNvPr>
          <p:cNvGraphicFramePr>
            <a:graphicFrameLocks noGrp="1"/>
          </p:cNvGraphicFramePr>
          <p:nvPr>
            <p:ph type="tbl" sz="quarter" idx="13"/>
            <p:extLst>
              <p:ext uri="{D42A27DB-BD31-4B8C-83A1-F6EECF244321}">
                <p14:modId xmlns:p14="http://schemas.microsoft.com/office/powerpoint/2010/main" val="3145823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77289038"/>
                    </a:ext>
                  </a:extLst>
                </a:gridCol>
                <a:gridCol w="987552">
                  <a:extLst>
                    <a:ext uri="{9D8B030D-6E8A-4147-A177-3AD203B41FA5}">
                      <a16:colId xmlns:a16="http://schemas.microsoft.com/office/drawing/2014/main" val="2504699279"/>
                    </a:ext>
                  </a:extLst>
                </a:gridCol>
                <a:gridCol w="987552">
                  <a:extLst>
                    <a:ext uri="{9D8B030D-6E8A-4147-A177-3AD203B41FA5}">
                      <a16:colId xmlns:a16="http://schemas.microsoft.com/office/drawing/2014/main" val="3913745877"/>
                    </a:ext>
                  </a:extLst>
                </a:gridCol>
                <a:gridCol w="987552">
                  <a:extLst>
                    <a:ext uri="{9D8B030D-6E8A-4147-A177-3AD203B41FA5}">
                      <a16:colId xmlns:a16="http://schemas.microsoft.com/office/drawing/2014/main" val="569966154"/>
                    </a:ext>
                  </a:extLst>
                </a:gridCol>
                <a:gridCol w="987552">
                  <a:extLst>
                    <a:ext uri="{9D8B030D-6E8A-4147-A177-3AD203B41FA5}">
                      <a16:colId xmlns:a16="http://schemas.microsoft.com/office/drawing/2014/main" val="2178379525"/>
                    </a:ext>
                  </a:extLst>
                </a:gridCol>
                <a:gridCol w="987552">
                  <a:extLst>
                    <a:ext uri="{9D8B030D-6E8A-4147-A177-3AD203B41FA5}">
                      <a16:colId xmlns:a16="http://schemas.microsoft.com/office/drawing/2014/main" val="4025959491"/>
                    </a:ext>
                  </a:extLst>
                </a:gridCol>
                <a:gridCol w="658368">
                  <a:extLst>
                    <a:ext uri="{9D8B030D-6E8A-4147-A177-3AD203B41FA5}">
                      <a16:colId xmlns:a16="http://schemas.microsoft.com/office/drawing/2014/main" val="216072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83039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12246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552214107"/>
                  </a:ext>
                </a:extLst>
              </a:tr>
            </a:tbl>
          </a:graphicData>
        </a:graphic>
      </p:graphicFrame>
      <p:sp>
        <p:nvSpPr>
          <p:cNvPr id="4" name="Text Placeholder 3">
            <a:extLst>
              <a:ext uri="{FF2B5EF4-FFF2-40B4-BE49-F238E27FC236}">
                <a16:creationId xmlns:a16="http://schemas.microsoft.com/office/drawing/2014/main" id="{C7100E6C-010A-4E3B-B579-C8A4E47D25C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018384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AED4-3D0D-48AA-84CA-B27779E95A42}"/>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C4C11CB6-4AC9-4D48-8571-941E899AAC4B}"/>
              </a:ext>
            </a:extLst>
          </p:cNvPr>
          <p:cNvGraphicFramePr>
            <a:graphicFrameLocks noGrp="1"/>
          </p:cNvGraphicFramePr>
          <p:nvPr>
            <p:ph type="tbl" sz="quarter" idx="13"/>
            <p:extLst>
              <p:ext uri="{D42A27DB-BD31-4B8C-83A1-F6EECF244321}">
                <p14:modId xmlns:p14="http://schemas.microsoft.com/office/powerpoint/2010/main" val="2634111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27599564"/>
                    </a:ext>
                  </a:extLst>
                </a:gridCol>
                <a:gridCol w="987552">
                  <a:extLst>
                    <a:ext uri="{9D8B030D-6E8A-4147-A177-3AD203B41FA5}">
                      <a16:colId xmlns:a16="http://schemas.microsoft.com/office/drawing/2014/main" val="2650998769"/>
                    </a:ext>
                  </a:extLst>
                </a:gridCol>
                <a:gridCol w="987552">
                  <a:extLst>
                    <a:ext uri="{9D8B030D-6E8A-4147-A177-3AD203B41FA5}">
                      <a16:colId xmlns:a16="http://schemas.microsoft.com/office/drawing/2014/main" val="4180479935"/>
                    </a:ext>
                  </a:extLst>
                </a:gridCol>
                <a:gridCol w="987552">
                  <a:extLst>
                    <a:ext uri="{9D8B030D-6E8A-4147-A177-3AD203B41FA5}">
                      <a16:colId xmlns:a16="http://schemas.microsoft.com/office/drawing/2014/main" val="4255442547"/>
                    </a:ext>
                  </a:extLst>
                </a:gridCol>
                <a:gridCol w="987552">
                  <a:extLst>
                    <a:ext uri="{9D8B030D-6E8A-4147-A177-3AD203B41FA5}">
                      <a16:colId xmlns:a16="http://schemas.microsoft.com/office/drawing/2014/main" val="2861904288"/>
                    </a:ext>
                  </a:extLst>
                </a:gridCol>
                <a:gridCol w="987552">
                  <a:extLst>
                    <a:ext uri="{9D8B030D-6E8A-4147-A177-3AD203B41FA5}">
                      <a16:colId xmlns:a16="http://schemas.microsoft.com/office/drawing/2014/main" val="2632786157"/>
                    </a:ext>
                  </a:extLst>
                </a:gridCol>
                <a:gridCol w="658368">
                  <a:extLst>
                    <a:ext uri="{9D8B030D-6E8A-4147-A177-3AD203B41FA5}">
                      <a16:colId xmlns:a16="http://schemas.microsoft.com/office/drawing/2014/main" val="1576203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41391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112647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7692132"/>
                  </a:ext>
                </a:extLst>
              </a:tr>
            </a:tbl>
          </a:graphicData>
        </a:graphic>
      </p:graphicFrame>
      <p:sp>
        <p:nvSpPr>
          <p:cNvPr id="4" name="Text Placeholder 3">
            <a:extLst>
              <a:ext uri="{FF2B5EF4-FFF2-40B4-BE49-F238E27FC236}">
                <a16:creationId xmlns:a16="http://schemas.microsoft.com/office/drawing/2014/main" id="{0B1C5297-C373-48CE-A7AE-60953812C93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818275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4CB3B-B418-44A6-ADCA-E8AC3D05B23B}"/>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3A1AE915-3A0D-4F48-90FF-755777B61A5C}"/>
              </a:ext>
            </a:extLst>
          </p:cNvPr>
          <p:cNvGraphicFramePr>
            <a:graphicFrameLocks noGrp="1"/>
          </p:cNvGraphicFramePr>
          <p:nvPr>
            <p:ph type="tbl" sz="quarter" idx="13"/>
            <p:extLst>
              <p:ext uri="{D42A27DB-BD31-4B8C-83A1-F6EECF244321}">
                <p14:modId xmlns:p14="http://schemas.microsoft.com/office/powerpoint/2010/main" val="4134990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63740096"/>
                    </a:ext>
                  </a:extLst>
                </a:gridCol>
                <a:gridCol w="987552">
                  <a:extLst>
                    <a:ext uri="{9D8B030D-6E8A-4147-A177-3AD203B41FA5}">
                      <a16:colId xmlns:a16="http://schemas.microsoft.com/office/drawing/2014/main" val="3643234484"/>
                    </a:ext>
                  </a:extLst>
                </a:gridCol>
                <a:gridCol w="987552">
                  <a:extLst>
                    <a:ext uri="{9D8B030D-6E8A-4147-A177-3AD203B41FA5}">
                      <a16:colId xmlns:a16="http://schemas.microsoft.com/office/drawing/2014/main" val="1569923777"/>
                    </a:ext>
                  </a:extLst>
                </a:gridCol>
                <a:gridCol w="987552">
                  <a:extLst>
                    <a:ext uri="{9D8B030D-6E8A-4147-A177-3AD203B41FA5}">
                      <a16:colId xmlns:a16="http://schemas.microsoft.com/office/drawing/2014/main" val="2997964951"/>
                    </a:ext>
                  </a:extLst>
                </a:gridCol>
                <a:gridCol w="987552">
                  <a:extLst>
                    <a:ext uri="{9D8B030D-6E8A-4147-A177-3AD203B41FA5}">
                      <a16:colId xmlns:a16="http://schemas.microsoft.com/office/drawing/2014/main" val="3185856950"/>
                    </a:ext>
                  </a:extLst>
                </a:gridCol>
                <a:gridCol w="987552">
                  <a:extLst>
                    <a:ext uri="{9D8B030D-6E8A-4147-A177-3AD203B41FA5}">
                      <a16:colId xmlns:a16="http://schemas.microsoft.com/office/drawing/2014/main" val="2927129700"/>
                    </a:ext>
                  </a:extLst>
                </a:gridCol>
                <a:gridCol w="658368">
                  <a:extLst>
                    <a:ext uri="{9D8B030D-6E8A-4147-A177-3AD203B41FA5}">
                      <a16:colId xmlns:a16="http://schemas.microsoft.com/office/drawing/2014/main" val="1224579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48994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78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5039575"/>
                  </a:ext>
                </a:extLst>
              </a:tr>
            </a:tbl>
          </a:graphicData>
        </a:graphic>
      </p:graphicFrame>
      <p:sp>
        <p:nvSpPr>
          <p:cNvPr id="4" name="Text Placeholder 3">
            <a:extLst>
              <a:ext uri="{FF2B5EF4-FFF2-40B4-BE49-F238E27FC236}">
                <a16:creationId xmlns:a16="http://schemas.microsoft.com/office/drawing/2014/main" id="{AAFCEFD7-0747-4B2D-9179-90F8ACEAE10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692059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EC119-9317-45BA-A720-C5620F7936C0}"/>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C90C6D3F-92A6-474B-AAE2-463C560572F6}"/>
              </a:ext>
            </a:extLst>
          </p:cNvPr>
          <p:cNvGraphicFramePr>
            <a:graphicFrameLocks noGrp="1"/>
          </p:cNvGraphicFramePr>
          <p:nvPr>
            <p:ph type="tbl" sz="quarter" idx="13"/>
            <p:extLst>
              <p:ext uri="{D42A27DB-BD31-4B8C-83A1-F6EECF244321}">
                <p14:modId xmlns:p14="http://schemas.microsoft.com/office/powerpoint/2010/main" val="95308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97881078"/>
                    </a:ext>
                  </a:extLst>
                </a:gridCol>
                <a:gridCol w="987552">
                  <a:extLst>
                    <a:ext uri="{9D8B030D-6E8A-4147-A177-3AD203B41FA5}">
                      <a16:colId xmlns:a16="http://schemas.microsoft.com/office/drawing/2014/main" val="4178591223"/>
                    </a:ext>
                  </a:extLst>
                </a:gridCol>
                <a:gridCol w="987552">
                  <a:extLst>
                    <a:ext uri="{9D8B030D-6E8A-4147-A177-3AD203B41FA5}">
                      <a16:colId xmlns:a16="http://schemas.microsoft.com/office/drawing/2014/main" val="980733424"/>
                    </a:ext>
                  </a:extLst>
                </a:gridCol>
                <a:gridCol w="987552">
                  <a:extLst>
                    <a:ext uri="{9D8B030D-6E8A-4147-A177-3AD203B41FA5}">
                      <a16:colId xmlns:a16="http://schemas.microsoft.com/office/drawing/2014/main" val="496461697"/>
                    </a:ext>
                  </a:extLst>
                </a:gridCol>
                <a:gridCol w="987552">
                  <a:extLst>
                    <a:ext uri="{9D8B030D-6E8A-4147-A177-3AD203B41FA5}">
                      <a16:colId xmlns:a16="http://schemas.microsoft.com/office/drawing/2014/main" val="2703097026"/>
                    </a:ext>
                  </a:extLst>
                </a:gridCol>
                <a:gridCol w="987552">
                  <a:extLst>
                    <a:ext uri="{9D8B030D-6E8A-4147-A177-3AD203B41FA5}">
                      <a16:colId xmlns:a16="http://schemas.microsoft.com/office/drawing/2014/main" val="3538101373"/>
                    </a:ext>
                  </a:extLst>
                </a:gridCol>
                <a:gridCol w="658368">
                  <a:extLst>
                    <a:ext uri="{9D8B030D-6E8A-4147-A177-3AD203B41FA5}">
                      <a16:colId xmlns:a16="http://schemas.microsoft.com/office/drawing/2014/main" val="9429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08278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947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80148110"/>
                  </a:ext>
                </a:extLst>
              </a:tr>
            </a:tbl>
          </a:graphicData>
        </a:graphic>
      </p:graphicFrame>
      <p:sp>
        <p:nvSpPr>
          <p:cNvPr id="4" name="Text Placeholder 3">
            <a:extLst>
              <a:ext uri="{FF2B5EF4-FFF2-40B4-BE49-F238E27FC236}">
                <a16:creationId xmlns:a16="http://schemas.microsoft.com/office/drawing/2014/main" id="{8ABCDDCD-855A-418E-A3CC-D98FAA71EE9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217248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B392-1B08-43D9-BD4E-AEED0B815E5A}"/>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786A090D-E85A-48E5-A3E8-13038DAAF5F7}"/>
              </a:ext>
            </a:extLst>
          </p:cNvPr>
          <p:cNvGraphicFramePr>
            <a:graphicFrameLocks noGrp="1"/>
          </p:cNvGraphicFramePr>
          <p:nvPr>
            <p:ph type="tbl" sz="quarter" idx="13"/>
            <p:extLst>
              <p:ext uri="{D42A27DB-BD31-4B8C-83A1-F6EECF244321}">
                <p14:modId xmlns:p14="http://schemas.microsoft.com/office/powerpoint/2010/main" val="190665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937483664"/>
                    </a:ext>
                  </a:extLst>
                </a:gridCol>
                <a:gridCol w="987552">
                  <a:extLst>
                    <a:ext uri="{9D8B030D-6E8A-4147-A177-3AD203B41FA5}">
                      <a16:colId xmlns:a16="http://schemas.microsoft.com/office/drawing/2014/main" val="926063078"/>
                    </a:ext>
                  </a:extLst>
                </a:gridCol>
                <a:gridCol w="987552">
                  <a:extLst>
                    <a:ext uri="{9D8B030D-6E8A-4147-A177-3AD203B41FA5}">
                      <a16:colId xmlns:a16="http://schemas.microsoft.com/office/drawing/2014/main" val="2584853132"/>
                    </a:ext>
                  </a:extLst>
                </a:gridCol>
                <a:gridCol w="987552">
                  <a:extLst>
                    <a:ext uri="{9D8B030D-6E8A-4147-A177-3AD203B41FA5}">
                      <a16:colId xmlns:a16="http://schemas.microsoft.com/office/drawing/2014/main" val="2364487697"/>
                    </a:ext>
                  </a:extLst>
                </a:gridCol>
                <a:gridCol w="987552">
                  <a:extLst>
                    <a:ext uri="{9D8B030D-6E8A-4147-A177-3AD203B41FA5}">
                      <a16:colId xmlns:a16="http://schemas.microsoft.com/office/drawing/2014/main" val="2382768730"/>
                    </a:ext>
                  </a:extLst>
                </a:gridCol>
                <a:gridCol w="987552">
                  <a:extLst>
                    <a:ext uri="{9D8B030D-6E8A-4147-A177-3AD203B41FA5}">
                      <a16:colId xmlns:a16="http://schemas.microsoft.com/office/drawing/2014/main" val="564692307"/>
                    </a:ext>
                  </a:extLst>
                </a:gridCol>
                <a:gridCol w="658368">
                  <a:extLst>
                    <a:ext uri="{9D8B030D-6E8A-4147-A177-3AD203B41FA5}">
                      <a16:colId xmlns:a16="http://schemas.microsoft.com/office/drawing/2014/main" val="3920800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78898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5721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42033543"/>
                  </a:ext>
                </a:extLst>
              </a:tr>
            </a:tbl>
          </a:graphicData>
        </a:graphic>
      </p:graphicFrame>
      <p:sp>
        <p:nvSpPr>
          <p:cNvPr id="4" name="Text Placeholder 3">
            <a:extLst>
              <a:ext uri="{FF2B5EF4-FFF2-40B4-BE49-F238E27FC236}">
                <a16:creationId xmlns:a16="http://schemas.microsoft.com/office/drawing/2014/main" id="{CB13EE51-677E-4931-AD81-4375E249953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999759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67AA2-62CA-482D-A758-22C94158DC98}"/>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4EC7A9C3-D5C4-4FFB-B601-253244116EC6}"/>
              </a:ext>
            </a:extLst>
          </p:cNvPr>
          <p:cNvGraphicFramePr>
            <a:graphicFrameLocks noGrp="1"/>
          </p:cNvGraphicFramePr>
          <p:nvPr>
            <p:ph type="tbl" sz="quarter" idx="13"/>
            <p:extLst>
              <p:ext uri="{D42A27DB-BD31-4B8C-83A1-F6EECF244321}">
                <p14:modId xmlns:p14="http://schemas.microsoft.com/office/powerpoint/2010/main" val="405264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95493905"/>
                    </a:ext>
                  </a:extLst>
                </a:gridCol>
                <a:gridCol w="987552">
                  <a:extLst>
                    <a:ext uri="{9D8B030D-6E8A-4147-A177-3AD203B41FA5}">
                      <a16:colId xmlns:a16="http://schemas.microsoft.com/office/drawing/2014/main" val="2979273499"/>
                    </a:ext>
                  </a:extLst>
                </a:gridCol>
                <a:gridCol w="987552">
                  <a:extLst>
                    <a:ext uri="{9D8B030D-6E8A-4147-A177-3AD203B41FA5}">
                      <a16:colId xmlns:a16="http://schemas.microsoft.com/office/drawing/2014/main" val="1319396365"/>
                    </a:ext>
                  </a:extLst>
                </a:gridCol>
                <a:gridCol w="987552">
                  <a:extLst>
                    <a:ext uri="{9D8B030D-6E8A-4147-A177-3AD203B41FA5}">
                      <a16:colId xmlns:a16="http://schemas.microsoft.com/office/drawing/2014/main" val="2153143881"/>
                    </a:ext>
                  </a:extLst>
                </a:gridCol>
                <a:gridCol w="987552">
                  <a:extLst>
                    <a:ext uri="{9D8B030D-6E8A-4147-A177-3AD203B41FA5}">
                      <a16:colId xmlns:a16="http://schemas.microsoft.com/office/drawing/2014/main" val="1619653552"/>
                    </a:ext>
                  </a:extLst>
                </a:gridCol>
                <a:gridCol w="987552">
                  <a:extLst>
                    <a:ext uri="{9D8B030D-6E8A-4147-A177-3AD203B41FA5}">
                      <a16:colId xmlns:a16="http://schemas.microsoft.com/office/drawing/2014/main" val="1590557991"/>
                    </a:ext>
                  </a:extLst>
                </a:gridCol>
                <a:gridCol w="658368">
                  <a:extLst>
                    <a:ext uri="{9D8B030D-6E8A-4147-A177-3AD203B41FA5}">
                      <a16:colId xmlns:a16="http://schemas.microsoft.com/office/drawing/2014/main" val="193152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59896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78186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2202877"/>
                  </a:ext>
                </a:extLst>
              </a:tr>
            </a:tbl>
          </a:graphicData>
        </a:graphic>
      </p:graphicFrame>
      <p:sp>
        <p:nvSpPr>
          <p:cNvPr id="4" name="Text Placeholder 3">
            <a:extLst>
              <a:ext uri="{FF2B5EF4-FFF2-40B4-BE49-F238E27FC236}">
                <a16:creationId xmlns:a16="http://schemas.microsoft.com/office/drawing/2014/main" id="{6A6BEAB5-1C16-4921-8C0E-32122FBB9AE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425423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289D7-1815-4285-B5E1-0F5A56BB97DC}"/>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A0AEAD6D-C569-4F79-9B0D-164976EFB234}"/>
              </a:ext>
            </a:extLst>
          </p:cNvPr>
          <p:cNvGraphicFramePr>
            <a:graphicFrameLocks noGrp="1"/>
          </p:cNvGraphicFramePr>
          <p:nvPr>
            <p:ph type="tbl" sz="quarter" idx="13"/>
            <p:extLst>
              <p:ext uri="{D42A27DB-BD31-4B8C-83A1-F6EECF244321}">
                <p14:modId xmlns:p14="http://schemas.microsoft.com/office/powerpoint/2010/main" val="3880826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23674470"/>
                    </a:ext>
                  </a:extLst>
                </a:gridCol>
                <a:gridCol w="905256">
                  <a:extLst>
                    <a:ext uri="{9D8B030D-6E8A-4147-A177-3AD203B41FA5}">
                      <a16:colId xmlns:a16="http://schemas.microsoft.com/office/drawing/2014/main" val="2367321832"/>
                    </a:ext>
                  </a:extLst>
                </a:gridCol>
                <a:gridCol w="905256">
                  <a:extLst>
                    <a:ext uri="{9D8B030D-6E8A-4147-A177-3AD203B41FA5}">
                      <a16:colId xmlns:a16="http://schemas.microsoft.com/office/drawing/2014/main" val="4170117263"/>
                    </a:ext>
                  </a:extLst>
                </a:gridCol>
                <a:gridCol w="905256">
                  <a:extLst>
                    <a:ext uri="{9D8B030D-6E8A-4147-A177-3AD203B41FA5}">
                      <a16:colId xmlns:a16="http://schemas.microsoft.com/office/drawing/2014/main" val="1131453057"/>
                    </a:ext>
                  </a:extLst>
                </a:gridCol>
                <a:gridCol w="905256">
                  <a:extLst>
                    <a:ext uri="{9D8B030D-6E8A-4147-A177-3AD203B41FA5}">
                      <a16:colId xmlns:a16="http://schemas.microsoft.com/office/drawing/2014/main" val="2329342493"/>
                    </a:ext>
                  </a:extLst>
                </a:gridCol>
                <a:gridCol w="905256">
                  <a:extLst>
                    <a:ext uri="{9D8B030D-6E8A-4147-A177-3AD203B41FA5}">
                      <a16:colId xmlns:a16="http://schemas.microsoft.com/office/drawing/2014/main" val="1675715999"/>
                    </a:ext>
                  </a:extLst>
                </a:gridCol>
                <a:gridCol w="905256">
                  <a:extLst>
                    <a:ext uri="{9D8B030D-6E8A-4147-A177-3AD203B41FA5}">
                      <a16:colId xmlns:a16="http://schemas.microsoft.com/office/drawing/2014/main" val="1384697284"/>
                    </a:ext>
                  </a:extLst>
                </a:gridCol>
                <a:gridCol w="905256">
                  <a:extLst>
                    <a:ext uri="{9D8B030D-6E8A-4147-A177-3AD203B41FA5}">
                      <a16:colId xmlns:a16="http://schemas.microsoft.com/office/drawing/2014/main" val="3823781620"/>
                    </a:ext>
                  </a:extLst>
                </a:gridCol>
                <a:gridCol w="905256">
                  <a:extLst>
                    <a:ext uri="{9D8B030D-6E8A-4147-A177-3AD203B41FA5}">
                      <a16:colId xmlns:a16="http://schemas.microsoft.com/office/drawing/2014/main" val="790942264"/>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623127533"/>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019316226"/>
                  </a:ext>
                </a:extLst>
              </a:tr>
            </a:tbl>
          </a:graphicData>
        </a:graphic>
      </p:graphicFrame>
      <p:sp>
        <p:nvSpPr>
          <p:cNvPr id="4" name="Text Placeholder 3">
            <a:extLst>
              <a:ext uri="{FF2B5EF4-FFF2-40B4-BE49-F238E27FC236}">
                <a16:creationId xmlns:a16="http://schemas.microsoft.com/office/drawing/2014/main" id="{B0E424DE-3533-462F-A137-87DD12220DF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88591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BDCE9-350F-465B-AA92-50D929A083F3}"/>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F3412A10-D61F-4AF9-8425-0D303E185B41}"/>
              </a:ext>
            </a:extLst>
          </p:cNvPr>
          <p:cNvGraphicFramePr>
            <a:graphicFrameLocks noGrp="1"/>
          </p:cNvGraphicFramePr>
          <p:nvPr>
            <p:ph type="chart" sz="quarter" idx="13"/>
            <p:extLst>
              <p:ext uri="{D42A27DB-BD31-4B8C-83A1-F6EECF244321}">
                <p14:modId xmlns:p14="http://schemas.microsoft.com/office/powerpoint/2010/main" val="3000169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4E2E05-73C6-4D8B-9C4D-942A5C418A8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D4CD8A4-C4F0-4CC9-B635-7AC2040EEC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1230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D288-CEEA-41D7-947C-4220E7655EF3}"/>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BFA54B69-3C92-4B8C-8A4D-8A4AED9FFB07}"/>
              </a:ext>
            </a:extLst>
          </p:cNvPr>
          <p:cNvGraphicFramePr>
            <a:graphicFrameLocks noGrp="1"/>
          </p:cNvGraphicFramePr>
          <p:nvPr>
            <p:ph type="chart" sz="quarter" idx="13"/>
            <p:extLst>
              <p:ext uri="{D42A27DB-BD31-4B8C-83A1-F6EECF244321}">
                <p14:modId xmlns:p14="http://schemas.microsoft.com/office/powerpoint/2010/main" val="400062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D76D7-979F-440E-B3BD-3F8A8CEB07D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33DD151-4BC9-4B73-A87B-FBFB928996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008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C49B6-3AE6-4ACA-85C5-1560165532C4}"/>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724477E1-9D96-4CAB-8252-98C300151824}"/>
              </a:ext>
            </a:extLst>
          </p:cNvPr>
          <p:cNvGraphicFramePr>
            <a:graphicFrameLocks noGrp="1"/>
          </p:cNvGraphicFramePr>
          <p:nvPr>
            <p:ph type="chart" sz="quarter" idx="13"/>
            <p:extLst>
              <p:ext uri="{D42A27DB-BD31-4B8C-83A1-F6EECF244321}">
                <p14:modId xmlns:p14="http://schemas.microsoft.com/office/powerpoint/2010/main" val="179557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0AD93-67C1-49C1-840B-1F6879BCD15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A292BDB-8CEF-475B-94C6-1AA3A15607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2877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AB42-3598-4491-8CB3-07A2690693FB}"/>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0B60B2E5-ABCD-4950-955B-2514A509B844}"/>
              </a:ext>
            </a:extLst>
          </p:cNvPr>
          <p:cNvGraphicFramePr>
            <a:graphicFrameLocks noGrp="1"/>
          </p:cNvGraphicFramePr>
          <p:nvPr>
            <p:ph type="chart" sz="quarter" idx="13"/>
            <p:extLst>
              <p:ext uri="{D42A27DB-BD31-4B8C-83A1-F6EECF244321}">
                <p14:modId xmlns:p14="http://schemas.microsoft.com/office/powerpoint/2010/main" val="667173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3E8D9-8C1C-48C1-92B3-785AA85C118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CEABDEB-AAD5-412C-BB3C-1E215A6D0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41678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A3A44-3053-414E-B3FA-EC9FA9AC1086}"/>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36E3665F-7D05-4AC0-ADA8-7CD61C76944D}"/>
              </a:ext>
            </a:extLst>
          </p:cNvPr>
          <p:cNvGraphicFramePr>
            <a:graphicFrameLocks noGrp="1"/>
          </p:cNvGraphicFramePr>
          <p:nvPr>
            <p:ph type="chart" sz="quarter" idx="13"/>
            <p:extLst>
              <p:ext uri="{D42A27DB-BD31-4B8C-83A1-F6EECF244321}">
                <p14:modId xmlns:p14="http://schemas.microsoft.com/office/powerpoint/2010/main" val="849540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79971-D17C-4E08-B435-5AFE7B2923C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95804BB-AE10-40FB-89A2-C53358031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91065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0AEBD-4F8B-4544-9C5A-1B35D972D090}"/>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6FB847A0-026A-4F9C-82E7-A10C89DEA47B}"/>
              </a:ext>
            </a:extLst>
          </p:cNvPr>
          <p:cNvGraphicFramePr>
            <a:graphicFrameLocks noGrp="1"/>
          </p:cNvGraphicFramePr>
          <p:nvPr>
            <p:ph type="chart" sz="quarter" idx="13"/>
            <p:extLst>
              <p:ext uri="{D42A27DB-BD31-4B8C-83A1-F6EECF244321}">
                <p14:modId xmlns:p14="http://schemas.microsoft.com/office/powerpoint/2010/main" val="3531154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0BC3B-A967-42F2-8D4A-55E6F193217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379D1CB-14A3-4D0D-8D4B-5857C99ED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4531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071FC-7533-4508-AA23-B5E2EB728FC5}"/>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B7C2DD83-C7F5-4FF8-9418-0088CAC2AC72}"/>
              </a:ext>
            </a:extLst>
          </p:cNvPr>
          <p:cNvGraphicFramePr>
            <a:graphicFrameLocks noGrp="1"/>
          </p:cNvGraphicFramePr>
          <p:nvPr>
            <p:ph type="tbl" sz="quarter" idx="13"/>
            <p:extLst>
              <p:ext uri="{D42A27DB-BD31-4B8C-83A1-F6EECF244321}">
                <p14:modId xmlns:p14="http://schemas.microsoft.com/office/powerpoint/2010/main" val="167127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76804054"/>
                    </a:ext>
                  </a:extLst>
                </a:gridCol>
                <a:gridCol w="987552">
                  <a:extLst>
                    <a:ext uri="{9D8B030D-6E8A-4147-A177-3AD203B41FA5}">
                      <a16:colId xmlns:a16="http://schemas.microsoft.com/office/drawing/2014/main" val="902872128"/>
                    </a:ext>
                  </a:extLst>
                </a:gridCol>
                <a:gridCol w="987552">
                  <a:extLst>
                    <a:ext uri="{9D8B030D-6E8A-4147-A177-3AD203B41FA5}">
                      <a16:colId xmlns:a16="http://schemas.microsoft.com/office/drawing/2014/main" val="2894643953"/>
                    </a:ext>
                  </a:extLst>
                </a:gridCol>
                <a:gridCol w="987552">
                  <a:extLst>
                    <a:ext uri="{9D8B030D-6E8A-4147-A177-3AD203B41FA5}">
                      <a16:colId xmlns:a16="http://schemas.microsoft.com/office/drawing/2014/main" val="764442762"/>
                    </a:ext>
                  </a:extLst>
                </a:gridCol>
                <a:gridCol w="987552">
                  <a:extLst>
                    <a:ext uri="{9D8B030D-6E8A-4147-A177-3AD203B41FA5}">
                      <a16:colId xmlns:a16="http://schemas.microsoft.com/office/drawing/2014/main" val="3728518999"/>
                    </a:ext>
                  </a:extLst>
                </a:gridCol>
                <a:gridCol w="987552">
                  <a:extLst>
                    <a:ext uri="{9D8B030D-6E8A-4147-A177-3AD203B41FA5}">
                      <a16:colId xmlns:a16="http://schemas.microsoft.com/office/drawing/2014/main" val="3547783355"/>
                    </a:ext>
                  </a:extLst>
                </a:gridCol>
                <a:gridCol w="987552">
                  <a:extLst>
                    <a:ext uri="{9D8B030D-6E8A-4147-A177-3AD203B41FA5}">
                      <a16:colId xmlns:a16="http://schemas.microsoft.com/office/drawing/2014/main" val="1179423361"/>
                    </a:ext>
                  </a:extLst>
                </a:gridCol>
                <a:gridCol w="987552">
                  <a:extLst>
                    <a:ext uri="{9D8B030D-6E8A-4147-A177-3AD203B41FA5}">
                      <a16:colId xmlns:a16="http://schemas.microsoft.com/office/drawing/2014/main" val="27209102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748997886"/>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1765452973"/>
                  </a:ext>
                </a:extLst>
              </a:tr>
            </a:tbl>
          </a:graphicData>
        </a:graphic>
      </p:graphicFrame>
      <p:sp>
        <p:nvSpPr>
          <p:cNvPr id="4" name="Text Placeholder 3">
            <a:extLst>
              <a:ext uri="{FF2B5EF4-FFF2-40B4-BE49-F238E27FC236}">
                <a16:creationId xmlns:a16="http://schemas.microsoft.com/office/drawing/2014/main" id="{861A82B2-90DD-47EF-BD73-7368B124169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34085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32D2-8486-4714-B9E3-52FD713C6382}"/>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87CA6420-2E47-44D1-899E-1289BC243843}"/>
              </a:ext>
            </a:extLst>
          </p:cNvPr>
          <p:cNvGraphicFramePr>
            <a:graphicFrameLocks noGrp="1"/>
          </p:cNvGraphicFramePr>
          <p:nvPr>
            <p:ph type="tbl" sz="quarter" idx="13"/>
            <p:extLst>
              <p:ext uri="{D42A27DB-BD31-4B8C-83A1-F6EECF244321}">
                <p14:modId xmlns:p14="http://schemas.microsoft.com/office/powerpoint/2010/main" val="173329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5763801"/>
                    </a:ext>
                  </a:extLst>
                </a:gridCol>
                <a:gridCol w="905256">
                  <a:extLst>
                    <a:ext uri="{9D8B030D-6E8A-4147-A177-3AD203B41FA5}">
                      <a16:colId xmlns:a16="http://schemas.microsoft.com/office/drawing/2014/main" val="1641139641"/>
                    </a:ext>
                  </a:extLst>
                </a:gridCol>
                <a:gridCol w="905256">
                  <a:extLst>
                    <a:ext uri="{9D8B030D-6E8A-4147-A177-3AD203B41FA5}">
                      <a16:colId xmlns:a16="http://schemas.microsoft.com/office/drawing/2014/main" val="1795965511"/>
                    </a:ext>
                  </a:extLst>
                </a:gridCol>
                <a:gridCol w="905256">
                  <a:extLst>
                    <a:ext uri="{9D8B030D-6E8A-4147-A177-3AD203B41FA5}">
                      <a16:colId xmlns:a16="http://schemas.microsoft.com/office/drawing/2014/main" val="1379667324"/>
                    </a:ext>
                  </a:extLst>
                </a:gridCol>
                <a:gridCol w="905256">
                  <a:extLst>
                    <a:ext uri="{9D8B030D-6E8A-4147-A177-3AD203B41FA5}">
                      <a16:colId xmlns:a16="http://schemas.microsoft.com/office/drawing/2014/main" val="2878194792"/>
                    </a:ext>
                  </a:extLst>
                </a:gridCol>
                <a:gridCol w="905256">
                  <a:extLst>
                    <a:ext uri="{9D8B030D-6E8A-4147-A177-3AD203B41FA5}">
                      <a16:colId xmlns:a16="http://schemas.microsoft.com/office/drawing/2014/main" val="1695454203"/>
                    </a:ext>
                  </a:extLst>
                </a:gridCol>
                <a:gridCol w="905256">
                  <a:extLst>
                    <a:ext uri="{9D8B030D-6E8A-4147-A177-3AD203B41FA5}">
                      <a16:colId xmlns:a16="http://schemas.microsoft.com/office/drawing/2014/main" val="2939558687"/>
                    </a:ext>
                  </a:extLst>
                </a:gridCol>
                <a:gridCol w="905256">
                  <a:extLst>
                    <a:ext uri="{9D8B030D-6E8A-4147-A177-3AD203B41FA5}">
                      <a16:colId xmlns:a16="http://schemas.microsoft.com/office/drawing/2014/main" val="3288888177"/>
                    </a:ext>
                  </a:extLst>
                </a:gridCol>
                <a:gridCol w="905256">
                  <a:extLst>
                    <a:ext uri="{9D8B030D-6E8A-4147-A177-3AD203B41FA5}">
                      <a16:colId xmlns:a16="http://schemas.microsoft.com/office/drawing/2014/main" val="274524526"/>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2491454635"/>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1371198637"/>
                  </a:ext>
                </a:extLst>
              </a:tr>
            </a:tbl>
          </a:graphicData>
        </a:graphic>
      </p:graphicFrame>
      <p:sp>
        <p:nvSpPr>
          <p:cNvPr id="4" name="Text Placeholder 3">
            <a:extLst>
              <a:ext uri="{FF2B5EF4-FFF2-40B4-BE49-F238E27FC236}">
                <a16:creationId xmlns:a16="http://schemas.microsoft.com/office/drawing/2014/main" id="{4BCEC92C-4D37-4AD8-B17C-41156C50A07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84224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5C0D7-187F-4429-AC21-C4EFE69699BE}"/>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2594BD8A-9827-4F7F-8309-F8E8E4E9EB6E}"/>
              </a:ext>
            </a:extLst>
          </p:cNvPr>
          <p:cNvGraphicFramePr>
            <a:graphicFrameLocks noGrp="1"/>
          </p:cNvGraphicFramePr>
          <p:nvPr>
            <p:ph type="tbl" sz="quarter" idx="13"/>
            <p:extLst>
              <p:ext uri="{D42A27DB-BD31-4B8C-83A1-F6EECF244321}">
                <p14:modId xmlns:p14="http://schemas.microsoft.com/office/powerpoint/2010/main" val="52562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02652298"/>
                    </a:ext>
                  </a:extLst>
                </a:gridCol>
                <a:gridCol w="822960">
                  <a:extLst>
                    <a:ext uri="{9D8B030D-6E8A-4147-A177-3AD203B41FA5}">
                      <a16:colId xmlns:a16="http://schemas.microsoft.com/office/drawing/2014/main" val="3567730233"/>
                    </a:ext>
                  </a:extLst>
                </a:gridCol>
                <a:gridCol w="822960">
                  <a:extLst>
                    <a:ext uri="{9D8B030D-6E8A-4147-A177-3AD203B41FA5}">
                      <a16:colId xmlns:a16="http://schemas.microsoft.com/office/drawing/2014/main" val="2792226792"/>
                    </a:ext>
                  </a:extLst>
                </a:gridCol>
                <a:gridCol w="822960">
                  <a:extLst>
                    <a:ext uri="{9D8B030D-6E8A-4147-A177-3AD203B41FA5}">
                      <a16:colId xmlns:a16="http://schemas.microsoft.com/office/drawing/2014/main" val="2301919971"/>
                    </a:ext>
                  </a:extLst>
                </a:gridCol>
                <a:gridCol w="822960">
                  <a:extLst>
                    <a:ext uri="{9D8B030D-6E8A-4147-A177-3AD203B41FA5}">
                      <a16:colId xmlns:a16="http://schemas.microsoft.com/office/drawing/2014/main" val="1368607207"/>
                    </a:ext>
                  </a:extLst>
                </a:gridCol>
                <a:gridCol w="822960">
                  <a:extLst>
                    <a:ext uri="{9D8B030D-6E8A-4147-A177-3AD203B41FA5}">
                      <a16:colId xmlns:a16="http://schemas.microsoft.com/office/drawing/2014/main" val="1155370772"/>
                    </a:ext>
                  </a:extLst>
                </a:gridCol>
                <a:gridCol w="822960">
                  <a:extLst>
                    <a:ext uri="{9D8B030D-6E8A-4147-A177-3AD203B41FA5}">
                      <a16:colId xmlns:a16="http://schemas.microsoft.com/office/drawing/2014/main" val="1811777946"/>
                    </a:ext>
                  </a:extLst>
                </a:gridCol>
                <a:gridCol w="822960">
                  <a:extLst>
                    <a:ext uri="{9D8B030D-6E8A-4147-A177-3AD203B41FA5}">
                      <a16:colId xmlns:a16="http://schemas.microsoft.com/office/drawing/2014/main" val="815328118"/>
                    </a:ext>
                  </a:extLst>
                </a:gridCol>
                <a:gridCol w="822960">
                  <a:extLst>
                    <a:ext uri="{9D8B030D-6E8A-4147-A177-3AD203B41FA5}">
                      <a16:colId xmlns:a16="http://schemas.microsoft.com/office/drawing/2014/main" val="2571268799"/>
                    </a:ext>
                  </a:extLst>
                </a:gridCol>
                <a:gridCol w="822960">
                  <a:extLst>
                    <a:ext uri="{9D8B030D-6E8A-4147-A177-3AD203B41FA5}">
                      <a16:colId xmlns:a16="http://schemas.microsoft.com/office/drawing/2014/main" val="1895961444"/>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2782773148"/>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4097560932"/>
                  </a:ext>
                </a:extLst>
              </a:tr>
            </a:tbl>
          </a:graphicData>
        </a:graphic>
      </p:graphicFrame>
      <p:sp>
        <p:nvSpPr>
          <p:cNvPr id="4" name="Text Placeholder 3">
            <a:extLst>
              <a:ext uri="{FF2B5EF4-FFF2-40B4-BE49-F238E27FC236}">
                <a16:creationId xmlns:a16="http://schemas.microsoft.com/office/drawing/2014/main" id="{6310BB4F-72AF-49E6-AB05-D8811E36EF7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591481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08C2-3D26-425A-B08E-E3C4CB57B33E}"/>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02346D5E-D01D-409B-9FD2-3B8F5018FA6D}"/>
              </a:ext>
            </a:extLst>
          </p:cNvPr>
          <p:cNvGraphicFramePr>
            <a:graphicFrameLocks noGrp="1"/>
          </p:cNvGraphicFramePr>
          <p:nvPr>
            <p:ph type="tbl" sz="quarter" idx="13"/>
            <p:extLst>
              <p:ext uri="{D42A27DB-BD31-4B8C-83A1-F6EECF244321}">
                <p14:modId xmlns:p14="http://schemas.microsoft.com/office/powerpoint/2010/main" val="1688510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27288665"/>
                    </a:ext>
                  </a:extLst>
                </a:gridCol>
                <a:gridCol w="576072">
                  <a:extLst>
                    <a:ext uri="{9D8B030D-6E8A-4147-A177-3AD203B41FA5}">
                      <a16:colId xmlns:a16="http://schemas.microsoft.com/office/drawing/2014/main" val="2190390401"/>
                    </a:ext>
                  </a:extLst>
                </a:gridCol>
                <a:gridCol w="576072">
                  <a:extLst>
                    <a:ext uri="{9D8B030D-6E8A-4147-A177-3AD203B41FA5}">
                      <a16:colId xmlns:a16="http://schemas.microsoft.com/office/drawing/2014/main" val="1609622529"/>
                    </a:ext>
                  </a:extLst>
                </a:gridCol>
                <a:gridCol w="576072">
                  <a:extLst>
                    <a:ext uri="{9D8B030D-6E8A-4147-A177-3AD203B41FA5}">
                      <a16:colId xmlns:a16="http://schemas.microsoft.com/office/drawing/2014/main" val="794316492"/>
                    </a:ext>
                  </a:extLst>
                </a:gridCol>
                <a:gridCol w="576072">
                  <a:extLst>
                    <a:ext uri="{9D8B030D-6E8A-4147-A177-3AD203B41FA5}">
                      <a16:colId xmlns:a16="http://schemas.microsoft.com/office/drawing/2014/main" val="1066168059"/>
                    </a:ext>
                  </a:extLst>
                </a:gridCol>
                <a:gridCol w="576072">
                  <a:extLst>
                    <a:ext uri="{9D8B030D-6E8A-4147-A177-3AD203B41FA5}">
                      <a16:colId xmlns:a16="http://schemas.microsoft.com/office/drawing/2014/main" val="3067002364"/>
                    </a:ext>
                  </a:extLst>
                </a:gridCol>
                <a:gridCol w="576072">
                  <a:extLst>
                    <a:ext uri="{9D8B030D-6E8A-4147-A177-3AD203B41FA5}">
                      <a16:colId xmlns:a16="http://schemas.microsoft.com/office/drawing/2014/main" val="1275211502"/>
                    </a:ext>
                  </a:extLst>
                </a:gridCol>
                <a:gridCol w="822960">
                  <a:extLst>
                    <a:ext uri="{9D8B030D-6E8A-4147-A177-3AD203B41FA5}">
                      <a16:colId xmlns:a16="http://schemas.microsoft.com/office/drawing/2014/main" val="743361806"/>
                    </a:ext>
                  </a:extLst>
                </a:gridCol>
                <a:gridCol w="576072">
                  <a:extLst>
                    <a:ext uri="{9D8B030D-6E8A-4147-A177-3AD203B41FA5}">
                      <a16:colId xmlns:a16="http://schemas.microsoft.com/office/drawing/2014/main" val="305074179"/>
                    </a:ext>
                  </a:extLst>
                </a:gridCol>
                <a:gridCol w="576072">
                  <a:extLst>
                    <a:ext uri="{9D8B030D-6E8A-4147-A177-3AD203B41FA5}">
                      <a16:colId xmlns:a16="http://schemas.microsoft.com/office/drawing/2014/main" val="191996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6878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18818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295353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381154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1261750033"/>
                  </a:ext>
                </a:extLst>
              </a:tr>
            </a:tbl>
          </a:graphicData>
        </a:graphic>
      </p:graphicFrame>
      <p:sp>
        <p:nvSpPr>
          <p:cNvPr id="4" name="Text Placeholder 3">
            <a:extLst>
              <a:ext uri="{FF2B5EF4-FFF2-40B4-BE49-F238E27FC236}">
                <a16:creationId xmlns:a16="http://schemas.microsoft.com/office/drawing/2014/main" id="{AF886AEC-621F-4160-BC16-A7BCF62422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291262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F9C0-11DB-4C81-9B53-E2EE187173C0}"/>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74D39065-5636-401B-8763-020952ABC0A5}"/>
              </a:ext>
            </a:extLst>
          </p:cNvPr>
          <p:cNvGraphicFramePr>
            <a:graphicFrameLocks noGrp="1"/>
          </p:cNvGraphicFramePr>
          <p:nvPr>
            <p:ph type="tbl" sz="quarter" idx="13"/>
            <p:extLst>
              <p:ext uri="{D42A27DB-BD31-4B8C-83A1-F6EECF244321}">
                <p14:modId xmlns:p14="http://schemas.microsoft.com/office/powerpoint/2010/main" val="3748944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36871360"/>
                    </a:ext>
                  </a:extLst>
                </a:gridCol>
                <a:gridCol w="576072">
                  <a:extLst>
                    <a:ext uri="{9D8B030D-6E8A-4147-A177-3AD203B41FA5}">
                      <a16:colId xmlns:a16="http://schemas.microsoft.com/office/drawing/2014/main" val="1794991570"/>
                    </a:ext>
                  </a:extLst>
                </a:gridCol>
                <a:gridCol w="576072">
                  <a:extLst>
                    <a:ext uri="{9D8B030D-6E8A-4147-A177-3AD203B41FA5}">
                      <a16:colId xmlns:a16="http://schemas.microsoft.com/office/drawing/2014/main" val="1968239057"/>
                    </a:ext>
                  </a:extLst>
                </a:gridCol>
                <a:gridCol w="576072">
                  <a:extLst>
                    <a:ext uri="{9D8B030D-6E8A-4147-A177-3AD203B41FA5}">
                      <a16:colId xmlns:a16="http://schemas.microsoft.com/office/drawing/2014/main" val="1972789720"/>
                    </a:ext>
                  </a:extLst>
                </a:gridCol>
                <a:gridCol w="576072">
                  <a:extLst>
                    <a:ext uri="{9D8B030D-6E8A-4147-A177-3AD203B41FA5}">
                      <a16:colId xmlns:a16="http://schemas.microsoft.com/office/drawing/2014/main" val="1397572034"/>
                    </a:ext>
                  </a:extLst>
                </a:gridCol>
                <a:gridCol w="576072">
                  <a:extLst>
                    <a:ext uri="{9D8B030D-6E8A-4147-A177-3AD203B41FA5}">
                      <a16:colId xmlns:a16="http://schemas.microsoft.com/office/drawing/2014/main" val="2806768168"/>
                    </a:ext>
                  </a:extLst>
                </a:gridCol>
                <a:gridCol w="576072">
                  <a:extLst>
                    <a:ext uri="{9D8B030D-6E8A-4147-A177-3AD203B41FA5}">
                      <a16:colId xmlns:a16="http://schemas.microsoft.com/office/drawing/2014/main" val="1263625306"/>
                    </a:ext>
                  </a:extLst>
                </a:gridCol>
                <a:gridCol w="822960">
                  <a:extLst>
                    <a:ext uri="{9D8B030D-6E8A-4147-A177-3AD203B41FA5}">
                      <a16:colId xmlns:a16="http://schemas.microsoft.com/office/drawing/2014/main" val="1306090370"/>
                    </a:ext>
                  </a:extLst>
                </a:gridCol>
                <a:gridCol w="576072">
                  <a:extLst>
                    <a:ext uri="{9D8B030D-6E8A-4147-A177-3AD203B41FA5}">
                      <a16:colId xmlns:a16="http://schemas.microsoft.com/office/drawing/2014/main" val="898312244"/>
                    </a:ext>
                  </a:extLst>
                </a:gridCol>
                <a:gridCol w="576072">
                  <a:extLst>
                    <a:ext uri="{9D8B030D-6E8A-4147-A177-3AD203B41FA5}">
                      <a16:colId xmlns:a16="http://schemas.microsoft.com/office/drawing/2014/main" val="2611000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02511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277440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2559754435"/>
                  </a:ext>
                </a:extLst>
              </a:tr>
            </a:tbl>
          </a:graphicData>
        </a:graphic>
      </p:graphicFrame>
      <p:sp>
        <p:nvSpPr>
          <p:cNvPr id="4" name="Text Placeholder 3">
            <a:extLst>
              <a:ext uri="{FF2B5EF4-FFF2-40B4-BE49-F238E27FC236}">
                <a16:creationId xmlns:a16="http://schemas.microsoft.com/office/drawing/2014/main" id="{0E62B264-2EA1-4A9C-8F10-527EEC906B7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88357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E4AF8-F6B4-4F7C-A12A-398105AE36DD}"/>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0EF77B1E-3219-4178-832B-C1F8677FB6CE}"/>
              </a:ext>
            </a:extLst>
          </p:cNvPr>
          <p:cNvGraphicFramePr>
            <a:graphicFrameLocks noGrp="1"/>
          </p:cNvGraphicFramePr>
          <p:nvPr>
            <p:ph type="tbl" sz="quarter" idx="13"/>
            <p:extLst>
              <p:ext uri="{D42A27DB-BD31-4B8C-83A1-F6EECF244321}">
                <p14:modId xmlns:p14="http://schemas.microsoft.com/office/powerpoint/2010/main" val="208657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05620528"/>
                    </a:ext>
                  </a:extLst>
                </a:gridCol>
                <a:gridCol w="576072">
                  <a:extLst>
                    <a:ext uri="{9D8B030D-6E8A-4147-A177-3AD203B41FA5}">
                      <a16:colId xmlns:a16="http://schemas.microsoft.com/office/drawing/2014/main" val="3237900794"/>
                    </a:ext>
                  </a:extLst>
                </a:gridCol>
                <a:gridCol w="576072">
                  <a:extLst>
                    <a:ext uri="{9D8B030D-6E8A-4147-A177-3AD203B41FA5}">
                      <a16:colId xmlns:a16="http://schemas.microsoft.com/office/drawing/2014/main" val="1552721642"/>
                    </a:ext>
                  </a:extLst>
                </a:gridCol>
                <a:gridCol w="576072">
                  <a:extLst>
                    <a:ext uri="{9D8B030D-6E8A-4147-A177-3AD203B41FA5}">
                      <a16:colId xmlns:a16="http://schemas.microsoft.com/office/drawing/2014/main" val="3303523712"/>
                    </a:ext>
                  </a:extLst>
                </a:gridCol>
                <a:gridCol w="576072">
                  <a:extLst>
                    <a:ext uri="{9D8B030D-6E8A-4147-A177-3AD203B41FA5}">
                      <a16:colId xmlns:a16="http://schemas.microsoft.com/office/drawing/2014/main" val="1184735702"/>
                    </a:ext>
                  </a:extLst>
                </a:gridCol>
                <a:gridCol w="576072">
                  <a:extLst>
                    <a:ext uri="{9D8B030D-6E8A-4147-A177-3AD203B41FA5}">
                      <a16:colId xmlns:a16="http://schemas.microsoft.com/office/drawing/2014/main" val="2292516184"/>
                    </a:ext>
                  </a:extLst>
                </a:gridCol>
                <a:gridCol w="576072">
                  <a:extLst>
                    <a:ext uri="{9D8B030D-6E8A-4147-A177-3AD203B41FA5}">
                      <a16:colId xmlns:a16="http://schemas.microsoft.com/office/drawing/2014/main" val="580520742"/>
                    </a:ext>
                  </a:extLst>
                </a:gridCol>
                <a:gridCol w="822960">
                  <a:extLst>
                    <a:ext uri="{9D8B030D-6E8A-4147-A177-3AD203B41FA5}">
                      <a16:colId xmlns:a16="http://schemas.microsoft.com/office/drawing/2014/main" val="224756209"/>
                    </a:ext>
                  </a:extLst>
                </a:gridCol>
                <a:gridCol w="576072">
                  <a:extLst>
                    <a:ext uri="{9D8B030D-6E8A-4147-A177-3AD203B41FA5}">
                      <a16:colId xmlns:a16="http://schemas.microsoft.com/office/drawing/2014/main" val="3750791644"/>
                    </a:ext>
                  </a:extLst>
                </a:gridCol>
                <a:gridCol w="576072">
                  <a:extLst>
                    <a:ext uri="{9D8B030D-6E8A-4147-A177-3AD203B41FA5}">
                      <a16:colId xmlns:a16="http://schemas.microsoft.com/office/drawing/2014/main" val="326954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8055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2048147426"/>
                  </a:ext>
                </a:extLst>
              </a:tr>
            </a:tbl>
          </a:graphicData>
        </a:graphic>
      </p:graphicFrame>
      <p:sp>
        <p:nvSpPr>
          <p:cNvPr id="4" name="Text Placeholder 3">
            <a:extLst>
              <a:ext uri="{FF2B5EF4-FFF2-40B4-BE49-F238E27FC236}">
                <a16:creationId xmlns:a16="http://schemas.microsoft.com/office/drawing/2014/main" id="{7A1085F6-4A17-4BB3-9243-29ABAEFA4B3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786800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7F9A8-D44B-4270-A57F-35DA49A6BDD1}"/>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917C8BD6-7307-41FC-A213-2D851FC3683D}"/>
              </a:ext>
            </a:extLst>
          </p:cNvPr>
          <p:cNvGraphicFramePr>
            <a:graphicFrameLocks noGrp="1"/>
          </p:cNvGraphicFramePr>
          <p:nvPr>
            <p:ph type="tbl" sz="quarter" idx="13"/>
            <p:extLst>
              <p:ext uri="{D42A27DB-BD31-4B8C-83A1-F6EECF244321}">
                <p14:modId xmlns:p14="http://schemas.microsoft.com/office/powerpoint/2010/main" val="1788502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22516998"/>
                    </a:ext>
                  </a:extLst>
                </a:gridCol>
                <a:gridCol w="576072">
                  <a:extLst>
                    <a:ext uri="{9D8B030D-6E8A-4147-A177-3AD203B41FA5}">
                      <a16:colId xmlns:a16="http://schemas.microsoft.com/office/drawing/2014/main" val="3898209212"/>
                    </a:ext>
                  </a:extLst>
                </a:gridCol>
                <a:gridCol w="576072">
                  <a:extLst>
                    <a:ext uri="{9D8B030D-6E8A-4147-A177-3AD203B41FA5}">
                      <a16:colId xmlns:a16="http://schemas.microsoft.com/office/drawing/2014/main" val="947915252"/>
                    </a:ext>
                  </a:extLst>
                </a:gridCol>
                <a:gridCol w="576072">
                  <a:extLst>
                    <a:ext uri="{9D8B030D-6E8A-4147-A177-3AD203B41FA5}">
                      <a16:colId xmlns:a16="http://schemas.microsoft.com/office/drawing/2014/main" val="1556523640"/>
                    </a:ext>
                  </a:extLst>
                </a:gridCol>
                <a:gridCol w="576072">
                  <a:extLst>
                    <a:ext uri="{9D8B030D-6E8A-4147-A177-3AD203B41FA5}">
                      <a16:colId xmlns:a16="http://schemas.microsoft.com/office/drawing/2014/main" val="650894688"/>
                    </a:ext>
                  </a:extLst>
                </a:gridCol>
                <a:gridCol w="576072">
                  <a:extLst>
                    <a:ext uri="{9D8B030D-6E8A-4147-A177-3AD203B41FA5}">
                      <a16:colId xmlns:a16="http://schemas.microsoft.com/office/drawing/2014/main" val="1814335875"/>
                    </a:ext>
                  </a:extLst>
                </a:gridCol>
                <a:gridCol w="576072">
                  <a:extLst>
                    <a:ext uri="{9D8B030D-6E8A-4147-A177-3AD203B41FA5}">
                      <a16:colId xmlns:a16="http://schemas.microsoft.com/office/drawing/2014/main" val="2421646797"/>
                    </a:ext>
                  </a:extLst>
                </a:gridCol>
                <a:gridCol w="822960">
                  <a:extLst>
                    <a:ext uri="{9D8B030D-6E8A-4147-A177-3AD203B41FA5}">
                      <a16:colId xmlns:a16="http://schemas.microsoft.com/office/drawing/2014/main" val="2326431764"/>
                    </a:ext>
                  </a:extLst>
                </a:gridCol>
                <a:gridCol w="576072">
                  <a:extLst>
                    <a:ext uri="{9D8B030D-6E8A-4147-A177-3AD203B41FA5}">
                      <a16:colId xmlns:a16="http://schemas.microsoft.com/office/drawing/2014/main" val="3028413322"/>
                    </a:ext>
                  </a:extLst>
                </a:gridCol>
                <a:gridCol w="576072">
                  <a:extLst>
                    <a:ext uri="{9D8B030D-6E8A-4147-A177-3AD203B41FA5}">
                      <a16:colId xmlns:a16="http://schemas.microsoft.com/office/drawing/2014/main" val="280264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78691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242689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1272544919"/>
                  </a:ext>
                </a:extLst>
              </a:tr>
            </a:tbl>
          </a:graphicData>
        </a:graphic>
      </p:graphicFrame>
      <p:sp>
        <p:nvSpPr>
          <p:cNvPr id="4" name="Text Placeholder 3">
            <a:extLst>
              <a:ext uri="{FF2B5EF4-FFF2-40B4-BE49-F238E27FC236}">
                <a16:creationId xmlns:a16="http://schemas.microsoft.com/office/drawing/2014/main" id="{9F4F5B2E-9FF9-4DFD-8ECE-0729CB9EC11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389100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71DE3-F84E-4FE5-A92B-0989FCFFC0A0}"/>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9C7F9179-9D59-4BD2-91AB-36F7CD8A5166}"/>
              </a:ext>
            </a:extLst>
          </p:cNvPr>
          <p:cNvGraphicFramePr>
            <a:graphicFrameLocks noGrp="1"/>
          </p:cNvGraphicFramePr>
          <p:nvPr>
            <p:ph type="tbl" sz="quarter" idx="13"/>
            <p:extLst>
              <p:ext uri="{D42A27DB-BD31-4B8C-83A1-F6EECF244321}">
                <p14:modId xmlns:p14="http://schemas.microsoft.com/office/powerpoint/2010/main" val="650090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27348494"/>
                    </a:ext>
                  </a:extLst>
                </a:gridCol>
                <a:gridCol w="576072">
                  <a:extLst>
                    <a:ext uri="{9D8B030D-6E8A-4147-A177-3AD203B41FA5}">
                      <a16:colId xmlns:a16="http://schemas.microsoft.com/office/drawing/2014/main" val="1042404444"/>
                    </a:ext>
                  </a:extLst>
                </a:gridCol>
                <a:gridCol w="576072">
                  <a:extLst>
                    <a:ext uri="{9D8B030D-6E8A-4147-A177-3AD203B41FA5}">
                      <a16:colId xmlns:a16="http://schemas.microsoft.com/office/drawing/2014/main" val="3901345193"/>
                    </a:ext>
                  </a:extLst>
                </a:gridCol>
                <a:gridCol w="576072">
                  <a:extLst>
                    <a:ext uri="{9D8B030D-6E8A-4147-A177-3AD203B41FA5}">
                      <a16:colId xmlns:a16="http://schemas.microsoft.com/office/drawing/2014/main" val="2685398386"/>
                    </a:ext>
                  </a:extLst>
                </a:gridCol>
                <a:gridCol w="576072">
                  <a:extLst>
                    <a:ext uri="{9D8B030D-6E8A-4147-A177-3AD203B41FA5}">
                      <a16:colId xmlns:a16="http://schemas.microsoft.com/office/drawing/2014/main" val="304473651"/>
                    </a:ext>
                  </a:extLst>
                </a:gridCol>
                <a:gridCol w="576072">
                  <a:extLst>
                    <a:ext uri="{9D8B030D-6E8A-4147-A177-3AD203B41FA5}">
                      <a16:colId xmlns:a16="http://schemas.microsoft.com/office/drawing/2014/main" val="2962916079"/>
                    </a:ext>
                  </a:extLst>
                </a:gridCol>
                <a:gridCol w="576072">
                  <a:extLst>
                    <a:ext uri="{9D8B030D-6E8A-4147-A177-3AD203B41FA5}">
                      <a16:colId xmlns:a16="http://schemas.microsoft.com/office/drawing/2014/main" val="4048969801"/>
                    </a:ext>
                  </a:extLst>
                </a:gridCol>
                <a:gridCol w="822960">
                  <a:extLst>
                    <a:ext uri="{9D8B030D-6E8A-4147-A177-3AD203B41FA5}">
                      <a16:colId xmlns:a16="http://schemas.microsoft.com/office/drawing/2014/main" val="2177938185"/>
                    </a:ext>
                  </a:extLst>
                </a:gridCol>
                <a:gridCol w="576072">
                  <a:extLst>
                    <a:ext uri="{9D8B030D-6E8A-4147-A177-3AD203B41FA5}">
                      <a16:colId xmlns:a16="http://schemas.microsoft.com/office/drawing/2014/main" val="832932940"/>
                    </a:ext>
                  </a:extLst>
                </a:gridCol>
                <a:gridCol w="576072">
                  <a:extLst>
                    <a:ext uri="{9D8B030D-6E8A-4147-A177-3AD203B41FA5}">
                      <a16:colId xmlns:a16="http://schemas.microsoft.com/office/drawing/2014/main" val="134185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87325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101472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3032055784"/>
                  </a:ext>
                </a:extLst>
              </a:tr>
            </a:tbl>
          </a:graphicData>
        </a:graphic>
      </p:graphicFrame>
      <p:sp>
        <p:nvSpPr>
          <p:cNvPr id="4" name="Text Placeholder 3">
            <a:extLst>
              <a:ext uri="{FF2B5EF4-FFF2-40B4-BE49-F238E27FC236}">
                <a16:creationId xmlns:a16="http://schemas.microsoft.com/office/drawing/2014/main" id="{48172F07-5B24-40C4-AECC-2C70E96056D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333873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E99A-88AB-4283-AB79-1D0338D8A739}"/>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16416C58-3D1A-45E9-968B-6DDE0E68E881}"/>
              </a:ext>
            </a:extLst>
          </p:cNvPr>
          <p:cNvGraphicFramePr>
            <a:graphicFrameLocks noGrp="1"/>
          </p:cNvGraphicFramePr>
          <p:nvPr>
            <p:ph type="tbl" sz="quarter" idx="13"/>
            <p:extLst>
              <p:ext uri="{D42A27DB-BD31-4B8C-83A1-F6EECF244321}">
                <p14:modId xmlns:p14="http://schemas.microsoft.com/office/powerpoint/2010/main" val="281549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19014599"/>
                    </a:ext>
                  </a:extLst>
                </a:gridCol>
                <a:gridCol w="576072">
                  <a:extLst>
                    <a:ext uri="{9D8B030D-6E8A-4147-A177-3AD203B41FA5}">
                      <a16:colId xmlns:a16="http://schemas.microsoft.com/office/drawing/2014/main" val="1423635422"/>
                    </a:ext>
                  </a:extLst>
                </a:gridCol>
                <a:gridCol w="576072">
                  <a:extLst>
                    <a:ext uri="{9D8B030D-6E8A-4147-A177-3AD203B41FA5}">
                      <a16:colId xmlns:a16="http://schemas.microsoft.com/office/drawing/2014/main" val="456308000"/>
                    </a:ext>
                  </a:extLst>
                </a:gridCol>
                <a:gridCol w="576072">
                  <a:extLst>
                    <a:ext uri="{9D8B030D-6E8A-4147-A177-3AD203B41FA5}">
                      <a16:colId xmlns:a16="http://schemas.microsoft.com/office/drawing/2014/main" val="3743814284"/>
                    </a:ext>
                  </a:extLst>
                </a:gridCol>
                <a:gridCol w="576072">
                  <a:extLst>
                    <a:ext uri="{9D8B030D-6E8A-4147-A177-3AD203B41FA5}">
                      <a16:colId xmlns:a16="http://schemas.microsoft.com/office/drawing/2014/main" val="220506302"/>
                    </a:ext>
                  </a:extLst>
                </a:gridCol>
                <a:gridCol w="576072">
                  <a:extLst>
                    <a:ext uri="{9D8B030D-6E8A-4147-A177-3AD203B41FA5}">
                      <a16:colId xmlns:a16="http://schemas.microsoft.com/office/drawing/2014/main" val="3065629493"/>
                    </a:ext>
                  </a:extLst>
                </a:gridCol>
                <a:gridCol w="576072">
                  <a:extLst>
                    <a:ext uri="{9D8B030D-6E8A-4147-A177-3AD203B41FA5}">
                      <a16:colId xmlns:a16="http://schemas.microsoft.com/office/drawing/2014/main" val="2570955381"/>
                    </a:ext>
                  </a:extLst>
                </a:gridCol>
                <a:gridCol w="822960">
                  <a:extLst>
                    <a:ext uri="{9D8B030D-6E8A-4147-A177-3AD203B41FA5}">
                      <a16:colId xmlns:a16="http://schemas.microsoft.com/office/drawing/2014/main" val="3741376776"/>
                    </a:ext>
                  </a:extLst>
                </a:gridCol>
                <a:gridCol w="576072">
                  <a:extLst>
                    <a:ext uri="{9D8B030D-6E8A-4147-A177-3AD203B41FA5}">
                      <a16:colId xmlns:a16="http://schemas.microsoft.com/office/drawing/2014/main" val="147520690"/>
                    </a:ext>
                  </a:extLst>
                </a:gridCol>
                <a:gridCol w="576072">
                  <a:extLst>
                    <a:ext uri="{9D8B030D-6E8A-4147-A177-3AD203B41FA5}">
                      <a16:colId xmlns:a16="http://schemas.microsoft.com/office/drawing/2014/main" val="260995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13672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228994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3888705302"/>
                  </a:ext>
                </a:extLst>
              </a:tr>
            </a:tbl>
          </a:graphicData>
        </a:graphic>
      </p:graphicFrame>
      <p:sp>
        <p:nvSpPr>
          <p:cNvPr id="4" name="Text Placeholder 3">
            <a:extLst>
              <a:ext uri="{FF2B5EF4-FFF2-40B4-BE49-F238E27FC236}">
                <a16:creationId xmlns:a16="http://schemas.microsoft.com/office/drawing/2014/main" id="{2F5DE0EB-AC20-4935-A3C6-96C99669AC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907171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67BAB-EA3A-489C-8031-E3655BB62556}"/>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103BFFCE-9989-4933-80A5-499F856D002C}"/>
              </a:ext>
            </a:extLst>
          </p:cNvPr>
          <p:cNvGraphicFramePr>
            <a:graphicFrameLocks noGrp="1"/>
          </p:cNvGraphicFramePr>
          <p:nvPr>
            <p:ph type="tbl" sz="quarter" idx="13"/>
            <p:extLst>
              <p:ext uri="{D42A27DB-BD31-4B8C-83A1-F6EECF244321}">
                <p14:modId xmlns:p14="http://schemas.microsoft.com/office/powerpoint/2010/main" val="2777483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170085"/>
                    </a:ext>
                  </a:extLst>
                </a:gridCol>
                <a:gridCol w="576072">
                  <a:extLst>
                    <a:ext uri="{9D8B030D-6E8A-4147-A177-3AD203B41FA5}">
                      <a16:colId xmlns:a16="http://schemas.microsoft.com/office/drawing/2014/main" val="3574221366"/>
                    </a:ext>
                  </a:extLst>
                </a:gridCol>
                <a:gridCol w="576072">
                  <a:extLst>
                    <a:ext uri="{9D8B030D-6E8A-4147-A177-3AD203B41FA5}">
                      <a16:colId xmlns:a16="http://schemas.microsoft.com/office/drawing/2014/main" val="43881966"/>
                    </a:ext>
                  </a:extLst>
                </a:gridCol>
                <a:gridCol w="576072">
                  <a:extLst>
                    <a:ext uri="{9D8B030D-6E8A-4147-A177-3AD203B41FA5}">
                      <a16:colId xmlns:a16="http://schemas.microsoft.com/office/drawing/2014/main" val="2568993087"/>
                    </a:ext>
                  </a:extLst>
                </a:gridCol>
                <a:gridCol w="576072">
                  <a:extLst>
                    <a:ext uri="{9D8B030D-6E8A-4147-A177-3AD203B41FA5}">
                      <a16:colId xmlns:a16="http://schemas.microsoft.com/office/drawing/2014/main" val="956228672"/>
                    </a:ext>
                  </a:extLst>
                </a:gridCol>
                <a:gridCol w="576072">
                  <a:extLst>
                    <a:ext uri="{9D8B030D-6E8A-4147-A177-3AD203B41FA5}">
                      <a16:colId xmlns:a16="http://schemas.microsoft.com/office/drawing/2014/main" val="3434049783"/>
                    </a:ext>
                  </a:extLst>
                </a:gridCol>
                <a:gridCol w="576072">
                  <a:extLst>
                    <a:ext uri="{9D8B030D-6E8A-4147-A177-3AD203B41FA5}">
                      <a16:colId xmlns:a16="http://schemas.microsoft.com/office/drawing/2014/main" val="3738312372"/>
                    </a:ext>
                  </a:extLst>
                </a:gridCol>
                <a:gridCol w="822960">
                  <a:extLst>
                    <a:ext uri="{9D8B030D-6E8A-4147-A177-3AD203B41FA5}">
                      <a16:colId xmlns:a16="http://schemas.microsoft.com/office/drawing/2014/main" val="3839496455"/>
                    </a:ext>
                  </a:extLst>
                </a:gridCol>
                <a:gridCol w="576072">
                  <a:extLst>
                    <a:ext uri="{9D8B030D-6E8A-4147-A177-3AD203B41FA5}">
                      <a16:colId xmlns:a16="http://schemas.microsoft.com/office/drawing/2014/main" val="3013489135"/>
                    </a:ext>
                  </a:extLst>
                </a:gridCol>
                <a:gridCol w="576072">
                  <a:extLst>
                    <a:ext uri="{9D8B030D-6E8A-4147-A177-3AD203B41FA5}">
                      <a16:colId xmlns:a16="http://schemas.microsoft.com/office/drawing/2014/main" val="92846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80305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320848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352018762"/>
                  </a:ext>
                </a:extLst>
              </a:tr>
            </a:tbl>
          </a:graphicData>
        </a:graphic>
      </p:graphicFrame>
      <p:sp>
        <p:nvSpPr>
          <p:cNvPr id="4" name="Text Placeholder 3">
            <a:extLst>
              <a:ext uri="{FF2B5EF4-FFF2-40B4-BE49-F238E27FC236}">
                <a16:creationId xmlns:a16="http://schemas.microsoft.com/office/drawing/2014/main" id="{CF1D48E9-1AAD-4AF7-ABD0-60BCC6F4924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560150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07AB4-B530-4FA5-BDCE-D43EE47D0DE5}"/>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0EF40393-0581-4B40-ABC2-F25A8410CBC2}"/>
              </a:ext>
            </a:extLst>
          </p:cNvPr>
          <p:cNvGraphicFramePr>
            <a:graphicFrameLocks noGrp="1"/>
          </p:cNvGraphicFramePr>
          <p:nvPr>
            <p:ph type="tbl" sz="quarter" idx="13"/>
            <p:extLst>
              <p:ext uri="{D42A27DB-BD31-4B8C-83A1-F6EECF244321}">
                <p14:modId xmlns:p14="http://schemas.microsoft.com/office/powerpoint/2010/main" val="164940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55848208"/>
                    </a:ext>
                  </a:extLst>
                </a:gridCol>
                <a:gridCol w="576072">
                  <a:extLst>
                    <a:ext uri="{9D8B030D-6E8A-4147-A177-3AD203B41FA5}">
                      <a16:colId xmlns:a16="http://schemas.microsoft.com/office/drawing/2014/main" val="2482783586"/>
                    </a:ext>
                  </a:extLst>
                </a:gridCol>
                <a:gridCol w="576072">
                  <a:extLst>
                    <a:ext uri="{9D8B030D-6E8A-4147-A177-3AD203B41FA5}">
                      <a16:colId xmlns:a16="http://schemas.microsoft.com/office/drawing/2014/main" val="220396528"/>
                    </a:ext>
                  </a:extLst>
                </a:gridCol>
                <a:gridCol w="576072">
                  <a:extLst>
                    <a:ext uri="{9D8B030D-6E8A-4147-A177-3AD203B41FA5}">
                      <a16:colId xmlns:a16="http://schemas.microsoft.com/office/drawing/2014/main" val="2208585859"/>
                    </a:ext>
                  </a:extLst>
                </a:gridCol>
                <a:gridCol w="576072">
                  <a:extLst>
                    <a:ext uri="{9D8B030D-6E8A-4147-A177-3AD203B41FA5}">
                      <a16:colId xmlns:a16="http://schemas.microsoft.com/office/drawing/2014/main" val="3802220438"/>
                    </a:ext>
                  </a:extLst>
                </a:gridCol>
                <a:gridCol w="576072">
                  <a:extLst>
                    <a:ext uri="{9D8B030D-6E8A-4147-A177-3AD203B41FA5}">
                      <a16:colId xmlns:a16="http://schemas.microsoft.com/office/drawing/2014/main" val="1165236017"/>
                    </a:ext>
                  </a:extLst>
                </a:gridCol>
                <a:gridCol w="576072">
                  <a:extLst>
                    <a:ext uri="{9D8B030D-6E8A-4147-A177-3AD203B41FA5}">
                      <a16:colId xmlns:a16="http://schemas.microsoft.com/office/drawing/2014/main" val="3288107362"/>
                    </a:ext>
                  </a:extLst>
                </a:gridCol>
                <a:gridCol w="822960">
                  <a:extLst>
                    <a:ext uri="{9D8B030D-6E8A-4147-A177-3AD203B41FA5}">
                      <a16:colId xmlns:a16="http://schemas.microsoft.com/office/drawing/2014/main" val="29440378"/>
                    </a:ext>
                  </a:extLst>
                </a:gridCol>
                <a:gridCol w="576072">
                  <a:extLst>
                    <a:ext uri="{9D8B030D-6E8A-4147-A177-3AD203B41FA5}">
                      <a16:colId xmlns:a16="http://schemas.microsoft.com/office/drawing/2014/main" val="3859428894"/>
                    </a:ext>
                  </a:extLst>
                </a:gridCol>
                <a:gridCol w="576072">
                  <a:extLst>
                    <a:ext uri="{9D8B030D-6E8A-4147-A177-3AD203B41FA5}">
                      <a16:colId xmlns:a16="http://schemas.microsoft.com/office/drawing/2014/main" val="328125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1793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2141326591"/>
                  </a:ext>
                </a:extLst>
              </a:tr>
            </a:tbl>
          </a:graphicData>
        </a:graphic>
      </p:graphicFrame>
      <p:sp>
        <p:nvSpPr>
          <p:cNvPr id="4" name="Text Placeholder 3">
            <a:extLst>
              <a:ext uri="{FF2B5EF4-FFF2-40B4-BE49-F238E27FC236}">
                <a16:creationId xmlns:a16="http://schemas.microsoft.com/office/drawing/2014/main" id="{33314FCE-D213-44B2-BD52-0B66E1CF8CE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769167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FA27-4576-4B2F-A735-E0251FB46DAE}"/>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F19711EB-93CA-4660-B343-67107A95D93A}"/>
              </a:ext>
            </a:extLst>
          </p:cNvPr>
          <p:cNvGraphicFramePr>
            <a:graphicFrameLocks noGrp="1"/>
          </p:cNvGraphicFramePr>
          <p:nvPr>
            <p:ph type="tbl" sz="quarter" idx="13"/>
            <p:extLst>
              <p:ext uri="{D42A27DB-BD31-4B8C-83A1-F6EECF244321}">
                <p14:modId xmlns:p14="http://schemas.microsoft.com/office/powerpoint/2010/main" val="418929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93714684"/>
                    </a:ext>
                  </a:extLst>
                </a:gridCol>
                <a:gridCol w="576072">
                  <a:extLst>
                    <a:ext uri="{9D8B030D-6E8A-4147-A177-3AD203B41FA5}">
                      <a16:colId xmlns:a16="http://schemas.microsoft.com/office/drawing/2014/main" val="3486815206"/>
                    </a:ext>
                  </a:extLst>
                </a:gridCol>
                <a:gridCol w="576072">
                  <a:extLst>
                    <a:ext uri="{9D8B030D-6E8A-4147-A177-3AD203B41FA5}">
                      <a16:colId xmlns:a16="http://schemas.microsoft.com/office/drawing/2014/main" val="665886898"/>
                    </a:ext>
                  </a:extLst>
                </a:gridCol>
                <a:gridCol w="576072">
                  <a:extLst>
                    <a:ext uri="{9D8B030D-6E8A-4147-A177-3AD203B41FA5}">
                      <a16:colId xmlns:a16="http://schemas.microsoft.com/office/drawing/2014/main" val="2708576090"/>
                    </a:ext>
                  </a:extLst>
                </a:gridCol>
                <a:gridCol w="576072">
                  <a:extLst>
                    <a:ext uri="{9D8B030D-6E8A-4147-A177-3AD203B41FA5}">
                      <a16:colId xmlns:a16="http://schemas.microsoft.com/office/drawing/2014/main" val="3722789879"/>
                    </a:ext>
                  </a:extLst>
                </a:gridCol>
                <a:gridCol w="576072">
                  <a:extLst>
                    <a:ext uri="{9D8B030D-6E8A-4147-A177-3AD203B41FA5}">
                      <a16:colId xmlns:a16="http://schemas.microsoft.com/office/drawing/2014/main" val="2042622438"/>
                    </a:ext>
                  </a:extLst>
                </a:gridCol>
                <a:gridCol w="576072">
                  <a:extLst>
                    <a:ext uri="{9D8B030D-6E8A-4147-A177-3AD203B41FA5}">
                      <a16:colId xmlns:a16="http://schemas.microsoft.com/office/drawing/2014/main" val="2618979545"/>
                    </a:ext>
                  </a:extLst>
                </a:gridCol>
                <a:gridCol w="822960">
                  <a:extLst>
                    <a:ext uri="{9D8B030D-6E8A-4147-A177-3AD203B41FA5}">
                      <a16:colId xmlns:a16="http://schemas.microsoft.com/office/drawing/2014/main" val="3081041040"/>
                    </a:ext>
                  </a:extLst>
                </a:gridCol>
                <a:gridCol w="576072">
                  <a:extLst>
                    <a:ext uri="{9D8B030D-6E8A-4147-A177-3AD203B41FA5}">
                      <a16:colId xmlns:a16="http://schemas.microsoft.com/office/drawing/2014/main" val="630213182"/>
                    </a:ext>
                  </a:extLst>
                </a:gridCol>
                <a:gridCol w="576072">
                  <a:extLst>
                    <a:ext uri="{9D8B030D-6E8A-4147-A177-3AD203B41FA5}">
                      <a16:colId xmlns:a16="http://schemas.microsoft.com/office/drawing/2014/main" val="3595589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8897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3078018408"/>
                  </a:ext>
                </a:extLst>
              </a:tr>
            </a:tbl>
          </a:graphicData>
        </a:graphic>
      </p:graphicFrame>
      <p:sp>
        <p:nvSpPr>
          <p:cNvPr id="4" name="Text Placeholder 3">
            <a:extLst>
              <a:ext uri="{FF2B5EF4-FFF2-40B4-BE49-F238E27FC236}">
                <a16:creationId xmlns:a16="http://schemas.microsoft.com/office/drawing/2014/main" id="{54521E2A-E975-42E9-8D2E-BB3B997D386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833066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307A-3BCE-4E16-AC8B-B8F771D7FF88}"/>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052B69CB-47F5-4CBA-AF5A-6EA699333844}"/>
              </a:ext>
            </a:extLst>
          </p:cNvPr>
          <p:cNvGraphicFramePr>
            <a:graphicFrameLocks noGrp="1"/>
          </p:cNvGraphicFramePr>
          <p:nvPr>
            <p:ph type="tbl" sz="quarter" idx="13"/>
            <p:extLst>
              <p:ext uri="{D42A27DB-BD31-4B8C-83A1-F6EECF244321}">
                <p14:modId xmlns:p14="http://schemas.microsoft.com/office/powerpoint/2010/main" val="4167468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684369"/>
                    </a:ext>
                  </a:extLst>
                </a:gridCol>
                <a:gridCol w="1645920">
                  <a:extLst>
                    <a:ext uri="{9D8B030D-6E8A-4147-A177-3AD203B41FA5}">
                      <a16:colId xmlns:a16="http://schemas.microsoft.com/office/drawing/2014/main" val="560217462"/>
                    </a:ext>
                  </a:extLst>
                </a:gridCol>
                <a:gridCol w="1645920">
                  <a:extLst>
                    <a:ext uri="{9D8B030D-6E8A-4147-A177-3AD203B41FA5}">
                      <a16:colId xmlns:a16="http://schemas.microsoft.com/office/drawing/2014/main" val="3393327940"/>
                    </a:ext>
                  </a:extLst>
                </a:gridCol>
                <a:gridCol w="1645920">
                  <a:extLst>
                    <a:ext uri="{9D8B030D-6E8A-4147-A177-3AD203B41FA5}">
                      <a16:colId xmlns:a16="http://schemas.microsoft.com/office/drawing/2014/main" val="3061385712"/>
                    </a:ext>
                  </a:extLst>
                </a:gridCol>
                <a:gridCol w="1645920">
                  <a:extLst>
                    <a:ext uri="{9D8B030D-6E8A-4147-A177-3AD203B41FA5}">
                      <a16:colId xmlns:a16="http://schemas.microsoft.com/office/drawing/2014/main" val="1327928661"/>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834977997"/>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3929996315"/>
                  </a:ext>
                </a:extLst>
              </a:tr>
            </a:tbl>
          </a:graphicData>
        </a:graphic>
      </p:graphicFrame>
      <p:sp>
        <p:nvSpPr>
          <p:cNvPr id="4" name="Text Placeholder 3">
            <a:extLst>
              <a:ext uri="{FF2B5EF4-FFF2-40B4-BE49-F238E27FC236}">
                <a16:creationId xmlns:a16="http://schemas.microsoft.com/office/drawing/2014/main" id="{A3C9BC2D-FA24-464B-9BEC-92D634975DB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530597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F13AB-1CF5-4D16-8DE7-F7DD4B8DC48C}"/>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AC1E885B-BFA2-4B9A-9F7D-6C4090179749}"/>
              </a:ext>
            </a:extLst>
          </p:cNvPr>
          <p:cNvGraphicFramePr>
            <a:graphicFrameLocks noGrp="1"/>
          </p:cNvGraphicFramePr>
          <p:nvPr>
            <p:ph type="tbl" sz="quarter" idx="13"/>
            <p:extLst>
              <p:ext uri="{D42A27DB-BD31-4B8C-83A1-F6EECF244321}">
                <p14:modId xmlns:p14="http://schemas.microsoft.com/office/powerpoint/2010/main" val="1344605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2010845"/>
                    </a:ext>
                  </a:extLst>
                </a:gridCol>
                <a:gridCol w="822960">
                  <a:extLst>
                    <a:ext uri="{9D8B030D-6E8A-4147-A177-3AD203B41FA5}">
                      <a16:colId xmlns:a16="http://schemas.microsoft.com/office/drawing/2014/main" val="45167714"/>
                    </a:ext>
                  </a:extLst>
                </a:gridCol>
                <a:gridCol w="822960">
                  <a:extLst>
                    <a:ext uri="{9D8B030D-6E8A-4147-A177-3AD203B41FA5}">
                      <a16:colId xmlns:a16="http://schemas.microsoft.com/office/drawing/2014/main" val="1741641726"/>
                    </a:ext>
                  </a:extLst>
                </a:gridCol>
                <a:gridCol w="822960">
                  <a:extLst>
                    <a:ext uri="{9D8B030D-6E8A-4147-A177-3AD203B41FA5}">
                      <a16:colId xmlns:a16="http://schemas.microsoft.com/office/drawing/2014/main" val="330431800"/>
                    </a:ext>
                  </a:extLst>
                </a:gridCol>
                <a:gridCol w="822960">
                  <a:extLst>
                    <a:ext uri="{9D8B030D-6E8A-4147-A177-3AD203B41FA5}">
                      <a16:colId xmlns:a16="http://schemas.microsoft.com/office/drawing/2014/main" val="3437828678"/>
                    </a:ext>
                  </a:extLst>
                </a:gridCol>
                <a:gridCol w="822960">
                  <a:extLst>
                    <a:ext uri="{9D8B030D-6E8A-4147-A177-3AD203B41FA5}">
                      <a16:colId xmlns:a16="http://schemas.microsoft.com/office/drawing/2014/main" val="3122169901"/>
                    </a:ext>
                  </a:extLst>
                </a:gridCol>
                <a:gridCol w="822960">
                  <a:extLst>
                    <a:ext uri="{9D8B030D-6E8A-4147-A177-3AD203B41FA5}">
                      <a16:colId xmlns:a16="http://schemas.microsoft.com/office/drawing/2014/main" val="183321320"/>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613571818"/>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52294150"/>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04535037"/>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7958465"/>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45961386"/>
                  </a:ext>
                </a:extLst>
              </a:tr>
            </a:tbl>
          </a:graphicData>
        </a:graphic>
      </p:graphicFrame>
      <p:sp>
        <p:nvSpPr>
          <p:cNvPr id="4" name="Text Placeholder 3">
            <a:extLst>
              <a:ext uri="{FF2B5EF4-FFF2-40B4-BE49-F238E27FC236}">
                <a16:creationId xmlns:a16="http://schemas.microsoft.com/office/drawing/2014/main" id="{71BE95A1-0372-404B-BB0A-3A63EBC61FE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980931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2020-10-01T05:56:31Z</dcterms:created>
  <dcterms:modified xsi:type="dcterms:W3CDTF">2020-10-01T05:59:30Z</dcterms:modified>
</cp:coreProperties>
</file>