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94C4-4EF4-86B7-71C1D96A092C}"/>
            </c:ext>
          </c:extLst>
        </c:ser>
        <c:dLbls>
          <c:showLegendKey val="0"/>
          <c:showVal val="0"/>
          <c:showCatName val="0"/>
          <c:showSerName val="0"/>
          <c:showPercent val="0"/>
          <c:showBubbleSize val="0"/>
        </c:dLbls>
        <c:smooth val="0"/>
        <c:axId val="341491656"/>
        <c:axId val="341495264"/>
      </c:lineChart>
      <c:dateAx>
        <c:axId val="34149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95264"/>
        <c:crosses val="autoZero"/>
        <c:auto val="1"/>
        <c:lblOffset val="100"/>
        <c:baseTimeUnit val="days"/>
      </c:dateAx>
      <c:valAx>
        <c:axId val="34149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9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B29E-40D8-961B-89C68FA95BBF}"/>
            </c:ext>
          </c:extLst>
        </c:ser>
        <c:dLbls>
          <c:showLegendKey val="0"/>
          <c:showVal val="0"/>
          <c:showCatName val="0"/>
          <c:showSerName val="0"/>
          <c:showPercent val="0"/>
          <c:showBubbleSize val="0"/>
        </c:dLbls>
        <c:smooth val="0"/>
        <c:axId val="341499200"/>
        <c:axId val="341493296"/>
      </c:lineChart>
      <c:dateAx>
        <c:axId val="34149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93296"/>
        <c:crosses val="autoZero"/>
        <c:auto val="1"/>
        <c:lblOffset val="100"/>
        <c:baseTimeUnit val="days"/>
      </c:dateAx>
      <c:valAx>
        <c:axId val="34149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9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DB0D-4905-8788-D500303EA633}"/>
            </c:ext>
          </c:extLst>
        </c:ser>
        <c:dLbls>
          <c:showLegendKey val="0"/>
          <c:showVal val="0"/>
          <c:showCatName val="0"/>
          <c:showSerName val="0"/>
          <c:showPercent val="0"/>
          <c:showBubbleSize val="0"/>
        </c:dLbls>
        <c:smooth val="0"/>
        <c:axId val="341498216"/>
        <c:axId val="341498544"/>
      </c:lineChart>
      <c:dateAx>
        <c:axId val="34149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98544"/>
        <c:crosses val="autoZero"/>
        <c:auto val="1"/>
        <c:lblOffset val="100"/>
        <c:baseTimeUnit val="days"/>
      </c:dateAx>
      <c:valAx>
        <c:axId val="34149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9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BDDE-4E3E-AEDC-8E59E4CC547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2374-44DB-B2A1-C6E0780EB76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8F59-4F88-9721-F83EAA4EE033}"/>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8F59-4F88-9721-F83EAA4EE033}"/>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8F59-4F88-9721-F83EAA4EE033}"/>
            </c:ext>
          </c:extLst>
        </c:ser>
        <c:dLbls>
          <c:showLegendKey val="0"/>
          <c:showVal val="0"/>
          <c:showCatName val="0"/>
          <c:showSerName val="0"/>
          <c:showPercent val="0"/>
          <c:showBubbleSize val="0"/>
        </c:dLbls>
        <c:gapWidth val="219"/>
        <c:overlap val="-27"/>
        <c:axId val="341511336"/>
        <c:axId val="341511664"/>
      </c:barChart>
      <c:catAx>
        <c:axId val="34151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511664"/>
        <c:crosses val="autoZero"/>
        <c:auto val="1"/>
        <c:lblAlgn val="ctr"/>
        <c:lblOffset val="100"/>
        <c:noMultiLvlLbl val="0"/>
      </c:catAx>
      <c:valAx>
        <c:axId val="34151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51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89B7-498D-9CE8-56EE07C40DCB}"/>
            </c:ext>
          </c:extLst>
        </c:ser>
        <c:dLbls>
          <c:showLegendKey val="0"/>
          <c:showVal val="0"/>
          <c:showCatName val="0"/>
          <c:showSerName val="0"/>
          <c:showPercent val="0"/>
          <c:showBubbleSize val="0"/>
        </c:dLbls>
        <c:smooth val="0"/>
        <c:axId val="611221408"/>
        <c:axId val="611223704"/>
      </c:lineChart>
      <c:dateAx>
        <c:axId val="61122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223704"/>
        <c:crosses val="autoZero"/>
        <c:auto val="1"/>
        <c:lblOffset val="100"/>
        <c:baseTimeUnit val="days"/>
      </c:dateAx>
      <c:valAx>
        <c:axId val="61122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22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9A8F-4533-A124-59B761876853}"/>
            </c:ext>
          </c:extLst>
        </c:ser>
        <c:dLbls>
          <c:showLegendKey val="0"/>
          <c:showVal val="0"/>
          <c:showCatName val="0"/>
          <c:showSerName val="0"/>
          <c:showPercent val="0"/>
          <c:showBubbleSize val="0"/>
        </c:dLbls>
        <c:smooth val="0"/>
        <c:axId val="611220096"/>
        <c:axId val="611219768"/>
      </c:lineChart>
      <c:dateAx>
        <c:axId val="611220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219768"/>
        <c:crosses val="autoZero"/>
        <c:auto val="1"/>
        <c:lblOffset val="100"/>
        <c:baseTimeUnit val="days"/>
      </c:dateAx>
      <c:valAx>
        <c:axId val="61121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22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8887-48D8-BB8D-6F5EF4029809}"/>
            </c:ext>
          </c:extLst>
        </c:ser>
        <c:dLbls>
          <c:showLegendKey val="0"/>
          <c:showVal val="0"/>
          <c:showCatName val="0"/>
          <c:showSerName val="0"/>
          <c:showPercent val="0"/>
          <c:showBubbleSize val="0"/>
        </c:dLbls>
        <c:smooth val="0"/>
        <c:axId val="446327704"/>
        <c:axId val="446325408"/>
      </c:lineChart>
      <c:dateAx>
        <c:axId val="44632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325408"/>
        <c:crosses val="autoZero"/>
        <c:auto val="1"/>
        <c:lblOffset val="100"/>
        <c:baseTimeUnit val="days"/>
      </c:dateAx>
      <c:valAx>
        <c:axId val="44632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32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142-44C5-8DAA-008A0AE93E3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142-44C5-8DAA-008A0AE93E3F}"/>
            </c:ext>
          </c:extLst>
        </c:ser>
        <c:dLbls>
          <c:showLegendKey val="0"/>
          <c:showVal val="0"/>
          <c:showCatName val="0"/>
          <c:showSerName val="0"/>
          <c:showPercent val="0"/>
          <c:showBubbleSize val="0"/>
        </c:dLbls>
        <c:gapWidth val="219"/>
        <c:overlap val="-27"/>
        <c:axId val="446320816"/>
        <c:axId val="446318520"/>
      </c:barChart>
      <c:catAx>
        <c:axId val="44632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318520"/>
        <c:crosses val="autoZero"/>
        <c:auto val="1"/>
        <c:lblAlgn val="ctr"/>
        <c:lblOffset val="100"/>
        <c:noMultiLvlLbl val="0"/>
      </c:catAx>
      <c:valAx>
        <c:axId val="44631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32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C1EB-4FF5-BFB7-E91BB330327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61B1-43CB-8A74-8534FB25BAB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2.4186104881191901</c:v>
                </c:pt>
              </c:numCache>
            </c:numRef>
          </c:val>
          <c:extLst>
            <c:ext xmlns:c16="http://schemas.microsoft.com/office/drawing/2014/chart" uri="{C3380CC4-5D6E-409C-BE32-E72D297353CC}">
              <c16:uniqueId val="{00000000-A883-493C-8DEC-6BB9A0FC7DE5}"/>
            </c:ext>
          </c:extLst>
        </c:ser>
        <c:dLbls>
          <c:showLegendKey val="0"/>
          <c:showVal val="0"/>
          <c:showCatName val="0"/>
          <c:showSerName val="0"/>
          <c:showPercent val="0"/>
          <c:showBubbleSize val="0"/>
        </c:dLbls>
        <c:gapWidth val="219"/>
        <c:overlap val="-27"/>
        <c:axId val="338255448"/>
        <c:axId val="338263648"/>
      </c:barChart>
      <c:catAx>
        <c:axId val="33825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63648"/>
        <c:crosses val="autoZero"/>
        <c:auto val="1"/>
        <c:lblAlgn val="ctr"/>
        <c:lblOffset val="100"/>
        <c:noMultiLvlLbl val="0"/>
      </c:catAx>
      <c:valAx>
        <c:axId val="33826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5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1ED7-470C-ADAE-E363457C367F}"/>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1ED7-470C-ADAE-E363457C367F}"/>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1ED7-470C-ADAE-E363457C367F}"/>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1ED7-470C-ADAE-E363457C367F}"/>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1ED7-470C-ADAE-E363457C367F}"/>
            </c:ext>
          </c:extLst>
        </c:ser>
        <c:dLbls>
          <c:showLegendKey val="0"/>
          <c:showVal val="0"/>
          <c:showCatName val="0"/>
          <c:showSerName val="0"/>
          <c:showPercent val="0"/>
          <c:showBubbleSize val="0"/>
        </c:dLbls>
        <c:gapWidth val="150"/>
        <c:overlap val="100"/>
        <c:axId val="282832928"/>
        <c:axId val="282837520"/>
      </c:barChart>
      <c:catAx>
        <c:axId val="28283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37520"/>
        <c:crosses val="autoZero"/>
        <c:auto val="1"/>
        <c:lblAlgn val="ctr"/>
        <c:lblOffset val="100"/>
        <c:noMultiLvlLbl val="0"/>
      </c:catAx>
      <c:valAx>
        <c:axId val="282837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3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D83-4FFE-8E34-B9277428809C}"/>
            </c:ext>
          </c:extLst>
        </c:ser>
        <c:dLbls>
          <c:showLegendKey val="0"/>
          <c:showVal val="0"/>
          <c:showCatName val="0"/>
          <c:showSerName val="0"/>
          <c:showPercent val="0"/>
          <c:showBubbleSize val="0"/>
        </c:dLbls>
        <c:gapWidth val="219"/>
        <c:overlap val="-27"/>
        <c:axId val="282834568"/>
        <c:axId val="282835552"/>
      </c:barChart>
      <c:catAx>
        <c:axId val="28283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35552"/>
        <c:crosses val="autoZero"/>
        <c:auto val="1"/>
        <c:lblAlgn val="ctr"/>
        <c:lblOffset val="100"/>
        <c:noMultiLvlLbl val="0"/>
      </c:catAx>
      <c:valAx>
        <c:axId val="28283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3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E0C2-422E-B6E2-02C33057EBE9}"/>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E0C2-422E-B6E2-02C33057EBE9}"/>
            </c:ext>
          </c:extLst>
        </c:ser>
        <c:dLbls>
          <c:showLegendKey val="0"/>
          <c:showVal val="0"/>
          <c:showCatName val="0"/>
          <c:showSerName val="0"/>
          <c:showPercent val="0"/>
          <c:showBubbleSize val="0"/>
        </c:dLbls>
        <c:gapWidth val="219"/>
        <c:overlap val="-27"/>
        <c:axId val="670379640"/>
        <c:axId val="611222720"/>
      </c:barChart>
      <c:catAx>
        <c:axId val="67037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222720"/>
        <c:crosses val="autoZero"/>
        <c:auto val="1"/>
        <c:lblAlgn val="ctr"/>
        <c:lblOffset val="100"/>
        <c:noMultiLvlLbl val="0"/>
      </c:catAx>
      <c:valAx>
        <c:axId val="61122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37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63D6-4E5B-BDB1-694A0C75362E}"/>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63D6-4E5B-BDB1-694A0C75362E}"/>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63D6-4E5B-BDB1-694A0C75362E}"/>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63D6-4E5B-BDB1-694A0C75362E}"/>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63D6-4E5B-BDB1-694A0C75362E}"/>
            </c:ext>
          </c:extLst>
        </c:ser>
        <c:dLbls>
          <c:showLegendKey val="0"/>
          <c:showVal val="0"/>
          <c:showCatName val="0"/>
          <c:showSerName val="0"/>
          <c:showPercent val="0"/>
          <c:showBubbleSize val="0"/>
        </c:dLbls>
        <c:gapWidth val="150"/>
        <c:overlap val="100"/>
        <c:axId val="411154896"/>
        <c:axId val="411155224"/>
      </c:barChart>
      <c:catAx>
        <c:axId val="41115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155224"/>
        <c:crosses val="autoZero"/>
        <c:auto val="1"/>
        <c:lblAlgn val="ctr"/>
        <c:lblOffset val="100"/>
        <c:noMultiLvlLbl val="0"/>
      </c:catAx>
      <c:valAx>
        <c:axId val="411155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15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146D-4D47-8E25-BE67B901EE1C}"/>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146D-4D47-8E25-BE67B901EE1C}"/>
            </c:ext>
          </c:extLst>
        </c:ser>
        <c:dLbls>
          <c:showLegendKey val="0"/>
          <c:showVal val="0"/>
          <c:showCatName val="0"/>
          <c:showSerName val="0"/>
          <c:showPercent val="0"/>
          <c:showBubbleSize val="0"/>
        </c:dLbls>
        <c:gapWidth val="150"/>
        <c:overlap val="100"/>
        <c:axId val="411152272"/>
        <c:axId val="411153584"/>
      </c:barChart>
      <c:catAx>
        <c:axId val="41115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153584"/>
        <c:crosses val="autoZero"/>
        <c:auto val="1"/>
        <c:lblAlgn val="ctr"/>
        <c:lblOffset val="100"/>
        <c:noMultiLvlLbl val="0"/>
      </c:catAx>
      <c:valAx>
        <c:axId val="411153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15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61F5-4C4E-AD62-24AB8C8A694A}"/>
            </c:ext>
          </c:extLst>
        </c:ser>
        <c:dLbls>
          <c:showLegendKey val="0"/>
          <c:showVal val="0"/>
          <c:showCatName val="0"/>
          <c:showSerName val="0"/>
          <c:showPercent val="0"/>
          <c:showBubbleSize val="0"/>
        </c:dLbls>
        <c:smooth val="0"/>
        <c:axId val="647275520"/>
        <c:axId val="647274864"/>
      </c:lineChart>
      <c:dateAx>
        <c:axId val="647275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274864"/>
        <c:crosses val="autoZero"/>
        <c:auto val="1"/>
        <c:lblOffset val="100"/>
        <c:baseTimeUnit val="days"/>
      </c:dateAx>
      <c:valAx>
        <c:axId val="64727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27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3B8B-03F6-4080-BBC2-3FAFD70A3C5B}"/>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BDEA879D-616F-477F-9ED2-B6630F0DC053}"/>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546405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01977-C263-4E7C-BA7F-EE84D4A31FF2}"/>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17F3043A-5E6C-40D9-B9D5-3C34AB8EC7FF}"/>
              </a:ext>
            </a:extLst>
          </p:cNvPr>
          <p:cNvGraphicFramePr>
            <a:graphicFrameLocks noGrp="1"/>
          </p:cNvGraphicFramePr>
          <p:nvPr>
            <p:ph type="tbl" sz="quarter" idx="13"/>
            <p:extLst>
              <p:ext uri="{D42A27DB-BD31-4B8C-83A1-F6EECF244321}">
                <p14:modId xmlns:p14="http://schemas.microsoft.com/office/powerpoint/2010/main" val="1015273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4175588"/>
                    </a:ext>
                  </a:extLst>
                </a:gridCol>
                <a:gridCol w="1316736">
                  <a:extLst>
                    <a:ext uri="{9D8B030D-6E8A-4147-A177-3AD203B41FA5}">
                      <a16:colId xmlns:a16="http://schemas.microsoft.com/office/drawing/2014/main" val="3847879122"/>
                    </a:ext>
                  </a:extLst>
                </a:gridCol>
                <a:gridCol w="1316736">
                  <a:extLst>
                    <a:ext uri="{9D8B030D-6E8A-4147-A177-3AD203B41FA5}">
                      <a16:colId xmlns:a16="http://schemas.microsoft.com/office/drawing/2014/main" val="3117115266"/>
                    </a:ext>
                  </a:extLst>
                </a:gridCol>
                <a:gridCol w="1316736">
                  <a:extLst>
                    <a:ext uri="{9D8B030D-6E8A-4147-A177-3AD203B41FA5}">
                      <a16:colId xmlns:a16="http://schemas.microsoft.com/office/drawing/2014/main" val="3203425735"/>
                    </a:ext>
                  </a:extLst>
                </a:gridCol>
                <a:gridCol w="1316736">
                  <a:extLst>
                    <a:ext uri="{9D8B030D-6E8A-4147-A177-3AD203B41FA5}">
                      <a16:colId xmlns:a16="http://schemas.microsoft.com/office/drawing/2014/main" val="2363331317"/>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227083028"/>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268322117"/>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3871659999"/>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3664794390"/>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437893051"/>
                  </a:ext>
                </a:extLst>
              </a:tr>
            </a:tbl>
          </a:graphicData>
        </a:graphic>
      </p:graphicFrame>
      <p:sp>
        <p:nvSpPr>
          <p:cNvPr id="4" name="Text Placeholder 3">
            <a:extLst>
              <a:ext uri="{FF2B5EF4-FFF2-40B4-BE49-F238E27FC236}">
                <a16:creationId xmlns:a16="http://schemas.microsoft.com/office/drawing/2014/main" id="{3DD65F9A-C7CE-42CC-8A86-CF96B50FB8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86052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036B-4E66-4D79-B972-4CBA19E8C00A}"/>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CA76EA60-2D7C-4B0D-81DC-2B3D6AA7516A}"/>
              </a:ext>
            </a:extLst>
          </p:cNvPr>
          <p:cNvGraphicFramePr>
            <a:graphicFrameLocks noGrp="1"/>
          </p:cNvGraphicFramePr>
          <p:nvPr>
            <p:ph type="tbl" sz="quarter" idx="13"/>
            <p:extLst>
              <p:ext uri="{D42A27DB-BD31-4B8C-83A1-F6EECF244321}">
                <p14:modId xmlns:p14="http://schemas.microsoft.com/office/powerpoint/2010/main" val="284954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60688203"/>
                    </a:ext>
                  </a:extLst>
                </a:gridCol>
                <a:gridCol w="1316736">
                  <a:extLst>
                    <a:ext uri="{9D8B030D-6E8A-4147-A177-3AD203B41FA5}">
                      <a16:colId xmlns:a16="http://schemas.microsoft.com/office/drawing/2014/main" val="2539639565"/>
                    </a:ext>
                  </a:extLst>
                </a:gridCol>
                <a:gridCol w="1316736">
                  <a:extLst>
                    <a:ext uri="{9D8B030D-6E8A-4147-A177-3AD203B41FA5}">
                      <a16:colId xmlns:a16="http://schemas.microsoft.com/office/drawing/2014/main" val="1505559827"/>
                    </a:ext>
                  </a:extLst>
                </a:gridCol>
                <a:gridCol w="1316736">
                  <a:extLst>
                    <a:ext uri="{9D8B030D-6E8A-4147-A177-3AD203B41FA5}">
                      <a16:colId xmlns:a16="http://schemas.microsoft.com/office/drawing/2014/main" val="1963770912"/>
                    </a:ext>
                  </a:extLst>
                </a:gridCol>
                <a:gridCol w="1316736">
                  <a:extLst>
                    <a:ext uri="{9D8B030D-6E8A-4147-A177-3AD203B41FA5}">
                      <a16:colId xmlns:a16="http://schemas.microsoft.com/office/drawing/2014/main" val="2370567681"/>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299972073"/>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169962879"/>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1276984014"/>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2629278209"/>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4084322559"/>
                  </a:ext>
                </a:extLst>
              </a:tr>
            </a:tbl>
          </a:graphicData>
        </a:graphic>
      </p:graphicFrame>
      <p:sp>
        <p:nvSpPr>
          <p:cNvPr id="4" name="Text Placeholder 3">
            <a:extLst>
              <a:ext uri="{FF2B5EF4-FFF2-40B4-BE49-F238E27FC236}">
                <a16:creationId xmlns:a16="http://schemas.microsoft.com/office/drawing/2014/main" id="{B3278131-FEF4-4FC8-A2E7-4ECC03ADECE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64513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8736B-0220-48B0-9F55-0BC341BCE11A}"/>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44413CBF-F89E-4092-AA51-61BF1B1F28AC}"/>
              </a:ext>
            </a:extLst>
          </p:cNvPr>
          <p:cNvGraphicFramePr>
            <a:graphicFrameLocks noGrp="1"/>
          </p:cNvGraphicFramePr>
          <p:nvPr>
            <p:ph type="tbl" sz="quarter" idx="13"/>
            <p:extLst>
              <p:ext uri="{D42A27DB-BD31-4B8C-83A1-F6EECF244321}">
                <p14:modId xmlns:p14="http://schemas.microsoft.com/office/powerpoint/2010/main" val="289644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77143638"/>
                    </a:ext>
                  </a:extLst>
                </a:gridCol>
                <a:gridCol w="740664">
                  <a:extLst>
                    <a:ext uri="{9D8B030D-6E8A-4147-A177-3AD203B41FA5}">
                      <a16:colId xmlns:a16="http://schemas.microsoft.com/office/drawing/2014/main" val="4293728629"/>
                    </a:ext>
                  </a:extLst>
                </a:gridCol>
                <a:gridCol w="740664">
                  <a:extLst>
                    <a:ext uri="{9D8B030D-6E8A-4147-A177-3AD203B41FA5}">
                      <a16:colId xmlns:a16="http://schemas.microsoft.com/office/drawing/2014/main" val="1291907648"/>
                    </a:ext>
                  </a:extLst>
                </a:gridCol>
                <a:gridCol w="740664">
                  <a:extLst>
                    <a:ext uri="{9D8B030D-6E8A-4147-A177-3AD203B41FA5}">
                      <a16:colId xmlns:a16="http://schemas.microsoft.com/office/drawing/2014/main" val="4000520967"/>
                    </a:ext>
                  </a:extLst>
                </a:gridCol>
                <a:gridCol w="740664">
                  <a:extLst>
                    <a:ext uri="{9D8B030D-6E8A-4147-A177-3AD203B41FA5}">
                      <a16:colId xmlns:a16="http://schemas.microsoft.com/office/drawing/2014/main" val="3394109857"/>
                    </a:ext>
                  </a:extLst>
                </a:gridCol>
                <a:gridCol w="740664">
                  <a:extLst>
                    <a:ext uri="{9D8B030D-6E8A-4147-A177-3AD203B41FA5}">
                      <a16:colId xmlns:a16="http://schemas.microsoft.com/office/drawing/2014/main" val="1540276504"/>
                    </a:ext>
                  </a:extLst>
                </a:gridCol>
                <a:gridCol w="740664">
                  <a:extLst>
                    <a:ext uri="{9D8B030D-6E8A-4147-A177-3AD203B41FA5}">
                      <a16:colId xmlns:a16="http://schemas.microsoft.com/office/drawing/2014/main" val="1570592665"/>
                    </a:ext>
                  </a:extLst>
                </a:gridCol>
                <a:gridCol w="740664">
                  <a:extLst>
                    <a:ext uri="{9D8B030D-6E8A-4147-A177-3AD203B41FA5}">
                      <a16:colId xmlns:a16="http://schemas.microsoft.com/office/drawing/2014/main" val="1189986800"/>
                    </a:ext>
                  </a:extLst>
                </a:gridCol>
                <a:gridCol w="740664">
                  <a:extLst>
                    <a:ext uri="{9D8B030D-6E8A-4147-A177-3AD203B41FA5}">
                      <a16:colId xmlns:a16="http://schemas.microsoft.com/office/drawing/2014/main" val="2138192693"/>
                    </a:ext>
                  </a:extLst>
                </a:gridCol>
                <a:gridCol w="740664">
                  <a:extLst>
                    <a:ext uri="{9D8B030D-6E8A-4147-A177-3AD203B41FA5}">
                      <a16:colId xmlns:a16="http://schemas.microsoft.com/office/drawing/2014/main" val="110870482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2149886852"/>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336720</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1710254221"/>
                  </a:ext>
                </a:extLst>
              </a:tr>
            </a:tbl>
          </a:graphicData>
        </a:graphic>
      </p:graphicFrame>
      <p:sp>
        <p:nvSpPr>
          <p:cNvPr id="4" name="Text Placeholder 3">
            <a:extLst>
              <a:ext uri="{FF2B5EF4-FFF2-40B4-BE49-F238E27FC236}">
                <a16:creationId xmlns:a16="http://schemas.microsoft.com/office/drawing/2014/main" id="{B6732604-D012-48EA-B0B6-4A50CAF78CC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91081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A4B5-12E2-4284-9B05-B2791AB154E5}"/>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31526035-8C88-4191-A66A-7B7F0BE79AE4}"/>
              </a:ext>
            </a:extLst>
          </p:cNvPr>
          <p:cNvGraphicFramePr>
            <a:graphicFrameLocks noGrp="1"/>
          </p:cNvGraphicFramePr>
          <p:nvPr>
            <p:ph type="tbl" sz="quarter" idx="13"/>
            <p:extLst>
              <p:ext uri="{D42A27DB-BD31-4B8C-83A1-F6EECF244321}">
                <p14:modId xmlns:p14="http://schemas.microsoft.com/office/powerpoint/2010/main" val="2396196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36843760"/>
                    </a:ext>
                  </a:extLst>
                </a:gridCol>
                <a:gridCol w="1152144">
                  <a:extLst>
                    <a:ext uri="{9D8B030D-6E8A-4147-A177-3AD203B41FA5}">
                      <a16:colId xmlns:a16="http://schemas.microsoft.com/office/drawing/2014/main" val="3197588257"/>
                    </a:ext>
                  </a:extLst>
                </a:gridCol>
                <a:gridCol w="1152144">
                  <a:extLst>
                    <a:ext uri="{9D8B030D-6E8A-4147-A177-3AD203B41FA5}">
                      <a16:colId xmlns:a16="http://schemas.microsoft.com/office/drawing/2014/main" val="390826107"/>
                    </a:ext>
                  </a:extLst>
                </a:gridCol>
                <a:gridCol w="1152144">
                  <a:extLst>
                    <a:ext uri="{9D8B030D-6E8A-4147-A177-3AD203B41FA5}">
                      <a16:colId xmlns:a16="http://schemas.microsoft.com/office/drawing/2014/main" val="2401576490"/>
                    </a:ext>
                  </a:extLst>
                </a:gridCol>
                <a:gridCol w="1152144">
                  <a:extLst>
                    <a:ext uri="{9D8B030D-6E8A-4147-A177-3AD203B41FA5}">
                      <a16:colId xmlns:a16="http://schemas.microsoft.com/office/drawing/2014/main" val="322343708"/>
                    </a:ext>
                  </a:extLst>
                </a:gridCol>
                <a:gridCol w="1152144">
                  <a:extLst>
                    <a:ext uri="{9D8B030D-6E8A-4147-A177-3AD203B41FA5}">
                      <a16:colId xmlns:a16="http://schemas.microsoft.com/office/drawing/2014/main" val="1448038718"/>
                    </a:ext>
                  </a:extLst>
                </a:gridCol>
                <a:gridCol w="1152144">
                  <a:extLst>
                    <a:ext uri="{9D8B030D-6E8A-4147-A177-3AD203B41FA5}">
                      <a16:colId xmlns:a16="http://schemas.microsoft.com/office/drawing/2014/main" val="1299158550"/>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535774224"/>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336720</a:t>
                      </a:r>
                    </a:p>
                  </a:txBody>
                  <a:tcPr/>
                </a:tc>
                <a:tc>
                  <a:txBody>
                    <a:bodyPr/>
                    <a:lstStyle/>
                    <a:p>
                      <a:r>
                        <a:rPr lang="en-US" sz="1000"/>
                        <a:t>31694</a:t>
                      </a:r>
                    </a:p>
                  </a:txBody>
                  <a:tcPr/>
                </a:tc>
                <a:extLst>
                  <a:ext uri="{0D108BD9-81ED-4DB2-BD59-A6C34878D82A}">
                    <a16:rowId xmlns:a16="http://schemas.microsoft.com/office/drawing/2014/main" val="12496980"/>
                  </a:ext>
                </a:extLst>
              </a:tr>
            </a:tbl>
          </a:graphicData>
        </a:graphic>
      </p:graphicFrame>
      <p:sp>
        <p:nvSpPr>
          <p:cNvPr id="4" name="Text Placeholder 3">
            <a:extLst>
              <a:ext uri="{FF2B5EF4-FFF2-40B4-BE49-F238E27FC236}">
                <a16:creationId xmlns:a16="http://schemas.microsoft.com/office/drawing/2014/main" id="{040A86B4-238A-485D-9500-B3F56E0348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37317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3975-441F-4993-815E-FD783DDA56CA}"/>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8E1303DB-E459-47A7-B416-25C72C13E67A}"/>
              </a:ext>
            </a:extLst>
          </p:cNvPr>
          <p:cNvGraphicFramePr>
            <a:graphicFrameLocks noGrp="1"/>
          </p:cNvGraphicFramePr>
          <p:nvPr>
            <p:ph type="chart" sz="quarter" idx="13"/>
            <p:extLst>
              <p:ext uri="{D42A27DB-BD31-4B8C-83A1-F6EECF244321}">
                <p14:modId xmlns:p14="http://schemas.microsoft.com/office/powerpoint/2010/main" val="2272598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B18E4-A8F7-4436-9BD9-79DB2ECCBF0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F0BAC39-5D17-407C-AA5A-A6EFFFD64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619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5C2F-C879-4789-AACD-124489D2F2FE}"/>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0A5EA0A1-4DFD-4510-ACD9-EC5C2F868FA5}"/>
              </a:ext>
            </a:extLst>
          </p:cNvPr>
          <p:cNvGraphicFramePr>
            <a:graphicFrameLocks noGrp="1"/>
          </p:cNvGraphicFramePr>
          <p:nvPr>
            <p:ph type="chart" sz="quarter" idx="13"/>
            <p:extLst>
              <p:ext uri="{D42A27DB-BD31-4B8C-83A1-F6EECF244321}">
                <p14:modId xmlns:p14="http://schemas.microsoft.com/office/powerpoint/2010/main" val="3810267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F894CA-0A0B-4AE1-B322-4AAAEC26A7C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CEE11C1-95CF-4CCE-8B36-CFE430E1FF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2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3F6A4-EB39-412D-85FD-DA98B54EB0CC}"/>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E19D496F-BF40-4C42-A8D2-681979C152D0}"/>
              </a:ext>
            </a:extLst>
          </p:cNvPr>
          <p:cNvGraphicFramePr>
            <a:graphicFrameLocks noGrp="1"/>
          </p:cNvGraphicFramePr>
          <p:nvPr>
            <p:ph type="chart" sz="quarter" idx="13"/>
            <p:extLst>
              <p:ext uri="{D42A27DB-BD31-4B8C-83A1-F6EECF244321}">
                <p14:modId xmlns:p14="http://schemas.microsoft.com/office/powerpoint/2010/main" val="3109477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09B52-007D-4D4E-B57F-6B2EEE953A8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3B51814-3CF9-43D2-9C16-E24285FBD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6877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F7E5-DDCC-4BE1-A80A-ED1468617214}"/>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4FFC8957-B364-465F-A775-6DEE3A058F9B}"/>
              </a:ext>
            </a:extLst>
          </p:cNvPr>
          <p:cNvGraphicFramePr>
            <a:graphicFrameLocks noGrp="1"/>
          </p:cNvGraphicFramePr>
          <p:nvPr>
            <p:ph type="chart" sz="quarter" idx="13"/>
            <p:extLst>
              <p:ext uri="{D42A27DB-BD31-4B8C-83A1-F6EECF244321}">
                <p14:modId xmlns:p14="http://schemas.microsoft.com/office/powerpoint/2010/main" val="77413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04FDAC-2F1E-4759-99B2-B894927A1A7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EC91A84-E7F7-4241-B49D-1FC541B736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02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C57A-2947-4B6A-B0C2-783AF7CEB3DC}"/>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E78A3F14-EE8D-4A04-B104-885FF32B6DA0}"/>
              </a:ext>
            </a:extLst>
          </p:cNvPr>
          <p:cNvGraphicFramePr>
            <a:graphicFrameLocks noGrp="1"/>
          </p:cNvGraphicFramePr>
          <p:nvPr>
            <p:ph type="chart" sz="quarter" idx="13"/>
            <p:extLst>
              <p:ext uri="{D42A27DB-BD31-4B8C-83A1-F6EECF244321}">
                <p14:modId xmlns:p14="http://schemas.microsoft.com/office/powerpoint/2010/main" val="4010787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A97216-0EA2-49E3-A123-116A471A3C7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63D6329-1ADB-43B2-A989-25AEDB351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029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3468-016D-4102-86D0-2E91AC005493}"/>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736AF85E-6B56-4F97-9C7D-B4CA3CD1BCF4}"/>
              </a:ext>
            </a:extLst>
          </p:cNvPr>
          <p:cNvGraphicFramePr>
            <a:graphicFrameLocks noGrp="1"/>
          </p:cNvGraphicFramePr>
          <p:nvPr>
            <p:ph type="chart" sz="quarter" idx="13"/>
            <p:extLst>
              <p:ext uri="{D42A27DB-BD31-4B8C-83A1-F6EECF244321}">
                <p14:modId xmlns:p14="http://schemas.microsoft.com/office/powerpoint/2010/main" val="2665302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3BF86-F64A-4F73-9F7B-AF6151B34C2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43B0426-8AF0-473A-BB8A-E84461F6BF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4541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1F6D-937F-4044-AFB9-553A39C093E5}"/>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CE0A95E5-0FFC-4ACD-A45A-C4EFEFD5ADE4}"/>
              </a:ext>
            </a:extLst>
          </p:cNvPr>
          <p:cNvGraphicFramePr>
            <a:graphicFrameLocks noGrp="1"/>
          </p:cNvGraphicFramePr>
          <p:nvPr>
            <p:ph type="tbl" sz="quarter" idx="13"/>
            <p:extLst>
              <p:ext uri="{D42A27DB-BD31-4B8C-83A1-F6EECF244321}">
                <p14:modId xmlns:p14="http://schemas.microsoft.com/office/powerpoint/2010/main" val="346128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6732660"/>
                    </a:ext>
                  </a:extLst>
                </a:gridCol>
                <a:gridCol w="740664">
                  <a:extLst>
                    <a:ext uri="{9D8B030D-6E8A-4147-A177-3AD203B41FA5}">
                      <a16:colId xmlns:a16="http://schemas.microsoft.com/office/drawing/2014/main" val="346738833"/>
                    </a:ext>
                  </a:extLst>
                </a:gridCol>
                <a:gridCol w="740664">
                  <a:extLst>
                    <a:ext uri="{9D8B030D-6E8A-4147-A177-3AD203B41FA5}">
                      <a16:colId xmlns:a16="http://schemas.microsoft.com/office/drawing/2014/main" val="1202503645"/>
                    </a:ext>
                  </a:extLst>
                </a:gridCol>
                <a:gridCol w="740664">
                  <a:extLst>
                    <a:ext uri="{9D8B030D-6E8A-4147-A177-3AD203B41FA5}">
                      <a16:colId xmlns:a16="http://schemas.microsoft.com/office/drawing/2014/main" val="2351224148"/>
                    </a:ext>
                  </a:extLst>
                </a:gridCol>
                <a:gridCol w="740664">
                  <a:extLst>
                    <a:ext uri="{9D8B030D-6E8A-4147-A177-3AD203B41FA5}">
                      <a16:colId xmlns:a16="http://schemas.microsoft.com/office/drawing/2014/main" val="3894844401"/>
                    </a:ext>
                  </a:extLst>
                </a:gridCol>
                <a:gridCol w="740664">
                  <a:extLst>
                    <a:ext uri="{9D8B030D-6E8A-4147-A177-3AD203B41FA5}">
                      <a16:colId xmlns:a16="http://schemas.microsoft.com/office/drawing/2014/main" val="383254661"/>
                    </a:ext>
                  </a:extLst>
                </a:gridCol>
                <a:gridCol w="740664">
                  <a:extLst>
                    <a:ext uri="{9D8B030D-6E8A-4147-A177-3AD203B41FA5}">
                      <a16:colId xmlns:a16="http://schemas.microsoft.com/office/drawing/2014/main" val="2496151640"/>
                    </a:ext>
                  </a:extLst>
                </a:gridCol>
                <a:gridCol w="740664">
                  <a:extLst>
                    <a:ext uri="{9D8B030D-6E8A-4147-A177-3AD203B41FA5}">
                      <a16:colId xmlns:a16="http://schemas.microsoft.com/office/drawing/2014/main" val="2450008110"/>
                    </a:ext>
                  </a:extLst>
                </a:gridCol>
                <a:gridCol w="740664">
                  <a:extLst>
                    <a:ext uri="{9D8B030D-6E8A-4147-A177-3AD203B41FA5}">
                      <a16:colId xmlns:a16="http://schemas.microsoft.com/office/drawing/2014/main" val="70036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2062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231158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342843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363781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327934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166966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205357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325737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387481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82562289"/>
                  </a:ext>
                </a:extLst>
              </a:tr>
            </a:tbl>
          </a:graphicData>
        </a:graphic>
      </p:graphicFrame>
      <p:sp>
        <p:nvSpPr>
          <p:cNvPr id="4" name="Text Placeholder 3">
            <a:extLst>
              <a:ext uri="{FF2B5EF4-FFF2-40B4-BE49-F238E27FC236}">
                <a16:creationId xmlns:a16="http://schemas.microsoft.com/office/drawing/2014/main" id="{BFDCBD4D-24D4-4C49-BC8E-1C02F44EE68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13234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61EBD-4867-4054-BA59-384FE13A7311}"/>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5F8EC672-6160-484F-934A-17AF4C860E5D}"/>
              </a:ext>
            </a:extLst>
          </p:cNvPr>
          <p:cNvGraphicFramePr>
            <a:graphicFrameLocks noGrp="1"/>
          </p:cNvGraphicFramePr>
          <p:nvPr>
            <p:ph type="tbl" sz="quarter" idx="13"/>
            <p:extLst>
              <p:ext uri="{D42A27DB-BD31-4B8C-83A1-F6EECF244321}">
                <p14:modId xmlns:p14="http://schemas.microsoft.com/office/powerpoint/2010/main" val="145895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8770509"/>
                    </a:ext>
                  </a:extLst>
                </a:gridCol>
                <a:gridCol w="740664">
                  <a:extLst>
                    <a:ext uri="{9D8B030D-6E8A-4147-A177-3AD203B41FA5}">
                      <a16:colId xmlns:a16="http://schemas.microsoft.com/office/drawing/2014/main" val="2282513031"/>
                    </a:ext>
                  </a:extLst>
                </a:gridCol>
                <a:gridCol w="740664">
                  <a:extLst>
                    <a:ext uri="{9D8B030D-6E8A-4147-A177-3AD203B41FA5}">
                      <a16:colId xmlns:a16="http://schemas.microsoft.com/office/drawing/2014/main" val="1991731993"/>
                    </a:ext>
                  </a:extLst>
                </a:gridCol>
                <a:gridCol w="740664">
                  <a:extLst>
                    <a:ext uri="{9D8B030D-6E8A-4147-A177-3AD203B41FA5}">
                      <a16:colId xmlns:a16="http://schemas.microsoft.com/office/drawing/2014/main" val="3183448445"/>
                    </a:ext>
                  </a:extLst>
                </a:gridCol>
                <a:gridCol w="740664">
                  <a:extLst>
                    <a:ext uri="{9D8B030D-6E8A-4147-A177-3AD203B41FA5}">
                      <a16:colId xmlns:a16="http://schemas.microsoft.com/office/drawing/2014/main" val="3603273371"/>
                    </a:ext>
                  </a:extLst>
                </a:gridCol>
                <a:gridCol w="740664">
                  <a:extLst>
                    <a:ext uri="{9D8B030D-6E8A-4147-A177-3AD203B41FA5}">
                      <a16:colId xmlns:a16="http://schemas.microsoft.com/office/drawing/2014/main" val="862882181"/>
                    </a:ext>
                  </a:extLst>
                </a:gridCol>
                <a:gridCol w="740664">
                  <a:extLst>
                    <a:ext uri="{9D8B030D-6E8A-4147-A177-3AD203B41FA5}">
                      <a16:colId xmlns:a16="http://schemas.microsoft.com/office/drawing/2014/main" val="452903267"/>
                    </a:ext>
                  </a:extLst>
                </a:gridCol>
                <a:gridCol w="740664">
                  <a:extLst>
                    <a:ext uri="{9D8B030D-6E8A-4147-A177-3AD203B41FA5}">
                      <a16:colId xmlns:a16="http://schemas.microsoft.com/office/drawing/2014/main" val="983009961"/>
                    </a:ext>
                  </a:extLst>
                </a:gridCol>
                <a:gridCol w="740664">
                  <a:extLst>
                    <a:ext uri="{9D8B030D-6E8A-4147-A177-3AD203B41FA5}">
                      <a16:colId xmlns:a16="http://schemas.microsoft.com/office/drawing/2014/main" val="427318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816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333693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331297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367654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400975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299230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59828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58401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2907338345"/>
                  </a:ext>
                </a:extLst>
              </a:tr>
            </a:tbl>
          </a:graphicData>
        </a:graphic>
      </p:graphicFrame>
      <p:sp>
        <p:nvSpPr>
          <p:cNvPr id="4" name="Text Placeholder 3">
            <a:extLst>
              <a:ext uri="{FF2B5EF4-FFF2-40B4-BE49-F238E27FC236}">
                <a16:creationId xmlns:a16="http://schemas.microsoft.com/office/drawing/2014/main" id="{E785E021-BB70-4CF8-B537-6B4497FB163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24925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19E2-13A1-4A4A-96BD-C986629F3FCF}"/>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7E774C9F-A5D6-4E78-8574-A9B07976D2DF}"/>
              </a:ext>
            </a:extLst>
          </p:cNvPr>
          <p:cNvGraphicFramePr>
            <a:graphicFrameLocks noGrp="1"/>
          </p:cNvGraphicFramePr>
          <p:nvPr>
            <p:ph type="tbl" sz="quarter" idx="13"/>
            <p:extLst>
              <p:ext uri="{D42A27DB-BD31-4B8C-83A1-F6EECF244321}">
                <p14:modId xmlns:p14="http://schemas.microsoft.com/office/powerpoint/2010/main" val="57543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4606846"/>
                    </a:ext>
                  </a:extLst>
                </a:gridCol>
                <a:gridCol w="1645920">
                  <a:extLst>
                    <a:ext uri="{9D8B030D-6E8A-4147-A177-3AD203B41FA5}">
                      <a16:colId xmlns:a16="http://schemas.microsoft.com/office/drawing/2014/main" val="1754094426"/>
                    </a:ext>
                  </a:extLst>
                </a:gridCol>
                <a:gridCol w="1645920">
                  <a:extLst>
                    <a:ext uri="{9D8B030D-6E8A-4147-A177-3AD203B41FA5}">
                      <a16:colId xmlns:a16="http://schemas.microsoft.com/office/drawing/2014/main" val="3572628456"/>
                    </a:ext>
                  </a:extLst>
                </a:gridCol>
                <a:gridCol w="1645920">
                  <a:extLst>
                    <a:ext uri="{9D8B030D-6E8A-4147-A177-3AD203B41FA5}">
                      <a16:colId xmlns:a16="http://schemas.microsoft.com/office/drawing/2014/main" val="2187822651"/>
                    </a:ext>
                  </a:extLst>
                </a:gridCol>
                <a:gridCol w="1645920">
                  <a:extLst>
                    <a:ext uri="{9D8B030D-6E8A-4147-A177-3AD203B41FA5}">
                      <a16:colId xmlns:a16="http://schemas.microsoft.com/office/drawing/2014/main" val="381004976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278293084"/>
                  </a:ext>
                </a:extLst>
              </a:tr>
              <a:tr h="370840">
                <a:tc>
                  <a:txBody>
                    <a:bodyPr/>
                    <a:lstStyle/>
                    <a:p>
                      <a:r>
                        <a:rPr lang="en-US" sz="1000"/>
                        <a:t>94</a:t>
                      </a:r>
                    </a:p>
                  </a:txBody>
                  <a:tcPr/>
                </a:tc>
                <a:tc>
                  <a:txBody>
                    <a:bodyPr/>
                    <a:lstStyle/>
                    <a:p>
                      <a:r>
                        <a:rPr lang="en-US" sz="1000"/>
                        <a:t>0.9054</a:t>
                      </a:r>
                    </a:p>
                  </a:txBody>
                  <a:tcPr/>
                </a:tc>
                <a:tc>
                  <a:txBody>
                    <a:bodyPr/>
                    <a:lstStyle/>
                    <a:p>
                      <a:r>
                        <a:rPr lang="en-US" sz="1000"/>
                        <a:t>2899.48</a:t>
                      </a:r>
                    </a:p>
                  </a:txBody>
                  <a:tcPr/>
                </a:tc>
                <a:tc>
                  <a:txBody>
                    <a:bodyPr/>
                    <a:lstStyle/>
                    <a:p>
                      <a:r>
                        <a:rPr lang="en-US" sz="1000"/>
                        <a:t>336720</a:t>
                      </a:r>
                    </a:p>
                  </a:txBody>
                  <a:tcPr/>
                </a:tc>
                <a:tc>
                  <a:txBody>
                    <a:bodyPr/>
                    <a:lstStyle/>
                    <a:p>
                      <a:r>
                        <a:rPr lang="en-US" sz="1000"/>
                        <a:t>272551</a:t>
                      </a:r>
                    </a:p>
                  </a:txBody>
                  <a:tcPr/>
                </a:tc>
                <a:extLst>
                  <a:ext uri="{0D108BD9-81ED-4DB2-BD59-A6C34878D82A}">
                    <a16:rowId xmlns:a16="http://schemas.microsoft.com/office/drawing/2014/main" val="3970675835"/>
                  </a:ext>
                </a:extLst>
              </a:tr>
            </a:tbl>
          </a:graphicData>
        </a:graphic>
      </p:graphicFrame>
      <p:sp>
        <p:nvSpPr>
          <p:cNvPr id="4" name="Text Placeholder 3">
            <a:extLst>
              <a:ext uri="{FF2B5EF4-FFF2-40B4-BE49-F238E27FC236}">
                <a16:creationId xmlns:a16="http://schemas.microsoft.com/office/drawing/2014/main" id="{4C2B08C1-87BA-45B0-9F38-102A9077BC6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07513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C82A-EB34-46C6-91C0-323E51E4B40D}"/>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009EE983-8AF3-476E-895B-814C45C3CF4C}"/>
              </a:ext>
            </a:extLst>
          </p:cNvPr>
          <p:cNvGraphicFramePr>
            <a:graphicFrameLocks noGrp="1"/>
          </p:cNvGraphicFramePr>
          <p:nvPr>
            <p:ph type="tbl" sz="quarter" idx="13"/>
            <p:extLst>
              <p:ext uri="{D42A27DB-BD31-4B8C-83A1-F6EECF244321}">
                <p14:modId xmlns:p14="http://schemas.microsoft.com/office/powerpoint/2010/main" val="316801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875081"/>
                    </a:ext>
                  </a:extLst>
                </a:gridCol>
                <a:gridCol w="905256">
                  <a:extLst>
                    <a:ext uri="{9D8B030D-6E8A-4147-A177-3AD203B41FA5}">
                      <a16:colId xmlns:a16="http://schemas.microsoft.com/office/drawing/2014/main" val="1338747471"/>
                    </a:ext>
                  </a:extLst>
                </a:gridCol>
                <a:gridCol w="905256">
                  <a:extLst>
                    <a:ext uri="{9D8B030D-6E8A-4147-A177-3AD203B41FA5}">
                      <a16:colId xmlns:a16="http://schemas.microsoft.com/office/drawing/2014/main" val="1233693695"/>
                    </a:ext>
                  </a:extLst>
                </a:gridCol>
                <a:gridCol w="905256">
                  <a:extLst>
                    <a:ext uri="{9D8B030D-6E8A-4147-A177-3AD203B41FA5}">
                      <a16:colId xmlns:a16="http://schemas.microsoft.com/office/drawing/2014/main" val="3090584502"/>
                    </a:ext>
                  </a:extLst>
                </a:gridCol>
                <a:gridCol w="905256">
                  <a:extLst>
                    <a:ext uri="{9D8B030D-6E8A-4147-A177-3AD203B41FA5}">
                      <a16:colId xmlns:a16="http://schemas.microsoft.com/office/drawing/2014/main" val="1176625828"/>
                    </a:ext>
                  </a:extLst>
                </a:gridCol>
                <a:gridCol w="905256">
                  <a:extLst>
                    <a:ext uri="{9D8B030D-6E8A-4147-A177-3AD203B41FA5}">
                      <a16:colId xmlns:a16="http://schemas.microsoft.com/office/drawing/2014/main" val="3926117804"/>
                    </a:ext>
                  </a:extLst>
                </a:gridCol>
                <a:gridCol w="905256">
                  <a:extLst>
                    <a:ext uri="{9D8B030D-6E8A-4147-A177-3AD203B41FA5}">
                      <a16:colId xmlns:a16="http://schemas.microsoft.com/office/drawing/2014/main" val="2740755938"/>
                    </a:ext>
                  </a:extLst>
                </a:gridCol>
                <a:gridCol w="905256">
                  <a:extLst>
                    <a:ext uri="{9D8B030D-6E8A-4147-A177-3AD203B41FA5}">
                      <a16:colId xmlns:a16="http://schemas.microsoft.com/office/drawing/2014/main" val="113378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8023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40327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950833711"/>
                  </a:ext>
                </a:extLst>
              </a:tr>
            </a:tbl>
          </a:graphicData>
        </a:graphic>
      </p:graphicFrame>
      <p:sp>
        <p:nvSpPr>
          <p:cNvPr id="4" name="Text Placeholder 3">
            <a:extLst>
              <a:ext uri="{FF2B5EF4-FFF2-40B4-BE49-F238E27FC236}">
                <a16:creationId xmlns:a16="http://schemas.microsoft.com/office/drawing/2014/main" id="{8418C6F2-D12A-4EAC-ABEE-C989F775DE9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65891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555E7-56A5-44D9-B72A-31AB50EED7A7}"/>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675E2757-A59F-4666-AE1C-D4430C087C99}"/>
              </a:ext>
            </a:extLst>
          </p:cNvPr>
          <p:cNvGraphicFramePr>
            <a:graphicFrameLocks noGrp="1"/>
          </p:cNvGraphicFramePr>
          <p:nvPr>
            <p:ph type="tbl" sz="quarter" idx="13"/>
            <p:extLst>
              <p:ext uri="{D42A27DB-BD31-4B8C-83A1-F6EECF244321}">
                <p14:modId xmlns:p14="http://schemas.microsoft.com/office/powerpoint/2010/main" val="2159927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7097202"/>
                    </a:ext>
                  </a:extLst>
                </a:gridCol>
                <a:gridCol w="905256">
                  <a:extLst>
                    <a:ext uri="{9D8B030D-6E8A-4147-A177-3AD203B41FA5}">
                      <a16:colId xmlns:a16="http://schemas.microsoft.com/office/drawing/2014/main" val="3715179512"/>
                    </a:ext>
                  </a:extLst>
                </a:gridCol>
                <a:gridCol w="905256">
                  <a:extLst>
                    <a:ext uri="{9D8B030D-6E8A-4147-A177-3AD203B41FA5}">
                      <a16:colId xmlns:a16="http://schemas.microsoft.com/office/drawing/2014/main" val="837800706"/>
                    </a:ext>
                  </a:extLst>
                </a:gridCol>
                <a:gridCol w="905256">
                  <a:extLst>
                    <a:ext uri="{9D8B030D-6E8A-4147-A177-3AD203B41FA5}">
                      <a16:colId xmlns:a16="http://schemas.microsoft.com/office/drawing/2014/main" val="671248414"/>
                    </a:ext>
                  </a:extLst>
                </a:gridCol>
                <a:gridCol w="905256">
                  <a:extLst>
                    <a:ext uri="{9D8B030D-6E8A-4147-A177-3AD203B41FA5}">
                      <a16:colId xmlns:a16="http://schemas.microsoft.com/office/drawing/2014/main" val="1301239121"/>
                    </a:ext>
                  </a:extLst>
                </a:gridCol>
                <a:gridCol w="905256">
                  <a:extLst>
                    <a:ext uri="{9D8B030D-6E8A-4147-A177-3AD203B41FA5}">
                      <a16:colId xmlns:a16="http://schemas.microsoft.com/office/drawing/2014/main" val="2656210670"/>
                    </a:ext>
                  </a:extLst>
                </a:gridCol>
                <a:gridCol w="905256">
                  <a:extLst>
                    <a:ext uri="{9D8B030D-6E8A-4147-A177-3AD203B41FA5}">
                      <a16:colId xmlns:a16="http://schemas.microsoft.com/office/drawing/2014/main" val="2907744608"/>
                    </a:ext>
                  </a:extLst>
                </a:gridCol>
                <a:gridCol w="905256">
                  <a:extLst>
                    <a:ext uri="{9D8B030D-6E8A-4147-A177-3AD203B41FA5}">
                      <a16:colId xmlns:a16="http://schemas.microsoft.com/office/drawing/2014/main" val="29920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9578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95433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786525335"/>
                  </a:ext>
                </a:extLst>
              </a:tr>
            </a:tbl>
          </a:graphicData>
        </a:graphic>
      </p:graphicFrame>
      <p:sp>
        <p:nvSpPr>
          <p:cNvPr id="4" name="Text Placeholder 3">
            <a:extLst>
              <a:ext uri="{FF2B5EF4-FFF2-40B4-BE49-F238E27FC236}">
                <a16:creationId xmlns:a16="http://schemas.microsoft.com/office/drawing/2014/main" id="{2C4FCC12-45C1-410D-9BD7-95F14578A60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3751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883A-A0D8-410D-9746-16BB10FA5C87}"/>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4793157C-9122-41AB-A7B2-4BE76891FEA9}"/>
              </a:ext>
            </a:extLst>
          </p:cNvPr>
          <p:cNvGraphicFramePr>
            <a:graphicFrameLocks noGrp="1"/>
          </p:cNvGraphicFramePr>
          <p:nvPr>
            <p:ph type="tbl" sz="quarter" idx="13"/>
            <p:extLst>
              <p:ext uri="{D42A27DB-BD31-4B8C-83A1-F6EECF244321}">
                <p14:modId xmlns:p14="http://schemas.microsoft.com/office/powerpoint/2010/main" val="132590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6215910"/>
                    </a:ext>
                  </a:extLst>
                </a:gridCol>
                <a:gridCol w="905256">
                  <a:extLst>
                    <a:ext uri="{9D8B030D-6E8A-4147-A177-3AD203B41FA5}">
                      <a16:colId xmlns:a16="http://schemas.microsoft.com/office/drawing/2014/main" val="3094987866"/>
                    </a:ext>
                  </a:extLst>
                </a:gridCol>
                <a:gridCol w="905256">
                  <a:extLst>
                    <a:ext uri="{9D8B030D-6E8A-4147-A177-3AD203B41FA5}">
                      <a16:colId xmlns:a16="http://schemas.microsoft.com/office/drawing/2014/main" val="10554409"/>
                    </a:ext>
                  </a:extLst>
                </a:gridCol>
                <a:gridCol w="905256">
                  <a:extLst>
                    <a:ext uri="{9D8B030D-6E8A-4147-A177-3AD203B41FA5}">
                      <a16:colId xmlns:a16="http://schemas.microsoft.com/office/drawing/2014/main" val="1117022121"/>
                    </a:ext>
                  </a:extLst>
                </a:gridCol>
                <a:gridCol w="905256">
                  <a:extLst>
                    <a:ext uri="{9D8B030D-6E8A-4147-A177-3AD203B41FA5}">
                      <a16:colId xmlns:a16="http://schemas.microsoft.com/office/drawing/2014/main" val="7198857"/>
                    </a:ext>
                  </a:extLst>
                </a:gridCol>
                <a:gridCol w="905256">
                  <a:extLst>
                    <a:ext uri="{9D8B030D-6E8A-4147-A177-3AD203B41FA5}">
                      <a16:colId xmlns:a16="http://schemas.microsoft.com/office/drawing/2014/main" val="3408487590"/>
                    </a:ext>
                  </a:extLst>
                </a:gridCol>
                <a:gridCol w="905256">
                  <a:extLst>
                    <a:ext uri="{9D8B030D-6E8A-4147-A177-3AD203B41FA5}">
                      <a16:colId xmlns:a16="http://schemas.microsoft.com/office/drawing/2014/main" val="812619133"/>
                    </a:ext>
                  </a:extLst>
                </a:gridCol>
                <a:gridCol w="905256">
                  <a:extLst>
                    <a:ext uri="{9D8B030D-6E8A-4147-A177-3AD203B41FA5}">
                      <a16:colId xmlns:a16="http://schemas.microsoft.com/office/drawing/2014/main" val="150434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416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30385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670998528"/>
                  </a:ext>
                </a:extLst>
              </a:tr>
            </a:tbl>
          </a:graphicData>
        </a:graphic>
      </p:graphicFrame>
      <p:sp>
        <p:nvSpPr>
          <p:cNvPr id="4" name="Text Placeholder 3">
            <a:extLst>
              <a:ext uri="{FF2B5EF4-FFF2-40B4-BE49-F238E27FC236}">
                <a16:creationId xmlns:a16="http://schemas.microsoft.com/office/drawing/2014/main" id="{50433E34-E2C1-4CEA-9069-B4142B6523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84058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F2859-0E98-46EA-BE37-CB42DB83621E}"/>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8DCF0DBC-6261-4888-8129-5C0443ED615C}"/>
              </a:ext>
            </a:extLst>
          </p:cNvPr>
          <p:cNvGraphicFramePr>
            <a:graphicFrameLocks noGrp="1"/>
          </p:cNvGraphicFramePr>
          <p:nvPr>
            <p:ph type="tbl" sz="quarter" idx="13"/>
            <p:extLst>
              <p:ext uri="{D42A27DB-BD31-4B8C-83A1-F6EECF244321}">
                <p14:modId xmlns:p14="http://schemas.microsoft.com/office/powerpoint/2010/main" val="20206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38100786"/>
                    </a:ext>
                  </a:extLst>
                </a:gridCol>
                <a:gridCol w="905256">
                  <a:extLst>
                    <a:ext uri="{9D8B030D-6E8A-4147-A177-3AD203B41FA5}">
                      <a16:colId xmlns:a16="http://schemas.microsoft.com/office/drawing/2014/main" val="4234952624"/>
                    </a:ext>
                  </a:extLst>
                </a:gridCol>
                <a:gridCol w="905256">
                  <a:extLst>
                    <a:ext uri="{9D8B030D-6E8A-4147-A177-3AD203B41FA5}">
                      <a16:colId xmlns:a16="http://schemas.microsoft.com/office/drawing/2014/main" val="2047060091"/>
                    </a:ext>
                  </a:extLst>
                </a:gridCol>
                <a:gridCol w="905256">
                  <a:extLst>
                    <a:ext uri="{9D8B030D-6E8A-4147-A177-3AD203B41FA5}">
                      <a16:colId xmlns:a16="http://schemas.microsoft.com/office/drawing/2014/main" val="3984519375"/>
                    </a:ext>
                  </a:extLst>
                </a:gridCol>
                <a:gridCol w="905256">
                  <a:extLst>
                    <a:ext uri="{9D8B030D-6E8A-4147-A177-3AD203B41FA5}">
                      <a16:colId xmlns:a16="http://schemas.microsoft.com/office/drawing/2014/main" val="1476981140"/>
                    </a:ext>
                  </a:extLst>
                </a:gridCol>
                <a:gridCol w="905256">
                  <a:extLst>
                    <a:ext uri="{9D8B030D-6E8A-4147-A177-3AD203B41FA5}">
                      <a16:colId xmlns:a16="http://schemas.microsoft.com/office/drawing/2014/main" val="2430480169"/>
                    </a:ext>
                  </a:extLst>
                </a:gridCol>
                <a:gridCol w="905256">
                  <a:extLst>
                    <a:ext uri="{9D8B030D-6E8A-4147-A177-3AD203B41FA5}">
                      <a16:colId xmlns:a16="http://schemas.microsoft.com/office/drawing/2014/main" val="742855194"/>
                    </a:ext>
                  </a:extLst>
                </a:gridCol>
                <a:gridCol w="905256">
                  <a:extLst>
                    <a:ext uri="{9D8B030D-6E8A-4147-A177-3AD203B41FA5}">
                      <a16:colId xmlns:a16="http://schemas.microsoft.com/office/drawing/2014/main" val="3384657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3304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53851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776152956"/>
                  </a:ext>
                </a:extLst>
              </a:tr>
            </a:tbl>
          </a:graphicData>
        </a:graphic>
      </p:graphicFrame>
      <p:sp>
        <p:nvSpPr>
          <p:cNvPr id="4" name="Text Placeholder 3">
            <a:extLst>
              <a:ext uri="{FF2B5EF4-FFF2-40B4-BE49-F238E27FC236}">
                <a16:creationId xmlns:a16="http://schemas.microsoft.com/office/drawing/2014/main" id="{75FDC587-1F5F-4D2B-971F-5DEE7EF0FF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26791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ADABC-9D6C-4FBB-9E30-A7454B137E41}"/>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AC73AFD4-3120-41D5-BC68-259C63200F83}"/>
              </a:ext>
            </a:extLst>
          </p:cNvPr>
          <p:cNvGraphicFramePr>
            <a:graphicFrameLocks noGrp="1"/>
          </p:cNvGraphicFramePr>
          <p:nvPr>
            <p:ph type="tbl" sz="quarter" idx="13"/>
            <p:extLst>
              <p:ext uri="{D42A27DB-BD31-4B8C-83A1-F6EECF244321}">
                <p14:modId xmlns:p14="http://schemas.microsoft.com/office/powerpoint/2010/main" val="1870795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1147617"/>
                    </a:ext>
                  </a:extLst>
                </a:gridCol>
                <a:gridCol w="905256">
                  <a:extLst>
                    <a:ext uri="{9D8B030D-6E8A-4147-A177-3AD203B41FA5}">
                      <a16:colId xmlns:a16="http://schemas.microsoft.com/office/drawing/2014/main" val="3979128354"/>
                    </a:ext>
                  </a:extLst>
                </a:gridCol>
                <a:gridCol w="905256">
                  <a:extLst>
                    <a:ext uri="{9D8B030D-6E8A-4147-A177-3AD203B41FA5}">
                      <a16:colId xmlns:a16="http://schemas.microsoft.com/office/drawing/2014/main" val="2791447363"/>
                    </a:ext>
                  </a:extLst>
                </a:gridCol>
                <a:gridCol w="905256">
                  <a:extLst>
                    <a:ext uri="{9D8B030D-6E8A-4147-A177-3AD203B41FA5}">
                      <a16:colId xmlns:a16="http://schemas.microsoft.com/office/drawing/2014/main" val="376133843"/>
                    </a:ext>
                  </a:extLst>
                </a:gridCol>
                <a:gridCol w="905256">
                  <a:extLst>
                    <a:ext uri="{9D8B030D-6E8A-4147-A177-3AD203B41FA5}">
                      <a16:colId xmlns:a16="http://schemas.microsoft.com/office/drawing/2014/main" val="622644617"/>
                    </a:ext>
                  </a:extLst>
                </a:gridCol>
                <a:gridCol w="905256">
                  <a:extLst>
                    <a:ext uri="{9D8B030D-6E8A-4147-A177-3AD203B41FA5}">
                      <a16:colId xmlns:a16="http://schemas.microsoft.com/office/drawing/2014/main" val="137629781"/>
                    </a:ext>
                  </a:extLst>
                </a:gridCol>
                <a:gridCol w="905256">
                  <a:extLst>
                    <a:ext uri="{9D8B030D-6E8A-4147-A177-3AD203B41FA5}">
                      <a16:colId xmlns:a16="http://schemas.microsoft.com/office/drawing/2014/main" val="2781781215"/>
                    </a:ext>
                  </a:extLst>
                </a:gridCol>
                <a:gridCol w="905256">
                  <a:extLst>
                    <a:ext uri="{9D8B030D-6E8A-4147-A177-3AD203B41FA5}">
                      <a16:colId xmlns:a16="http://schemas.microsoft.com/office/drawing/2014/main" val="4197713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0163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72527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2550873954"/>
                  </a:ext>
                </a:extLst>
              </a:tr>
            </a:tbl>
          </a:graphicData>
        </a:graphic>
      </p:graphicFrame>
      <p:sp>
        <p:nvSpPr>
          <p:cNvPr id="4" name="Text Placeholder 3">
            <a:extLst>
              <a:ext uri="{FF2B5EF4-FFF2-40B4-BE49-F238E27FC236}">
                <a16:creationId xmlns:a16="http://schemas.microsoft.com/office/drawing/2014/main" id="{94B45A43-E7C4-4A69-A746-F9677ADD591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9081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A799-774C-4DC0-B121-8B85955E4BA2}"/>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F089FB8A-96B3-4CE3-8CA6-DB06A65DF9BA}"/>
              </a:ext>
            </a:extLst>
          </p:cNvPr>
          <p:cNvGraphicFramePr>
            <a:graphicFrameLocks noGrp="1"/>
          </p:cNvGraphicFramePr>
          <p:nvPr>
            <p:ph type="tbl" sz="quarter" idx="13"/>
            <p:extLst>
              <p:ext uri="{D42A27DB-BD31-4B8C-83A1-F6EECF244321}">
                <p14:modId xmlns:p14="http://schemas.microsoft.com/office/powerpoint/2010/main" val="165845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6984845"/>
                    </a:ext>
                  </a:extLst>
                </a:gridCol>
                <a:gridCol w="905256">
                  <a:extLst>
                    <a:ext uri="{9D8B030D-6E8A-4147-A177-3AD203B41FA5}">
                      <a16:colId xmlns:a16="http://schemas.microsoft.com/office/drawing/2014/main" val="1595466185"/>
                    </a:ext>
                  </a:extLst>
                </a:gridCol>
                <a:gridCol w="905256">
                  <a:extLst>
                    <a:ext uri="{9D8B030D-6E8A-4147-A177-3AD203B41FA5}">
                      <a16:colId xmlns:a16="http://schemas.microsoft.com/office/drawing/2014/main" val="3345613696"/>
                    </a:ext>
                  </a:extLst>
                </a:gridCol>
                <a:gridCol w="905256">
                  <a:extLst>
                    <a:ext uri="{9D8B030D-6E8A-4147-A177-3AD203B41FA5}">
                      <a16:colId xmlns:a16="http://schemas.microsoft.com/office/drawing/2014/main" val="4271670854"/>
                    </a:ext>
                  </a:extLst>
                </a:gridCol>
                <a:gridCol w="905256">
                  <a:extLst>
                    <a:ext uri="{9D8B030D-6E8A-4147-A177-3AD203B41FA5}">
                      <a16:colId xmlns:a16="http://schemas.microsoft.com/office/drawing/2014/main" val="1727028163"/>
                    </a:ext>
                  </a:extLst>
                </a:gridCol>
                <a:gridCol w="905256">
                  <a:extLst>
                    <a:ext uri="{9D8B030D-6E8A-4147-A177-3AD203B41FA5}">
                      <a16:colId xmlns:a16="http://schemas.microsoft.com/office/drawing/2014/main" val="3854230770"/>
                    </a:ext>
                  </a:extLst>
                </a:gridCol>
                <a:gridCol w="905256">
                  <a:extLst>
                    <a:ext uri="{9D8B030D-6E8A-4147-A177-3AD203B41FA5}">
                      <a16:colId xmlns:a16="http://schemas.microsoft.com/office/drawing/2014/main" val="3985809072"/>
                    </a:ext>
                  </a:extLst>
                </a:gridCol>
                <a:gridCol w="905256">
                  <a:extLst>
                    <a:ext uri="{9D8B030D-6E8A-4147-A177-3AD203B41FA5}">
                      <a16:colId xmlns:a16="http://schemas.microsoft.com/office/drawing/2014/main" val="354758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9946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312220039"/>
                  </a:ext>
                </a:extLst>
              </a:tr>
            </a:tbl>
          </a:graphicData>
        </a:graphic>
      </p:graphicFrame>
      <p:sp>
        <p:nvSpPr>
          <p:cNvPr id="4" name="Text Placeholder 3">
            <a:extLst>
              <a:ext uri="{FF2B5EF4-FFF2-40B4-BE49-F238E27FC236}">
                <a16:creationId xmlns:a16="http://schemas.microsoft.com/office/drawing/2014/main" id="{F5439BD6-088A-4BC6-95C1-E04FB7ACF5A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66294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CA7E-1370-455D-9A58-79A9DD936FD5}"/>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CA463746-AD05-4413-AACF-323F56BA1670}"/>
              </a:ext>
            </a:extLst>
          </p:cNvPr>
          <p:cNvGraphicFramePr>
            <a:graphicFrameLocks noGrp="1"/>
          </p:cNvGraphicFramePr>
          <p:nvPr>
            <p:ph type="tbl" sz="quarter" idx="13"/>
            <p:extLst>
              <p:ext uri="{D42A27DB-BD31-4B8C-83A1-F6EECF244321}">
                <p14:modId xmlns:p14="http://schemas.microsoft.com/office/powerpoint/2010/main" val="291795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787556"/>
                    </a:ext>
                  </a:extLst>
                </a:gridCol>
                <a:gridCol w="905256">
                  <a:extLst>
                    <a:ext uri="{9D8B030D-6E8A-4147-A177-3AD203B41FA5}">
                      <a16:colId xmlns:a16="http://schemas.microsoft.com/office/drawing/2014/main" val="381346088"/>
                    </a:ext>
                  </a:extLst>
                </a:gridCol>
                <a:gridCol w="905256">
                  <a:extLst>
                    <a:ext uri="{9D8B030D-6E8A-4147-A177-3AD203B41FA5}">
                      <a16:colId xmlns:a16="http://schemas.microsoft.com/office/drawing/2014/main" val="502708776"/>
                    </a:ext>
                  </a:extLst>
                </a:gridCol>
                <a:gridCol w="905256">
                  <a:extLst>
                    <a:ext uri="{9D8B030D-6E8A-4147-A177-3AD203B41FA5}">
                      <a16:colId xmlns:a16="http://schemas.microsoft.com/office/drawing/2014/main" val="417673261"/>
                    </a:ext>
                  </a:extLst>
                </a:gridCol>
                <a:gridCol w="905256">
                  <a:extLst>
                    <a:ext uri="{9D8B030D-6E8A-4147-A177-3AD203B41FA5}">
                      <a16:colId xmlns:a16="http://schemas.microsoft.com/office/drawing/2014/main" val="1626013987"/>
                    </a:ext>
                  </a:extLst>
                </a:gridCol>
                <a:gridCol w="905256">
                  <a:extLst>
                    <a:ext uri="{9D8B030D-6E8A-4147-A177-3AD203B41FA5}">
                      <a16:colId xmlns:a16="http://schemas.microsoft.com/office/drawing/2014/main" val="3010424178"/>
                    </a:ext>
                  </a:extLst>
                </a:gridCol>
                <a:gridCol w="905256">
                  <a:extLst>
                    <a:ext uri="{9D8B030D-6E8A-4147-A177-3AD203B41FA5}">
                      <a16:colId xmlns:a16="http://schemas.microsoft.com/office/drawing/2014/main" val="3352170516"/>
                    </a:ext>
                  </a:extLst>
                </a:gridCol>
                <a:gridCol w="905256">
                  <a:extLst>
                    <a:ext uri="{9D8B030D-6E8A-4147-A177-3AD203B41FA5}">
                      <a16:colId xmlns:a16="http://schemas.microsoft.com/office/drawing/2014/main" val="291710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1393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85144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628380761"/>
                  </a:ext>
                </a:extLst>
              </a:tr>
            </a:tbl>
          </a:graphicData>
        </a:graphic>
      </p:graphicFrame>
      <p:sp>
        <p:nvSpPr>
          <p:cNvPr id="4" name="Text Placeholder 3">
            <a:extLst>
              <a:ext uri="{FF2B5EF4-FFF2-40B4-BE49-F238E27FC236}">
                <a16:creationId xmlns:a16="http://schemas.microsoft.com/office/drawing/2014/main" id="{F955D8A4-8D4D-4B7F-B506-DD5D5322AF8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81840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78356-0E43-4B3D-A647-124A6C2C50DF}"/>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6A169988-5ADE-4AC8-83BB-96280A2A4277}"/>
              </a:ext>
            </a:extLst>
          </p:cNvPr>
          <p:cNvGraphicFramePr>
            <a:graphicFrameLocks noGrp="1"/>
          </p:cNvGraphicFramePr>
          <p:nvPr>
            <p:ph type="tbl" sz="quarter" idx="13"/>
            <p:extLst>
              <p:ext uri="{D42A27DB-BD31-4B8C-83A1-F6EECF244321}">
                <p14:modId xmlns:p14="http://schemas.microsoft.com/office/powerpoint/2010/main" val="523094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1097484"/>
                    </a:ext>
                  </a:extLst>
                </a:gridCol>
                <a:gridCol w="905256">
                  <a:extLst>
                    <a:ext uri="{9D8B030D-6E8A-4147-A177-3AD203B41FA5}">
                      <a16:colId xmlns:a16="http://schemas.microsoft.com/office/drawing/2014/main" val="519042112"/>
                    </a:ext>
                  </a:extLst>
                </a:gridCol>
                <a:gridCol w="905256">
                  <a:extLst>
                    <a:ext uri="{9D8B030D-6E8A-4147-A177-3AD203B41FA5}">
                      <a16:colId xmlns:a16="http://schemas.microsoft.com/office/drawing/2014/main" val="2611255078"/>
                    </a:ext>
                  </a:extLst>
                </a:gridCol>
                <a:gridCol w="905256">
                  <a:extLst>
                    <a:ext uri="{9D8B030D-6E8A-4147-A177-3AD203B41FA5}">
                      <a16:colId xmlns:a16="http://schemas.microsoft.com/office/drawing/2014/main" val="893499717"/>
                    </a:ext>
                  </a:extLst>
                </a:gridCol>
                <a:gridCol w="905256">
                  <a:extLst>
                    <a:ext uri="{9D8B030D-6E8A-4147-A177-3AD203B41FA5}">
                      <a16:colId xmlns:a16="http://schemas.microsoft.com/office/drawing/2014/main" val="1008911363"/>
                    </a:ext>
                  </a:extLst>
                </a:gridCol>
                <a:gridCol w="905256">
                  <a:extLst>
                    <a:ext uri="{9D8B030D-6E8A-4147-A177-3AD203B41FA5}">
                      <a16:colId xmlns:a16="http://schemas.microsoft.com/office/drawing/2014/main" val="2911583784"/>
                    </a:ext>
                  </a:extLst>
                </a:gridCol>
                <a:gridCol w="905256">
                  <a:extLst>
                    <a:ext uri="{9D8B030D-6E8A-4147-A177-3AD203B41FA5}">
                      <a16:colId xmlns:a16="http://schemas.microsoft.com/office/drawing/2014/main" val="528681972"/>
                    </a:ext>
                  </a:extLst>
                </a:gridCol>
                <a:gridCol w="905256">
                  <a:extLst>
                    <a:ext uri="{9D8B030D-6E8A-4147-A177-3AD203B41FA5}">
                      <a16:colId xmlns:a16="http://schemas.microsoft.com/office/drawing/2014/main" val="278569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4114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63376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24620314"/>
                  </a:ext>
                </a:extLst>
              </a:tr>
            </a:tbl>
          </a:graphicData>
        </a:graphic>
      </p:graphicFrame>
      <p:sp>
        <p:nvSpPr>
          <p:cNvPr id="4" name="Text Placeholder 3">
            <a:extLst>
              <a:ext uri="{FF2B5EF4-FFF2-40B4-BE49-F238E27FC236}">
                <a16:creationId xmlns:a16="http://schemas.microsoft.com/office/drawing/2014/main" id="{95C100E1-5736-41FE-9797-6E4A8FF4647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56392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55A46-CBE0-45F4-974B-764889E9DC85}"/>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F1B2503F-7BFA-47C1-B493-9E3D1457CF64}"/>
              </a:ext>
            </a:extLst>
          </p:cNvPr>
          <p:cNvGraphicFramePr>
            <a:graphicFrameLocks noGrp="1"/>
          </p:cNvGraphicFramePr>
          <p:nvPr>
            <p:ph type="tbl" sz="quarter" idx="13"/>
            <p:extLst>
              <p:ext uri="{D42A27DB-BD31-4B8C-83A1-F6EECF244321}">
                <p14:modId xmlns:p14="http://schemas.microsoft.com/office/powerpoint/2010/main" val="276180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4536609"/>
                    </a:ext>
                  </a:extLst>
                </a:gridCol>
                <a:gridCol w="905256">
                  <a:extLst>
                    <a:ext uri="{9D8B030D-6E8A-4147-A177-3AD203B41FA5}">
                      <a16:colId xmlns:a16="http://schemas.microsoft.com/office/drawing/2014/main" val="1054992256"/>
                    </a:ext>
                  </a:extLst>
                </a:gridCol>
                <a:gridCol w="905256">
                  <a:extLst>
                    <a:ext uri="{9D8B030D-6E8A-4147-A177-3AD203B41FA5}">
                      <a16:colId xmlns:a16="http://schemas.microsoft.com/office/drawing/2014/main" val="2090589015"/>
                    </a:ext>
                  </a:extLst>
                </a:gridCol>
                <a:gridCol w="905256">
                  <a:extLst>
                    <a:ext uri="{9D8B030D-6E8A-4147-A177-3AD203B41FA5}">
                      <a16:colId xmlns:a16="http://schemas.microsoft.com/office/drawing/2014/main" val="650859474"/>
                    </a:ext>
                  </a:extLst>
                </a:gridCol>
                <a:gridCol w="905256">
                  <a:extLst>
                    <a:ext uri="{9D8B030D-6E8A-4147-A177-3AD203B41FA5}">
                      <a16:colId xmlns:a16="http://schemas.microsoft.com/office/drawing/2014/main" val="589518740"/>
                    </a:ext>
                  </a:extLst>
                </a:gridCol>
                <a:gridCol w="905256">
                  <a:extLst>
                    <a:ext uri="{9D8B030D-6E8A-4147-A177-3AD203B41FA5}">
                      <a16:colId xmlns:a16="http://schemas.microsoft.com/office/drawing/2014/main" val="1416408601"/>
                    </a:ext>
                  </a:extLst>
                </a:gridCol>
                <a:gridCol w="905256">
                  <a:extLst>
                    <a:ext uri="{9D8B030D-6E8A-4147-A177-3AD203B41FA5}">
                      <a16:colId xmlns:a16="http://schemas.microsoft.com/office/drawing/2014/main" val="1409915383"/>
                    </a:ext>
                  </a:extLst>
                </a:gridCol>
                <a:gridCol w="905256">
                  <a:extLst>
                    <a:ext uri="{9D8B030D-6E8A-4147-A177-3AD203B41FA5}">
                      <a16:colId xmlns:a16="http://schemas.microsoft.com/office/drawing/2014/main" val="216482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9771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45260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658758869"/>
                  </a:ext>
                </a:extLst>
              </a:tr>
            </a:tbl>
          </a:graphicData>
        </a:graphic>
      </p:graphicFrame>
      <p:sp>
        <p:nvSpPr>
          <p:cNvPr id="4" name="Text Placeholder 3">
            <a:extLst>
              <a:ext uri="{FF2B5EF4-FFF2-40B4-BE49-F238E27FC236}">
                <a16:creationId xmlns:a16="http://schemas.microsoft.com/office/drawing/2014/main" id="{FE61640C-7707-430D-8A4E-6B9E44ABFB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5552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E1B9-3D28-4ECC-982C-AF3E86F964E9}"/>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908C0A1B-7B22-4DFE-87D3-6BA4CFD3C69E}"/>
              </a:ext>
            </a:extLst>
          </p:cNvPr>
          <p:cNvGraphicFramePr>
            <a:graphicFrameLocks noGrp="1"/>
          </p:cNvGraphicFramePr>
          <p:nvPr>
            <p:ph type="tbl" sz="quarter" idx="13"/>
            <p:extLst>
              <p:ext uri="{D42A27DB-BD31-4B8C-83A1-F6EECF244321}">
                <p14:modId xmlns:p14="http://schemas.microsoft.com/office/powerpoint/2010/main" val="3153207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2997741"/>
                    </a:ext>
                  </a:extLst>
                </a:gridCol>
                <a:gridCol w="905256">
                  <a:extLst>
                    <a:ext uri="{9D8B030D-6E8A-4147-A177-3AD203B41FA5}">
                      <a16:colId xmlns:a16="http://schemas.microsoft.com/office/drawing/2014/main" val="1182021647"/>
                    </a:ext>
                  </a:extLst>
                </a:gridCol>
                <a:gridCol w="905256">
                  <a:extLst>
                    <a:ext uri="{9D8B030D-6E8A-4147-A177-3AD203B41FA5}">
                      <a16:colId xmlns:a16="http://schemas.microsoft.com/office/drawing/2014/main" val="3242802250"/>
                    </a:ext>
                  </a:extLst>
                </a:gridCol>
                <a:gridCol w="905256">
                  <a:extLst>
                    <a:ext uri="{9D8B030D-6E8A-4147-A177-3AD203B41FA5}">
                      <a16:colId xmlns:a16="http://schemas.microsoft.com/office/drawing/2014/main" val="2632925421"/>
                    </a:ext>
                  </a:extLst>
                </a:gridCol>
                <a:gridCol w="905256">
                  <a:extLst>
                    <a:ext uri="{9D8B030D-6E8A-4147-A177-3AD203B41FA5}">
                      <a16:colId xmlns:a16="http://schemas.microsoft.com/office/drawing/2014/main" val="4054432287"/>
                    </a:ext>
                  </a:extLst>
                </a:gridCol>
                <a:gridCol w="905256">
                  <a:extLst>
                    <a:ext uri="{9D8B030D-6E8A-4147-A177-3AD203B41FA5}">
                      <a16:colId xmlns:a16="http://schemas.microsoft.com/office/drawing/2014/main" val="2226015021"/>
                    </a:ext>
                  </a:extLst>
                </a:gridCol>
                <a:gridCol w="905256">
                  <a:extLst>
                    <a:ext uri="{9D8B030D-6E8A-4147-A177-3AD203B41FA5}">
                      <a16:colId xmlns:a16="http://schemas.microsoft.com/office/drawing/2014/main" val="758034041"/>
                    </a:ext>
                  </a:extLst>
                </a:gridCol>
                <a:gridCol w="905256">
                  <a:extLst>
                    <a:ext uri="{9D8B030D-6E8A-4147-A177-3AD203B41FA5}">
                      <a16:colId xmlns:a16="http://schemas.microsoft.com/office/drawing/2014/main" val="328270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894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376636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3554560791"/>
                  </a:ext>
                </a:extLst>
              </a:tr>
            </a:tbl>
          </a:graphicData>
        </a:graphic>
      </p:graphicFrame>
      <p:sp>
        <p:nvSpPr>
          <p:cNvPr id="4" name="Text Placeholder 3">
            <a:extLst>
              <a:ext uri="{FF2B5EF4-FFF2-40B4-BE49-F238E27FC236}">
                <a16:creationId xmlns:a16="http://schemas.microsoft.com/office/drawing/2014/main" id="{F414DF24-0F8E-45ED-A2ED-683E068CC45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45126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B0452-6C92-4254-82AC-6A17CE2EFAAD}"/>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7A8C4E12-3277-4617-A629-7237C1A95A69}"/>
              </a:ext>
            </a:extLst>
          </p:cNvPr>
          <p:cNvGraphicFramePr>
            <a:graphicFrameLocks noGrp="1"/>
          </p:cNvGraphicFramePr>
          <p:nvPr>
            <p:ph type="tbl" sz="quarter" idx="13"/>
            <p:extLst>
              <p:ext uri="{D42A27DB-BD31-4B8C-83A1-F6EECF244321}">
                <p14:modId xmlns:p14="http://schemas.microsoft.com/office/powerpoint/2010/main" val="3478981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8480982"/>
                    </a:ext>
                  </a:extLst>
                </a:gridCol>
                <a:gridCol w="905256">
                  <a:extLst>
                    <a:ext uri="{9D8B030D-6E8A-4147-A177-3AD203B41FA5}">
                      <a16:colId xmlns:a16="http://schemas.microsoft.com/office/drawing/2014/main" val="2561119582"/>
                    </a:ext>
                  </a:extLst>
                </a:gridCol>
                <a:gridCol w="905256">
                  <a:extLst>
                    <a:ext uri="{9D8B030D-6E8A-4147-A177-3AD203B41FA5}">
                      <a16:colId xmlns:a16="http://schemas.microsoft.com/office/drawing/2014/main" val="1645287712"/>
                    </a:ext>
                  </a:extLst>
                </a:gridCol>
                <a:gridCol w="905256">
                  <a:extLst>
                    <a:ext uri="{9D8B030D-6E8A-4147-A177-3AD203B41FA5}">
                      <a16:colId xmlns:a16="http://schemas.microsoft.com/office/drawing/2014/main" val="2385539927"/>
                    </a:ext>
                  </a:extLst>
                </a:gridCol>
                <a:gridCol w="905256">
                  <a:extLst>
                    <a:ext uri="{9D8B030D-6E8A-4147-A177-3AD203B41FA5}">
                      <a16:colId xmlns:a16="http://schemas.microsoft.com/office/drawing/2014/main" val="3650049594"/>
                    </a:ext>
                  </a:extLst>
                </a:gridCol>
                <a:gridCol w="905256">
                  <a:extLst>
                    <a:ext uri="{9D8B030D-6E8A-4147-A177-3AD203B41FA5}">
                      <a16:colId xmlns:a16="http://schemas.microsoft.com/office/drawing/2014/main" val="442229831"/>
                    </a:ext>
                  </a:extLst>
                </a:gridCol>
                <a:gridCol w="905256">
                  <a:extLst>
                    <a:ext uri="{9D8B030D-6E8A-4147-A177-3AD203B41FA5}">
                      <a16:colId xmlns:a16="http://schemas.microsoft.com/office/drawing/2014/main" val="234092566"/>
                    </a:ext>
                  </a:extLst>
                </a:gridCol>
                <a:gridCol w="905256">
                  <a:extLst>
                    <a:ext uri="{9D8B030D-6E8A-4147-A177-3AD203B41FA5}">
                      <a16:colId xmlns:a16="http://schemas.microsoft.com/office/drawing/2014/main" val="384096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5397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99190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2819711932"/>
                  </a:ext>
                </a:extLst>
              </a:tr>
            </a:tbl>
          </a:graphicData>
        </a:graphic>
      </p:graphicFrame>
      <p:sp>
        <p:nvSpPr>
          <p:cNvPr id="4" name="Text Placeholder 3">
            <a:extLst>
              <a:ext uri="{FF2B5EF4-FFF2-40B4-BE49-F238E27FC236}">
                <a16:creationId xmlns:a16="http://schemas.microsoft.com/office/drawing/2014/main" id="{2CBCA4FC-6BBE-4257-B958-EA09177316E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41256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3B3D4-B9B4-4C90-ADA6-6206FCE91B3B}"/>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80CEFF04-F8D7-4D3D-B0BE-D952E7493D7A}"/>
              </a:ext>
            </a:extLst>
          </p:cNvPr>
          <p:cNvGraphicFramePr>
            <a:graphicFrameLocks noGrp="1"/>
          </p:cNvGraphicFramePr>
          <p:nvPr>
            <p:ph type="tbl" sz="quarter" idx="13"/>
            <p:extLst>
              <p:ext uri="{D42A27DB-BD31-4B8C-83A1-F6EECF244321}">
                <p14:modId xmlns:p14="http://schemas.microsoft.com/office/powerpoint/2010/main" val="23107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6143618"/>
                    </a:ext>
                  </a:extLst>
                </a:gridCol>
                <a:gridCol w="905256">
                  <a:extLst>
                    <a:ext uri="{9D8B030D-6E8A-4147-A177-3AD203B41FA5}">
                      <a16:colId xmlns:a16="http://schemas.microsoft.com/office/drawing/2014/main" val="3621030162"/>
                    </a:ext>
                  </a:extLst>
                </a:gridCol>
                <a:gridCol w="905256">
                  <a:extLst>
                    <a:ext uri="{9D8B030D-6E8A-4147-A177-3AD203B41FA5}">
                      <a16:colId xmlns:a16="http://schemas.microsoft.com/office/drawing/2014/main" val="4199414406"/>
                    </a:ext>
                  </a:extLst>
                </a:gridCol>
                <a:gridCol w="905256">
                  <a:extLst>
                    <a:ext uri="{9D8B030D-6E8A-4147-A177-3AD203B41FA5}">
                      <a16:colId xmlns:a16="http://schemas.microsoft.com/office/drawing/2014/main" val="1332674932"/>
                    </a:ext>
                  </a:extLst>
                </a:gridCol>
                <a:gridCol w="905256">
                  <a:extLst>
                    <a:ext uri="{9D8B030D-6E8A-4147-A177-3AD203B41FA5}">
                      <a16:colId xmlns:a16="http://schemas.microsoft.com/office/drawing/2014/main" val="3092859960"/>
                    </a:ext>
                  </a:extLst>
                </a:gridCol>
                <a:gridCol w="905256">
                  <a:extLst>
                    <a:ext uri="{9D8B030D-6E8A-4147-A177-3AD203B41FA5}">
                      <a16:colId xmlns:a16="http://schemas.microsoft.com/office/drawing/2014/main" val="2164358653"/>
                    </a:ext>
                  </a:extLst>
                </a:gridCol>
                <a:gridCol w="905256">
                  <a:extLst>
                    <a:ext uri="{9D8B030D-6E8A-4147-A177-3AD203B41FA5}">
                      <a16:colId xmlns:a16="http://schemas.microsoft.com/office/drawing/2014/main" val="505465693"/>
                    </a:ext>
                  </a:extLst>
                </a:gridCol>
                <a:gridCol w="905256">
                  <a:extLst>
                    <a:ext uri="{9D8B030D-6E8A-4147-A177-3AD203B41FA5}">
                      <a16:colId xmlns:a16="http://schemas.microsoft.com/office/drawing/2014/main" val="348498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0910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1856958806"/>
                  </a:ext>
                </a:extLst>
              </a:tr>
            </a:tbl>
          </a:graphicData>
        </a:graphic>
      </p:graphicFrame>
      <p:sp>
        <p:nvSpPr>
          <p:cNvPr id="4" name="Text Placeholder 3">
            <a:extLst>
              <a:ext uri="{FF2B5EF4-FFF2-40B4-BE49-F238E27FC236}">
                <a16:creationId xmlns:a16="http://schemas.microsoft.com/office/drawing/2014/main" id="{12BBF56B-FA34-4084-B53D-18D6A2DC80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77811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83199-6952-49EF-9E2B-D285511F9916}"/>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2302476B-4DD0-49D3-BAA1-3212DDB1250A}"/>
              </a:ext>
            </a:extLst>
          </p:cNvPr>
          <p:cNvGraphicFramePr>
            <a:graphicFrameLocks noGrp="1"/>
          </p:cNvGraphicFramePr>
          <p:nvPr>
            <p:ph type="tbl" sz="quarter" idx="13"/>
            <p:extLst>
              <p:ext uri="{D42A27DB-BD31-4B8C-83A1-F6EECF244321}">
                <p14:modId xmlns:p14="http://schemas.microsoft.com/office/powerpoint/2010/main" val="82238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3737927"/>
                    </a:ext>
                  </a:extLst>
                </a:gridCol>
                <a:gridCol w="905256">
                  <a:extLst>
                    <a:ext uri="{9D8B030D-6E8A-4147-A177-3AD203B41FA5}">
                      <a16:colId xmlns:a16="http://schemas.microsoft.com/office/drawing/2014/main" val="4187406820"/>
                    </a:ext>
                  </a:extLst>
                </a:gridCol>
                <a:gridCol w="905256">
                  <a:extLst>
                    <a:ext uri="{9D8B030D-6E8A-4147-A177-3AD203B41FA5}">
                      <a16:colId xmlns:a16="http://schemas.microsoft.com/office/drawing/2014/main" val="2156350942"/>
                    </a:ext>
                  </a:extLst>
                </a:gridCol>
                <a:gridCol w="905256">
                  <a:extLst>
                    <a:ext uri="{9D8B030D-6E8A-4147-A177-3AD203B41FA5}">
                      <a16:colId xmlns:a16="http://schemas.microsoft.com/office/drawing/2014/main" val="4255173742"/>
                    </a:ext>
                  </a:extLst>
                </a:gridCol>
                <a:gridCol w="905256">
                  <a:extLst>
                    <a:ext uri="{9D8B030D-6E8A-4147-A177-3AD203B41FA5}">
                      <a16:colId xmlns:a16="http://schemas.microsoft.com/office/drawing/2014/main" val="206514689"/>
                    </a:ext>
                  </a:extLst>
                </a:gridCol>
                <a:gridCol w="905256">
                  <a:extLst>
                    <a:ext uri="{9D8B030D-6E8A-4147-A177-3AD203B41FA5}">
                      <a16:colId xmlns:a16="http://schemas.microsoft.com/office/drawing/2014/main" val="1812639773"/>
                    </a:ext>
                  </a:extLst>
                </a:gridCol>
                <a:gridCol w="905256">
                  <a:extLst>
                    <a:ext uri="{9D8B030D-6E8A-4147-A177-3AD203B41FA5}">
                      <a16:colId xmlns:a16="http://schemas.microsoft.com/office/drawing/2014/main" val="4080039134"/>
                    </a:ext>
                  </a:extLst>
                </a:gridCol>
                <a:gridCol w="905256">
                  <a:extLst>
                    <a:ext uri="{9D8B030D-6E8A-4147-A177-3AD203B41FA5}">
                      <a16:colId xmlns:a16="http://schemas.microsoft.com/office/drawing/2014/main" val="239303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9984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078258856"/>
                  </a:ext>
                </a:extLst>
              </a:tr>
            </a:tbl>
          </a:graphicData>
        </a:graphic>
      </p:graphicFrame>
      <p:sp>
        <p:nvSpPr>
          <p:cNvPr id="4" name="Text Placeholder 3">
            <a:extLst>
              <a:ext uri="{FF2B5EF4-FFF2-40B4-BE49-F238E27FC236}">
                <a16:creationId xmlns:a16="http://schemas.microsoft.com/office/drawing/2014/main" id="{78A78A42-012A-42ED-8FA5-408FEAC4444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11971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DBF5-393A-47FC-99B4-3C4894325DB5}"/>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208CDC4A-7FF1-44DE-814D-8B6BCC8A6B8B}"/>
              </a:ext>
            </a:extLst>
          </p:cNvPr>
          <p:cNvGraphicFramePr>
            <a:graphicFrameLocks noGrp="1"/>
          </p:cNvGraphicFramePr>
          <p:nvPr>
            <p:ph type="tbl" sz="quarter" idx="13"/>
            <p:extLst>
              <p:ext uri="{D42A27DB-BD31-4B8C-83A1-F6EECF244321}">
                <p14:modId xmlns:p14="http://schemas.microsoft.com/office/powerpoint/2010/main" val="402035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3762267"/>
                    </a:ext>
                  </a:extLst>
                </a:gridCol>
                <a:gridCol w="905256">
                  <a:extLst>
                    <a:ext uri="{9D8B030D-6E8A-4147-A177-3AD203B41FA5}">
                      <a16:colId xmlns:a16="http://schemas.microsoft.com/office/drawing/2014/main" val="2144528615"/>
                    </a:ext>
                  </a:extLst>
                </a:gridCol>
                <a:gridCol w="905256">
                  <a:extLst>
                    <a:ext uri="{9D8B030D-6E8A-4147-A177-3AD203B41FA5}">
                      <a16:colId xmlns:a16="http://schemas.microsoft.com/office/drawing/2014/main" val="4117853430"/>
                    </a:ext>
                  </a:extLst>
                </a:gridCol>
                <a:gridCol w="905256">
                  <a:extLst>
                    <a:ext uri="{9D8B030D-6E8A-4147-A177-3AD203B41FA5}">
                      <a16:colId xmlns:a16="http://schemas.microsoft.com/office/drawing/2014/main" val="3014164874"/>
                    </a:ext>
                  </a:extLst>
                </a:gridCol>
                <a:gridCol w="905256">
                  <a:extLst>
                    <a:ext uri="{9D8B030D-6E8A-4147-A177-3AD203B41FA5}">
                      <a16:colId xmlns:a16="http://schemas.microsoft.com/office/drawing/2014/main" val="3693160801"/>
                    </a:ext>
                  </a:extLst>
                </a:gridCol>
                <a:gridCol w="905256">
                  <a:extLst>
                    <a:ext uri="{9D8B030D-6E8A-4147-A177-3AD203B41FA5}">
                      <a16:colId xmlns:a16="http://schemas.microsoft.com/office/drawing/2014/main" val="4074495986"/>
                    </a:ext>
                  </a:extLst>
                </a:gridCol>
                <a:gridCol w="905256">
                  <a:extLst>
                    <a:ext uri="{9D8B030D-6E8A-4147-A177-3AD203B41FA5}">
                      <a16:colId xmlns:a16="http://schemas.microsoft.com/office/drawing/2014/main" val="855114923"/>
                    </a:ext>
                  </a:extLst>
                </a:gridCol>
                <a:gridCol w="905256">
                  <a:extLst>
                    <a:ext uri="{9D8B030D-6E8A-4147-A177-3AD203B41FA5}">
                      <a16:colId xmlns:a16="http://schemas.microsoft.com/office/drawing/2014/main" val="240258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2292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269843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2530104119"/>
                  </a:ext>
                </a:extLst>
              </a:tr>
            </a:tbl>
          </a:graphicData>
        </a:graphic>
      </p:graphicFrame>
      <p:sp>
        <p:nvSpPr>
          <p:cNvPr id="4" name="Text Placeholder 3">
            <a:extLst>
              <a:ext uri="{FF2B5EF4-FFF2-40B4-BE49-F238E27FC236}">
                <a16:creationId xmlns:a16="http://schemas.microsoft.com/office/drawing/2014/main" id="{29888586-0C3E-4BBB-9B3C-1BE844F544B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42620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FB46-7DB9-4537-9F87-3AC294A66ABA}"/>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EDAE3E5A-9A20-4473-903D-3C5C6A9867EB}"/>
              </a:ext>
            </a:extLst>
          </p:cNvPr>
          <p:cNvGraphicFramePr>
            <a:graphicFrameLocks noGrp="1"/>
          </p:cNvGraphicFramePr>
          <p:nvPr>
            <p:ph type="tbl" sz="quarter" idx="13"/>
            <p:extLst>
              <p:ext uri="{D42A27DB-BD31-4B8C-83A1-F6EECF244321}">
                <p14:modId xmlns:p14="http://schemas.microsoft.com/office/powerpoint/2010/main" val="295039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99270742"/>
                    </a:ext>
                  </a:extLst>
                </a:gridCol>
                <a:gridCol w="1481327">
                  <a:extLst>
                    <a:ext uri="{9D8B030D-6E8A-4147-A177-3AD203B41FA5}">
                      <a16:colId xmlns:a16="http://schemas.microsoft.com/office/drawing/2014/main" val="1734899442"/>
                    </a:ext>
                  </a:extLst>
                </a:gridCol>
                <a:gridCol w="658368">
                  <a:extLst>
                    <a:ext uri="{9D8B030D-6E8A-4147-A177-3AD203B41FA5}">
                      <a16:colId xmlns:a16="http://schemas.microsoft.com/office/drawing/2014/main" val="1660778999"/>
                    </a:ext>
                  </a:extLst>
                </a:gridCol>
                <a:gridCol w="658368">
                  <a:extLst>
                    <a:ext uri="{9D8B030D-6E8A-4147-A177-3AD203B41FA5}">
                      <a16:colId xmlns:a16="http://schemas.microsoft.com/office/drawing/2014/main" val="893524965"/>
                    </a:ext>
                  </a:extLst>
                </a:gridCol>
                <a:gridCol w="658368">
                  <a:extLst>
                    <a:ext uri="{9D8B030D-6E8A-4147-A177-3AD203B41FA5}">
                      <a16:colId xmlns:a16="http://schemas.microsoft.com/office/drawing/2014/main" val="229529151"/>
                    </a:ext>
                  </a:extLst>
                </a:gridCol>
                <a:gridCol w="658368">
                  <a:extLst>
                    <a:ext uri="{9D8B030D-6E8A-4147-A177-3AD203B41FA5}">
                      <a16:colId xmlns:a16="http://schemas.microsoft.com/office/drawing/2014/main" val="244571437"/>
                    </a:ext>
                  </a:extLst>
                </a:gridCol>
                <a:gridCol w="658368">
                  <a:extLst>
                    <a:ext uri="{9D8B030D-6E8A-4147-A177-3AD203B41FA5}">
                      <a16:colId xmlns:a16="http://schemas.microsoft.com/office/drawing/2014/main" val="1830848149"/>
                    </a:ext>
                  </a:extLst>
                </a:gridCol>
                <a:gridCol w="658368">
                  <a:extLst>
                    <a:ext uri="{9D8B030D-6E8A-4147-A177-3AD203B41FA5}">
                      <a16:colId xmlns:a16="http://schemas.microsoft.com/office/drawing/2014/main" val="619634697"/>
                    </a:ext>
                  </a:extLst>
                </a:gridCol>
                <a:gridCol w="658368">
                  <a:extLst>
                    <a:ext uri="{9D8B030D-6E8A-4147-A177-3AD203B41FA5}">
                      <a16:colId xmlns:a16="http://schemas.microsoft.com/office/drawing/2014/main" val="1907888355"/>
                    </a:ext>
                  </a:extLst>
                </a:gridCol>
                <a:gridCol w="658368">
                  <a:extLst>
                    <a:ext uri="{9D8B030D-6E8A-4147-A177-3AD203B41FA5}">
                      <a16:colId xmlns:a16="http://schemas.microsoft.com/office/drawing/2014/main" val="3067080539"/>
                    </a:ext>
                  </a:extLst>
                </a:gridCol>
                <a:gridCol w="658368">
                  <a:extLst>
                    <a:ext uri="{9D8B030D-6E8A-4147-A177-3AD203B41FA5}">
                      <a16:colId xmlns:a16="http://schemas.microsoft.com/office/drawing/2014/main" val="3883811677"/>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59431588"/>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2832303765"/>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2819137958"/>
                  </a:ext>
                </a:extLst>
              </a:tr>
            </a:tbl>
          </a:graphicData>
        </a:graphic>
      </p:graphicFrame>
      <p:sp>
        <p:nvSpPr>
          <p:cNvPr id="4" name="Text Placeholder 3">
            <a:extLst>
              <a:ext uri="{FF2B5EF4-FFF2-40B4-BE49-F238E27FC236}">
                <a16:creationId xmlns:a16="http://schemas.microsoft.com/office/drawing/2014/main" id="{11AAAB16-E5F4-4624-9F33-B982A69FDD0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00927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ACB1-6CDE-4450-B727-869F81C7B2D5}"/>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20CB5F04-B766-4227-9A9D-1673125D6351}"/>
              </a:ext>
            </a:extLst>
          </p:cNvPr>
          <p:cNvGraphicFramePr>
            <a:graphicFrameLocks noGrp="1"/>
          </p:cNvGraphicFramePr>
          <p:nvPr>
            <p:ph type="tbl" sz="quarter" idx="13"/>
            <p:extLst>
              <p:ext uri="{D42A27DB-BD31-4B8C-83A1-F6EECF244321}">
                <p14:modId xmlns:p14="http://schemas.microsoft.com/office/powerpoint/2010/main" val="2807488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57352528"/>
                    </a:ext>
                  </a:extLst>
                </a:gridCol>
                <a:gridCol w="1645920">
                  <a:extLst>
                    <a:ext uri="{9D8B030D-6E8A-4147-A177-3AD203B41FA5}">
                      <a16:colId xmlns:a16="http://schemas.microsoft.com/office/drawing/2014/main" val="3985410093"/>
                    </a:ext>
                  </a:extLst>
                </a:gridCol>
                <a:gridCol w="1645920">
                  <a:extLst>
                    <a:ext uri="{9D8B030D-6E8A-4147-A177-3AD203B41FA5}">
                      <a16:colId xmlns:a16="http://schemas.microsoft.com/office/drawing/2014/main" val="1629962944"/>
                    </a:ext>
                  </a:extLst>
                </a:gridCol>
                <a:gridCol w="1645920">
                  <a:extLst>
                    <a:ext uri="{9D8B030D-6E8A-4147-A177-3AD203B41FA5}">
                      <a16:colId xmlns:a16="http://schemas.microsoft.com/office/drawing/2014/main" val="1221081661"/>
                    </a:ext>
                  </a:extLst>
                </a:gridCol>
                <a:gridCol w="1645920">
                  <a:extLst>
                    <a:ext uri="{9D8B030D-6E8A-4147-A177-3AD203B41FA5}">
                      <a16:colId xmlns:a16="http://schemas.microsoft.com/office/drawing/2014/main" val="2088492121"/>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3327498343"/>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1081250656"/>
                  </a:ext>
                </a:extLst>
              </a:tr>
            </a:tbl>
          </a:graphicData>
        </a:graphic>
      </p:graphicFrame>
      <p:sp>
        <p:nvSpPr>
          <p:cNvPr id="4" name="Text Placeholder 3">
            <a:extLst>
              <a:ext uri="{FF2B5EF4-FFF2-40B4-BE49-F238E27FC236}">
                <a16:creationId xmlns:a16="http://schemas.microsoft.com/office/drawing/2014/main" id="{BBD4730C-59F0-4B29-8545-139B8439F4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69481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958D3-6A9E-43FB-B4E9-C5DBDBEFBBE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4A64E8FF-6A96-41B6-94D1-12C5FFF2852F}"/>
              </a:ext>
            </a:extLst>
          </p:cNvPr>
          <p:cNvGraphicFramePr>
            <a:graphicFrameLocks noGrp="1"/>
          </p:cNvGraphicFramePr>
          <p:nvPr>
            <p:ph type="chart" sz="quarter" idx="13"/>
            <p:extLst>
              <p:ext uri="{D42A27DB-BD31-4B8C-83A1-F6EECF244321}">
                <p14:modId xmlns:p14="http://schemas.microsoft.com/office/powerpoint/2010/main" val="2697825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36BEA-0D27-4293-8647-8C5496DCCD0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E945EF3-2485-4685-A26B-077689894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715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AE90-36E0-468C-8C91-63A53A897EC6}"/>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2F4750AC-9875-4E56-A911-8DBF70055D15}"/>
              </a:ext>
            </a:extLst>
          </p:cNvPr>
          <p:cNvGraphicFramePr>
            <a:graphicFrameLocks noGrp="1"/>
          </p:cNvGraphicFramePr>
          <p:nvPr>
            <p:ph type="chart" sz="quarter" idx="13"/>
            <p:extLst>
              <p:ext uri="{D42A27DB-BD31-4B8C-83A1-F6EECF244321}">
                <p14:modId xmlns:p14="http://schemas.microsoft.com/office/powerpoint/2010/main" val="192848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F0CD3-D6A2-4A43-8909-3ECC47DBB1B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B5B1E34-3B52-47DC-B75B-6CB9F94F79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2977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D475-3183-49D0-BBD1-A3554D05A2A5}"/>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E5E21441-E768-4857-9D22-B883D057AB52}"/>
              </a:ext>
            </a:extLst>
          </p:cNvPr>
          <p:cNvGraphicFramePr>
            <a:graphicFrameLocks noGrp="1"/>
          </p:cNvGraphicFramePr>
          <p:nvPr>
            <p:ph type="chart" sz="quarter" idx="13"/>
            <p:extLst>
              <p:ext uri="{D42A27DB-BD31-4B8C-83A1-F6EECF244321}">
                <p14:modId xmlns:p14="http://schemas.microsoft.com/office/powerpoint/2010/main" val="2143605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34891-9F51-4B1A-BCAB-9EAE6044998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20318C2-051C-4C60-8DC7-DB963D7A4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8576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E5419-7633-440C-9CB8-841F241D6044}"/>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31EA5AAE-307C-4858-AC45-2C0C72D8AE02}"/>
              </a:ext>
            </a:extLst>
          </p:cNvPr>
          <p:cNvGraphicFramePr>
            <a:graphicFrameLocks noGrp="1"/>
          </p:cNvGraphicFramePr>
          <p:nvPr>
            <p:ph type="chart" sz="quarter" idx="13"/>
            <p:extLst>
              <p:ext uri="{D42A27DB-BD31-4B8C-83A1-F6EECF244321}">
                <p14:modId xmlns:p14="http://schemas.microsoft.com/office/powerpoint/2010/main" val="2131070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02401C-3DD6-49EA-8B31-F46249F59C4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0EBB1E9-C7F9-436F-899D-26802E8A18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9510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D079-BE50-41F8-B96B-B9B6ECE26B29}"/>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DA0E275E-5CF8-449A-9D7E-4F7036DC39C0}"/>
              </a:ext>
            </a:extLst>
          </p:cNvPr>
          <p:cNvGraphicFramePr>
            <a:graphicFrameLocks noGrp="1"/>
          </p:cNvGraphicFramePr>
          <p:nvPr>
            <p:ph type="chart" sz="quarter" idx="13"/>
            <p:extLst>
              <p:ext uri="{D42A27DB-BD31-4B8C-83A1-F6EECF244321}">
                <p14:modId xmlns:p14="http://schemas.microsoft.com/office/powerpoint/2010/main" val="512100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9529A-E8FA-44F1-B4F0-2388468624A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7AEEBA2-9C82-4759-81CF-71456AF0D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693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4B15-77B2-4074-AAA4-CF52D0313D38}"/>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11ECBBB5-8A13-4041-B18D-67361A80F2EC}"/>
              </a:ext>
            </a:extLst>
          </p:cNvPr>
          <p:cNvGraphicFramePr>
            <a:graphicFrameLocks noGrp="1"/>
          </p:cNvGraphicFramePr>
          <p:nvPr>
            <p:ph type="chart" sz="quarter" idx="13"/>
            <p:extLst>
              <p:ext uri="{D42A27DB-BD31-4B8C-83A1-F6EECF244321}">
                <p14:modId xmlns:p14="http://schemas.microsoft.com/office/powerpoint/2010/main" val="2293686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6F53F4-75F3-4D2F-A256-09B923820C0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13E21ED-3B14-437C-B187-ACFE7F2402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464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6489F-08F0-4AC4-B9DB-794EE2D39C76}"/>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E8E81DF2-0C4C-435D-A50D-FE6BACA9705F}"/>
              </a:ext>
            </a:extLst>
          </p:cNvPr>
          <p:cNvGraphicFramePr>
            <a:graphicFrameLocks noGrp="1"/>
          </p:cNvGraphicFramePr>
          <p:nvPr>
            <p:ph type="chart" sz="quarter" idx="13"/>
            <p:extLst>
              <p:ext uri="{D42A27DB-BD31-4B8C-83A1-F6EECF244321}">
                <p14:modId xmlns:p14="http://schemas.microsoft.com/office/powerpoint/2010/main" val="890045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56D24-2402-4980-A07A-73F55BC3172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062DCD6-0D9D-42AC-A163-1823697C53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700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8D88-A3DE-4FC4-AFDD-7D16E56CDA44}"/>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CFA1A75C-3F27-4FBA-A119-0101416DDEEC}"/>
              </a:ext>
            </a:extLst>
          </p:cNvPr>
          <p:cNvGraphicFramePr>
            <a:graphicFrameLocks noGrp="1"/>
          </p:cNvGraphicFramePr>
          <p:nvPr>
            <p:ph type="tbl" sz="quarter" idx="13"/>
            <p:extLst>
              <p:ext uri="{D42A27DB-BD31-4B8C-83A1-F6EECF244321}">
                <p14:modId xmlns:p14="http://schemas.microsoft.com/office/powerpoint/2010/main" val="1090731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19806509"/>
                    </a:ext>
                  </a:extLst>
                </a:gridCol>
                <a:gridCol w="740664">
                  <a:extLst>
                    <a:ext uri="{9D8B030D-6E8A-4147-A177-3AD203B41FA5}">
                      <a16:colId xmlns:a16="http://schemas.microsoft.com/office/drawing/2014/main" val="2134441143"/>
                    </a:ext>
                  </a:extLst>
                </a:gridCol>
                <a:gridCol w="740664">
                  <a:extLst>
                    <a:ext uri="{9D8B030D-6E8A-4147-A177-3AD203B41FA5}">
                      <a16:colId xmlns:a16="http://schemas.microsoft.com/office/drawing/2014/main" val="1513694619"/>
                    </a:ext>
                  </a:extLst>
                </a:gridCol>
                <a:gridCol w="740664">
                  <a:extLst>
                    <a:ext uri="{9D8B030D-6E8A-4147-A177-3AD203B41FA5}">
                      <a16:colId xmlns:a16="http://schemas.microsoft.com/office/drawing/2014/main" val="3178713759"/>
                    </a:ext>
                  </a:extLst>
                </a:gridCol>
                <a:gridCol w="740664">
                  <a:extLst>
                    <a:ext uri="{9D8B030D-6E8A-4147-A177-3AD203B41FA5}">
                      <a16:colId xmlns:a16="http://schemas.microsoft.com/office/drawing/2014/main" val="3274368689"/>
                    </a:ext>
                  </a:extLst>
                </a:gridCol>
                <a:gridCol w="740664">
                  <a:extLst>
                    <a:ext uri="{9D8B030D-6E8A-4147-A177-3AD203B41FA5}">
                      <a16:colId xmlns:a16="http://schemas.microsoft.com/office/drawing/2014/main" val="816613206"/>
                    </a:ext>
                  </a:extLst>
                </a:gridCol>
                <a:gridCol w="740664">
                  <a:extLst>
                    <a:ext uri="{9D8B030D-6E8A-4147-A177-3AD203B41FA5}">
                      <a16:colId xmlns:a16="http://schemas.microsoft.com/office/drawing/2014/main" val="3251102170"/>
                    </a:ext>
                  </a:extLst>
                </a:gridCol>
                <a:gridCol w="740664">
                  <a:extLst>
                    <a:ext uri="{9D8B030D-6E8A-4147-A177-3AD203B41FA5}">
                      <a16:colId xmlns:a16="http://schemas.microsoft.com/office/drawing/2014/main" val="1239575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4031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https://scontent-iad3-1.xx.fbcdn.net/v/t1.0-9/p720x720/119918234_1381139558758244_2093493587111828372_o.jpg?_nc_cat=110&amp;_nc_sid=9e2e56&amp;_nc_ohc=p0_3lqeIoZoAX_hfSl-&amp;_nc_ht=scontent-iad3-1.xx&amp;tp=6&amp;oh=b268e27af7e9e4b9ddda604a653a7054&amp;oe=5F9BA793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116294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https://scontent-iad3-1.xx.fbcdn.net/v/t15.13418-10/s720x720/120117761_362865511508895_6491103691019286312_n.jpg?_nc_cat=100&amp;_nc_sid=ad6a45&amp;_nc_ohc=0mELp-G954sAX85_tqB&amp;_nc_ht=scontent-iad3-1.xx&amp;tp=7&amp;oh=a967876330dbab2c725a738665dbb2c3&amp;oe=5F9A674E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363756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https://scontent-iad3-1.xx.fbcdn.net/v/t1.0-9/p720x720/119988970_1380494058822794_179463564643762012_o.jpg?_nc_cat=108&amp;_nc_sid=110474&amp;_nc_ohc=9IjULss1vDMAX-5qwXW&amp;_nc_ht=scontent-iad3-1.xx&amp;tp=6&amp;oh=774e1af9c447bbb2b052c58d73e6c750&amp;oe=5F9BE3BD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3392999390"/>
                  </a:ext>
                </a:extLst>
              </a:tr>
            </a:tbl>
          </a:graphicData>
        </a:graphic>
      </p:graphicFrame>
      <p:sp>
        <p:nvSpPr>
          <p:cNvPr id="4" name="Text Placeholder 3">
            <a:extLst>
              <a:ext uri="{FF2B5EF4-FFF2-40B4-BE49-F238E27FC236}">
                <a16:creationId xmlns:a16="http://schemas.microsoft.com/office/drawing/2014/main" id="{334D88AE-43AD-4383-A53B-C912C49B55F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6746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F64C5-DBDC-4067-B9CE-3E4FFD6CD5F4}"/>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0DF97340-FB4B-4EDD-9C49-C5122B64E132}"/>
              </a:ext>
            </a:extLst>
          </p:cNvPr>
          <p:cNvGraphicFramePr>
            <a:graphicFrameLocks noGrp="1"/>
          </p:cNvGraphicFramePr>
          <p:nvPr>
            <p:ph type="tbl" sz="quarter" idx="13"/>
            <p:extLst>
              <p:ext uri="{D42A27DB-BD31-4B8C-83A1-F6EECF244321}">
                <p14:modId xmlns:p14="http://schemas.microsoft.com/office/powerpoint/2010/main" val="145043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95536718"/>
                    </a:ext>
                  </a:extLst>
                </a:gridCol>
                <a:gridCol w="740664">
                  <a:extLst>
                    <a:ext uri="{9D8B030D-6E8A-4147-A177-3AD203B41FA5}">
                      <a16:colId xmlns:a16="http://schemas.microsoft.com/office/drawing/2014/main" val="3898827021"/>
                    </a:ext>
                  </a:extLst>
                </a:gridCol>
                <a:gridCol w="740664">
                  <a:extLst>
                    <a:ext uri="{9D8B030D-6E8A-4147-A177-3AD203B41FA5}">
                      <a16:colId xmlns:a16="http://schemas.microsoft.com/office/drawing/2014/main" val="716096564"/>
                    </a:ext>
                  </a:extLst>
                </a:gridCol>
                <a:gridCol w="740664">
                  <a:extLst>
                    <a:ext uri="{9D8B030D-6E8A-4147-A177-3AD203B41FA5}">
                      <a16:colId xmlns:a16="http://schemas.microsoft.com/office/drawing/2014/main" val="2983669130"/>
                    </a:ext>
                  </a:extLst>
                </a:gridCol>
                <a:gridCol w="740664">
                  <a:extLst>
                    <a:ext uri="{9D8B030D-6E8A-4147-A177-3AD203B41FA5}">
                      <a16:colId xmlns:a16="http://schemas.microsoft.com/office/drawing/2014/main" val="577799798"/>
                    </a:ext>
                  </a:extLst>
                </a:gridCol>
                <a:gridCol w="740664">
                  <a:extLst>
                    <a:ext uri="{9D8B030D-6E8A-4147-A177-3AD203B41FA5}">
                      <a16:colId xmlns:a16="http://schemas.microsoft.com/office/drawing/2014/main" val="3403960064"/>
                    </a:ext>
                  </a:extLst>
                </a:gridCol>
                <a:gridCol w="740664">
                  <a:extLst>
                    <a:ext uri="{9D8B030D-6E8A-4147-A177-3AD203B41FA5}">
                      <a16:colId xmlns:a16="http://schemas.microsoft.com/office/drawing/2014/main" val="1439986940"/>
                    </a:ext>
                  </a:extLst>
                </a:gridCol>
                <a:gridCol w="740664">
                  <a:extLst>
                    <a:ext uri="{9D8B030D-6E8A-4147-A177-3AD203B41FA5}">
                      <a16:colId xmlns:a16="http://schemas.microsoft.com/office/drawing/2014/main" val="927394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7083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https://scontent-iad3-1.xx.fbcdn.net/v/t15.13418-10/s720x720/120579525_3256559224461666_1246211215298760720_n.jpg?_nc_cat=101&amp;_nc_sid=ad6a45&amp;_nc_ohc=jOAAYylrmasAX8eqGw5&amp;_nc_ht=scontent-iad3-1.xx&amp;tp=7&amp;oh=fbd09dcf15a4e36b25342895c3f6bdc8&amp;oe=5F9B6DAD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5.0000 %</a:t>
                      </a:r>
                    </a:p>
                  </a:txBody>
                  <a:tcPr/>
                </a:tc>
                <a:extLst>
                  <a:ext uri="{0D108BD9-81ED-4DB2-BD59-A6C34878D82A}">
                    <a16:rowId xmlns:a16="http://schemas.microsoft.com/office/drawing/2014/main" val="212711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https://scontent-iad3-1.xx.fbcdn.net/v/t1.0-9/s720x720/118787706_1364294430442757_8419345196281215408_n.jpg?_nc_cat=111&amp;_nc_sid=110474&amp;_nc_ohc=2FNk6BMaNFIAX-D7FeO&amp;_nc_ht=scontent-iad3-1.xx&amp;tp=7&amp;oh=1e2e094c267e7ef54f5a48e580f9113a&amp;oe=5F9BB649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815980586"/>
                  </a:ext>
                </a:extLst>
              </a:tr>
            </a:tbl>
          </a:graphicData>
        </a:graphic>
      </p:graphicFrame>
      <p:sp>
        <p:nvSpPr>
          <p:cNvPr id="4" name="Text Placeholder 3">
            <a:extLst>
              <a:ext uri="{FF2B5EF4-FFF2-40B4-BE49-F238E27FC236}">
                <a16:creationId xmlns:a16="http://schemas.microsoft.com/office/drawing/2014/main" id="{84E7FF32-5203-4067-A3A8-F080E76CD5E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08422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94EA6-258E-4F24-A356-DCD5EE7E3E39}"/>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62B03FCE-43BE-415E-8377-2B4954E593E4}"/>
              </a:ext>
            </a:extLst>
          </p:cNvPr>
          <p:cNvGraphicFramePr>
            <a:graphicFrameLocks noGrp="1"/>
          </p:cNvGraphicFramePr>
          <p:nvPr>
            <p:ph type="tbl" sz="quarter" idx="13"/>
            <p:extLst>
              <p:ext uri="{D42A27DB-BD31-4B8C-83A1-F6EECF244321}">
                <p14:modId xmlns:p14="http://schemas.microsoft.com/office/powerpoint/2010/main" val="1551994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309407566"/>
                    </a:ext>
                  </a:extLst>
                </a:gridCol>
                <a:gridCol w="740664">
                  <a:extLst>
                    <a:ext uri="{9D8B030D-6E8A-4147-A177-3AD203B41FA5}">
                      <a16:colId xmlns:a16="http://schemas.microsoft.com/office/drawing/2014/main" val="1452990763"/>
                    </a:ext>
                  </a:extLst>
                </a:gridCol>
                <a:gridCol w="740664">
                  <a:extLst>
                    <a:ext uri="{9D8B030D-6E8A-4147-A177-3AD203B41FA5}">
                      <a16:colId xmlns:a16="http://schemas.microsoft.com/office/drawing/2014/main" val="1681702025"/>
                    </a:ext>
                  </a:extLst>
                </a:gridCol>
                <a:gridCol w="740664">
                  <a:extLst>
                    <a:ext uri="{9D8B030D-6E8A-4147-A177-3AD203B41FA5}">
                      <a16:colId xmlns:a16="http://schemas.microsoft.com/office/drawing/2014/main" val="2940673287"/>
                    </a:ext>
                  </a:extLst>
                </a:gridCol>
                <a:gridCol w="740664">
                  <a:extLst>
                    <a:ext uri="{9D8B030D-6E8A-4147-A177-3AD203B41FA5}">
                      <a16:colId xmlns:a16="http://schemas.microsoft.com/office/drawing/2014/main" val="1299180187"/>
                    </a:ext>
                  </a:extLst>
                </a:gridCol>
                <a:gridCol w="740664">
                  <a:extLst>
                    <a:ext uri="{9D8B030D-6E8A-4147-A177-3AD203B41FA5}">
                      <a16:colId xmlns:a16="http://schemas.microsoft.com/office/drawing/2014/main" val="4079911096"/>
                    </a:ext>
                  </a:extLst>
                </a:gridCol>
                <a:gridCol w="740664">
                  <a:extLst>
                    <a:ext uri="{9D8B030D-6E8A-4147-A177-3AD203B41FA5}">
                      <a16:colId xmlns:a16="http://schemas.microsoft.com/office/drawing/2014/main" val="2197387481"/>
                    </a:ext>
                  </a:extLst>
                </a:gridCol>
                <a:gridCol w="740664">
                  <a:extLst>
                    <a:ext uri="{9D8B030D-6E8A-4147-A177-3AD203B41FA5}">
                      <a16:colId xmlns:a16="http://schemas.microsoft.com/office/drawing/2014/main" val="339454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7603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jN5RA&amp;_nc_oc=AQmCGvUhGcm98F5VRobF9i2uk96XkGIINWM7ByLkJk2TtdDSI6CW-BOZ6BXg-B3et_I&amp;_nc_ht=scontent-iad3-1.xx&amp;tp=6&amp;oh=69aac539627c22e8789a9e9110d32583&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36063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https://scontent-iad3-1.xx.fbcdn.net/v/t15.13418-10/s720x720/120351861_361982864981603_207640148779861507_n.jpg?_nc_cat=100&amp;_nc_sid=ad6a45&amp;_nc_ohc=-AkkthNSBzMAX_Yfo8p&amp;_nc_ht=scontent-iad3-1.xx&amp;tp=7&amp;oh=e653385b851abb871aa4fdac9fba2bc8&amp;oe=5F9AD3A0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968322942"/>
                  </a:ext>
                </a:extLst>
              </a:tr>
            </a:tbl>
          </a:graphicData>
        </a:graphic>
      </p:graphicFrame>
      <p:sp>
        <p:nvSpPr>
          <p:cNvPr id="4" name="Text Placeholder 3">
            <a:extLst>
              <a:ext uri="{FF2B5EF4-FFF2-40B4-BE49-F238E27FC236}">
                <a16:creationId xmlns:a16="http://schemas.microsoft.com/office/drawing/2014/main" id="{9E443D18-6526-47F5-9447-0E3C79ED5F4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762683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95C0E-33F3-477E-9694-6349EB6D35A4}"/>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37C1CA1B-4696-4D75-B958-A66F1B671EA0}"/>
              </a:ext>
            </a:extLst>
          </p:cNvPr>
          <p:cNvGraphicFramePr>
            <a:graphicFrameLocks noGrp="1"/>
          </p:cNvGraphicFramePr>
          <p:nvPr>
            <p:ph type="tbl" sz="quarter" idx="13"/>
            <p:extLst>
              <p:ext uri="{D42A27DB-BD31-4B8C-83A1-F6EECF244321}">
                <p14:modId xmlns:p14="http://schemas.microsoft.com/office/powerpoint/2010/main" val="2102201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76373006"/>
                    </a:ext>
                  </a:extLst>
                </a:gridCol>
                <a:gridCol w="740664">
                  <a:extLst>
                    <a:ext uri="{9D8B030D-6E8A-4147-A177-3AD203B41FA5}">
                      <a16:colId xmlns:a16="http://schemas.microsoft.com/office/drawing/2014/main" val="3484232103"/>
                    </a:ext>
                  </a:extLst>
                </a:gridCol>
                <a:gridCol w="740664">
                  <a:extLst>
                    <a:ext uri="{9D8B030D-6E8A-4147-A177-3AD203B41FA5}">
                      <a16:colId xmlns:a16="http://schemas.microsoft.com/office/drawing/2014/main" val="1027359712"/>
                    </a:ext>
                  </a:extLst>
                </a:gridCol>
                <a:gridCol w="740664">
                  <a:extLst>
                    <a:ext uri="{9D8B030D-6E8A-4147-A177-3AD203B41FA5}">
                      <a16:colId xmlns:a16="http://schemas.microsoft.com/office/drawing/2014/main" val="2662641437"/>
                    </a:ext>
                  </a:extLst>
                </a:gridCol>
                <a:gridCol w="740664">
                  <a:extLst>
                    <a:ext uri="{9D8B030D-6E8A-4147-A177-3AD203B41FA5}">
                      <a16:colId xmlns:a16="http://schemas.microsoft.com/office/drawing/2014/main" val="2869172816"/>
                    </a:ext>
                  </a:extLst>
                </a:gridCol>
                <a:gridCol w="740664">
                  <a:extLst>
                    <a:ext uri="{9D8B030D-6E8A-4147-A177-3AD203B41FA5}">
                      <a16:colId xmlns:a16="http://schemas.microsoft.com/office/drawing/2014/main" val="3195967688"/>
                    </a:ext>
                  </a:extLst>
                </a:gridCol>
                <a:gridCol w="740664">
                  <a:extLst>
                    <a:ext uri="{9D8B030D-6E8A-4147-A177-3AD203B41FA5}">
                      <a16:colId xmlns:a16="http://schemas.microsoft.com/office/drawing/2014/main" val="2975030187"/>
                    </a:ext>
                  </a:extLst>
                </a:gridCol>
                <a:gridCol w="740664">
                  <a:extLst>
                    <a:ext uri="{9D8B030D-6E8A-4147-A177-3AD203B41FA5}">
                      <a16:colId xmlns:a16="http://schemas.microsoft.com/office/drawing/2014/main" val="147201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0476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https://scontent-iad3-1.xx.fbcdn.net/v/t1.0-9/s720x720/118761052_1362428583962675_8522567912043011392_n.jpg?_nc_cat=111&amp;_nc_sid=110474&amp;_nc_ohc=iBWiK1bVOYgAX8lbbEG&amp;_nc_ht=scontent-iad3-1.xx&amp;tp=7&amp;oh=b363599507bff3d9a0ae8731b19a5c8f&amp;oe=5F9A19BA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43180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https://scontent-iad3-1.xx.fbcdn.net/v/t1.0-9/p720x720/119025134_1368681760004024_2152477340176887366_n.jpg?_nc_cat=101&amp;_nc_sid=110474&amp;_nc_ohc=pk3NGilhmecAX-BZQSK&amp;_nc_ht=scontent-iad3-1.xx&amp;tp=6&amp;oh=d788aa665c0a2e0cc0d0c839d5480302&amp;oe=5F9C25DD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352765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https://scontent-iad3-1.xx.fbcdn.net/v/t1.0-9/p720x720/119003653_1368681363337397_9203679984102089054_n.jpg?_nc_cat=103&amp;_nc_sid=110474&amp;_nc_ohc=lFp6x3lmL2kAX8rBDWI&amp;_nc_ht=scontent-iad3-1.xx&amp;tp=6&amp;oh=998c9ec82b90e9cba7542cb0ceca2627&amp;oe=5F9C6CAA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3540817072"/>
                  </a:ext>
                </a:extLst>
              </a:tr>
            </a:tbl>
          </a:graphicData>
        </a:graphic>
      </p:graphicFrame>
      <p:sp>
        <p:nvSpPr>
          <p:cNvPr id="4" name="Text Placeholder 3">
            <a:extLst>
              <a:ext uri="{FF2B5EF4-FFF2-40B4-BE49-F238E27FC236}">
                <a16:creationId xmlns:a16="http://schemas.microsoft.com/office/drawing/2014/main" id="{DACCC23E-6AD8-43C2-9551-F17B673B06B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35757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D1AA-D122-4921-B7A1-ACA4E8184392}"/>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C2D3D0BA-C1DA-4435-BA18-5CCC810BACCE}"/>
              </a:ext>
            </a:extLst>
          </p:cNvPr>
          <p:cNvGraphicFramePr>
            <a:graphicFrameLocks noGrp="1"/>
          </p:cNvGraphicFramePr>
          <p:nvPr>
            <p:ph type="tbl" sz="quarter" idx="13"/>
            <p:extLst>
              <p:ext uri="{D42A27DB-BD31-4B8C-83A1-F6EECF244321}">
                <p14:modId xmlns:p14="http://schemas.microsoft.com/office/powerpoint/2010/main" val="311950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11498813"/>
                    </a:ext>
                  </a:extLst>
                </a:gridCol>
                <a:gridCol w="740664">
                  <a:extLst>
                    <a:ext uri="{9D8B030D-6E8A-4147-A177-3AD203B41FA5}">
                      <a16:colId xmlns:a16="http://schemas.microsoft.com/office/drawing/2014/main" val="1000704975"/>
                    </a:ext>
                  </a:extLst>
                </a:gridCol>
                <a:gridCol w="740664">
                  <a:extLst>
                    <a:ext uri="{9D8B030D-6E8A-4147-A177-3AD203B41FA5}">
                      <a16:colId xmlns:a16="http://schemas.microsoft.com/office/drawing/2014/main" val="3428977111"/>
                    </a:ext>
                  </a:extLst>
                </a:gridCol>
                <a:gridCol w="740664">
                  <a:extLst>
                    <a:ext uri="{9D8B030D-6E8A-4147-A177-3AD203B41FA5}">
                      <a16:colId xmlns:a16="http://schemas.microsoft.com/office/drawing/2014/main" val="2505758012"/>
                    </a:ext>
                  </a:extLst>
                </a:gridCol>
                <a:gridCol w="740664">
                  <a:extLst>
                    <a:ext uri="{9D8B030D-6E8A-4147-A177-3AD203B41FA5}">
                      <a16:colId xmlns:a16="http://schemas.microsoft.com/office/drawing/2014/main" val="4043708293"/>
                    </a:ext>
                  </a:extLst>
                </a:gridCol>
                <a:gridCol w="740664">
                  <a:extLst>
                    <a:ext uri="{9D8B030D-6E8A-4147-A177-3AD203B41FA5}">
                      <a16:colId xmlns:a16="http://schemas.microsoft.com/office/drawing/2014/main" val="2275940596"/>
                    </a:ext>
                  </a:extLst>
                </a:gridCol>
                <a:gridCol w="740664">
                  <a:extLst>
                    <a:ext uri="{9D8B030D-6E8A-4147-A177-3AD203B41FA5}">
                      <a16:colId xmlns:a16="http://schemas.microsoft.com/office/drawing/2014/main" val="943695551"/>
                    </a:ext>
                  </a:extLst>
                </a:gridCol>
                <a:gridCol w="740664">
                  <a:extLst>
                    <a:ext uri="{9D8B030D-6E8A-4147-A177-3AD203B41FA5}">
                      <a16:colId xmlns:a16="http://schemas.microsoft.com/office/drawing/2014/main" val="103132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8479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https://scontent-iad3-1.xx.fbcdn.net/v/t1.0-9/p720x720/119569867_1373477892857744_1356509640074390323_n.jpg?_nc_cat=107&amp;_nc_sid=110474&amp;_nc_ohc=r6eFomIT3kEAX8pFgdD&amp;_nc_ht=scontent-iad3-1.xx&amp;tp=6&amp;oh=00210a3f6780a3b20e0f6b6fa0544b56&amp;oe=5F9B8759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155701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https://scontent-iad3-1.xx.fbcdn.net/v/t15.13418-10/s720x720/120134933_350793052705662_3359610912148145965_n.jpg?_nc_cat=102&amp;_nc_sid=ad6a45&amp;_nc_ohc=ODfpBoXDwSMAX-T5MM6&amp;_nc_ht=scontent-iad3-1.xx&amp;tp=7&amp;oh=fb424779247bc0762283130b741512aa&amp;oe=5F9A773B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4021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https://scontent-iad3-1.xx.fbcdn.net/v/t1.0-9/p720x720/119064067_1370012026537664_1948713601323410577_n.jpg?_nc_cat=108&amp;_nc_sid=110474&amp;_nc_ohc=-871ePtGYg0AX-WboEt&amp;_nc_ht=scontent-iad3-1.xx&amp;tp=6&amp;oh=a00a9dcc190dfe1d66dbba4330f10b5e&amp;oe=5F9BD3F8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1031320067"/>
                  </a:ext>
                </a:extLst>
              </a:tr>
            </a:tbl>
          </a:graphicData>
        </a:graphic>
      </p:graphicFrame>
      <p:sp>
        <p:nvSpPr>
          <p:cNvPr id="4" name="Text Placeholder 3">
            <a:extLst>
              <a:ext uri="{FF2B5EF4-FFF2-40B4-BE49-F238E27FC236}">
                <a16:creationId xmlns:a16="http://schemas.microsoft.com/office/drawing/2014/main" id="{76A2F0E9-7F1B-4453-84A1-1C7A149896C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77294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878B-08E0-4A89-BC72-9928089AD46A}"/>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BB228838-B6D7-43D5-9155-C6DA864495CA}"/>
              </a:ext>
            </a:extLst>
          </p:cNvPr>
          <p:cNvGraphicFramePr>
            <a:graphicFrameLocks noGrp="1"/>
          </p:cNvGraphicFramePr>
          <p:nvPr>
            <p:ph type="tbl" sz="quarter" idx="13"/>
            <p:extLst>
              <p:ext uri="{D42A27DB-BD31-4B8C-83A1-F6EECF244321}">
                <p14:modId xmlns:p14="http://schemas.microsoft.com/office/powerpoint/2010/main" val="3154585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0688974"/>
                    </a:ext>
                  </a:extLst>
                </a:gridCol>
                <a:gridCol w="740664">
                  <a:extLst>
                    <a:ext uri="{9D8B030D-6E8A-4147-A177-3AD203B41FA5}">
                      <a16:colId xmlns:a16="http://schemas.microsoft.com/office/drawing/2014/main" val="2639851235"/>
                    </a:ext>
                  </a:extLst>
                </a:gridCol>
                <a:gridCol w="740664">
                  <a:extLst>
                    <a:ext uri="{9D8B030D-6E8A-4147-A177-3AD203B41FA5}">
                      <a16:colId xmlns:a16="http://schemas.microsoft.com/office/drawing/2014/main" val="4219724254"/>
                    </a:ext>
                  </a:extLst>
                </a:gridCol>
                <a:gridCol w="740664">
                  <a:extLst>
                    <a:ext uri="{9D8B030D-6E8A-4147-A177-3AD203B41FA5}">
                      <a16:colId xmlns:a16="http://schemas.microsoft.com/office/drawing/2014/main" val="4190523880"/>
                    </a:ext>
                  </a:extLst>
                </a:gridCol>
                <a:gridCol w="740664">
                  <a:extLst>
                    <a:ext uri="{9D8B030D-6E8A-4147-A177-3AD203B41FA5}">
                      <a16:colId xmlns:a16="http://schemas.microsoft.com/office/drawing/2014/main" val="1499282692"/>
                    </a:ext>
                  </a:extLst>
                </a:gridCol>
                <a:gridCol w="740664">
                  <a:extLst>
                    <a:ext uri="{9D8B030D-6E8A-4147-A177-3AD203B41FA5}">
                      <a16:colId xmlns:a16="http://schemas.microsoft.com/office/drawing/2014/main" val="119232678"/>
                    </a:ext>
                  </a:extLst>
                </a:gridCol>
                <a:gridCol w="740664">
                  <a:extLst>
                    <a:ext uri="{9D8B030D-6E8A-4147-A177-3AD203B41FA5}">
                      <a16:colId xmlns:a16="http://schemas.microsoft.com/office/drawing/2014/main" val="3230068874"/>
                    </a:ext>
                  </a:extLst>
                </a:gridCol>
                <a:gridCol w="740664">
                  <a:extLst>
                    <a:ext uri="{9D8B030D-6E8A-4147-A177-3AD203B41FA5}">
                      <a16:colId xmlns:a16="http://schemas.microsoft.com/office/drawing/2014/main" val="3913460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4989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https://scontent-iad3-1.xx.fbcdn.net/v/t15.13418-10/s720x720/120390482_831118580961093_2391517592017914314_n.jpg?_nc_cat=111&amp;_nc_sid=ad6a45&amp;_nc_ohc=lxI6766R84MAX_SXqTC&amp;_nc_ht=scontent-iad3-1.xx&amp;tp=7&amp;oh=7c3c00e2905041613f7523d87e36a8e6&amp;oe=5F9B3758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extLst>
                  <a:ext uri="{0D108BD9-81ED-4DB2-BD59-A6C34878D82A}">
                    <a16:rowId xmlns:a16="http://schemas.microsoft.com/office/drawing/2014/main" val="186255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https://scontent-iad3-1.xx.fbcdn.net/v/t15.13418-10/p720x720/119571257_659654294928950_2781619100060576090_n.jpg?_nc_cat=110&amp;_nc_sid=ad6a45&amp;_nc_ohc=qpSxESvdnIUAX_uZMaw&amp;_nc_ht=scontent-iad3-1.xx&amp;tp=6&amp;oh=3bdb0e1559b2afda897de5cd2a262a29&amp;oe=5F9A5BDF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256914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https://scontent-iad3-1.xx.fbcdn.net/v/t1.0-9/p720x720/120313109_1384442715094595_357592509088631554_n.jpg?_nc_cat=105&amp;_nc_sid=110474&amp;_nc_ohc=lcItPLrbU5gAX97Pdot&amp;_nc_ht=scontent-iad3-1.xx&amp;tp=6&amp;oh=f48184df73dad8c7cc265aded8fd76d1&amp;oe=5F9B20E6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1166775395"/>
                  </a:ext>
                </a:extLst>
              </a:tr>
            </a:tbl>
          </a:graphicData>
        </a:graphic>
      </p:graphicFrame>
      <p:sp>
        <p:nvSpPr>
          <p:cNvPr id="4" name="Text Placeholder 3">
            <a:extLst>
              <a:ext uri="{FF2B5EF4-FFF2-40B4-BE49-F238E27FC236}">
                <a16:creationId xmlns:a16="http://schemas.microsoft.com/office/drawing/2014/main" id="{799589E3-1877-4B33-B565-F2200A2E7D9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8100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115FE-626D-4264-82A8-C1C702502069}"/>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F4BF9A68-EC96-4EF2-840B-611C24F7A37E}"/>
              </a:ext>
            </a:extLst>
          </p:cNvPr>
          <p:cNvGraphicFramePr>
            <a:graphicFrameLocks noGrp="1"/>
          </p:cNvGraphicFramePr>
          <p:nvPr>
            <p:ph type="tbl" sz="quarter" idx="13"/>
            <p:extLst>
              <p:ext uri="{D42A27DB-BD31-4B8C-83A1-F6EECF244321}">
                <p14:modId xmlns:p14="http://schemas.microsoft.com/office/powerpoint/2010/main" val="199164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42973882"/>
                    </a:ext>
                  </a:extLst>
                </a:gridCol>
                <a:gridCol w="740664">
                  <a:extLst>
                    <a:ext uri="{9D8B030D-6E8A-4147-A177-3AD203B41FA5}">
                      <a16:colId xmlns:a16="http://schemas.microsoft.com/office/drawing/2014/main" val="1138487460"/>
                    </a:ext>
                  </a:extLst>
                </a:gridCol>
                <a:gridCol w="740664">
                  <a:extLst>
                    <a:ext uri="{9D8B030D-6E8A-4147-A177-3AD203B41FA5}">
                      <a16:colId xmlns:a16="http://schemas.microsoft.com/office/drawing/2014/main" val="2651292867"/>
                    </a:ext>
                  </a:extLst>
                </a:gridCol>
                <a:gridCol w="740664">
                  <a:extLst>
                    <a:ext uri="{9D8B030D-6E8A-4147-A177-3AD203B41FA5}">
                      <a16:colId xmlns:a16="http://schemas.microsoft.com/office/drawing/2014/main" val="2432240526"/>
                    </a:ext>
                  </a:extLst>
                </a:gridCol>
                <a:gridCol w="740664">
                  <a:extLst>
                    <a:ext uri="{9D8B030D-6E8A-4147-A177-3AD203B41FA5}">
                      <a16:colId xmlns:a16="http://schemas.microsoft.com/office/drawing/2014/main" val="4152403907"/>
                    </a:ext>
                  </a:extLst>
                </a:gridCol>
                <a:gridCol w="740664">
                  <a:extLst>
                    <a:ext uri="{9D8B030D-6E8A-4147-A177-3AD203B41FA5}">
                      <a16:colId xmlns:a16="http://schemas.microsoft.com/office/drawing/2014/main" val="630918501"/>
                    </a:ext>
                  </a:extLst>
                </a:gridCol>
                <a:gridCol w="740664">
                  <a:extLst>
                    <a:ext uri="{9D8B030D-6E8A-4147-A177-3AD203B41FA5}">
                      <a16:colId xmlns:a16="http://schemas.microsoft.com/office/drawing/2014/main" val="967562650"/>
                    </a:ext>
                  </a:extLst>
                </a:gridCol>
                <a:gridCol w="740664">
                  <a:extLst>
                    <a:ext uri="{9D8B030D-6E8A-4147-A177-3AD203B41FA5}">
                      <a16:colId xmlns:a16="http://schemas.microsoft.com/office/drawing/2014/main" val="422784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949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https://scontent-iad3-1.xx.fbcdn.net/v/t15.13418-10/p720x720/119475455_348935676284174_2620834373889683821_n.jpg?_nc_cat=104&amp;_nc_sid=ad6a45&amp;_nc_ohc=X3IObjNbkAMAX_wWBho&amp;_nc_ht=scontent-iad3-1.xx&amp;tp=6&amp;oh=e4d28ba986385373b501b16d9732197d&amp;oe=5F9A9840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363522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https://scontent-iad3-1.xx.fbcdn.net/v/t15.13418-10/s720x720/119439453_2721687694815956_6338144870544802370_n.jpg?_nc_cat=102&amp;_nc_sid=ad6a45&amp;_nc_ohc=6tmWQOGyMlQAX_fA1Wy&amp;_nc_ht=scontent-iad3-1.xx&amp;tp=7&amp;oh=8131b9d6444e7a278b3d2872563e82ad&amp;oe=5F9A65E6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425078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https://scontent-iad3-1.xx.fbcdn.net/v/t15.13418-10/s720x720/120542544_792396088188765_6802220036716055002_n.jpg?_nc_cat=103&amp;_nc_sid=ad6a45&amp;_nc_ohc=gzAdNaTfXH0AX8qqObz&amp;_nc_ht=scontent-iad3-1.xx&amp;tp=7&amp;oh=904bb277b791d9e791ab4772e33bd8b5&amp;oe=5F98FB0B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067437616"/>
                  </a:ext>
                </a:extLst>
              </a:tr>
            </a:tbl>
          </a:graphicData>
        </a:graphic>
      </p:graphicFrame>
      <p:sp>
        <p:nvSpPr>
          <p:cNvPr id="4" name="Text Placeholder 3">
            <a:extLst>
              <a:ext uri="{FF2B5EF4-FFF2-40B4-BE49-F238E27FC236}">
                <a16:creationId xmlns:a16="http://schemas.microsoft.com/office/drawing/2014/main" id="{4ACB37F5-0B21-4F68-866D-D73295C6A4A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43603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5FA5-22F2-4255-8C18-22500BD055D8}"/>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904F5235-60E2-4DCA-8012-3BC8D788EC35}"/>
              </a:ext>
            </a:extLst>
          </p:cNvPr>
          <p:cNvGraphicFramePr>
            <a:graphicFrameLocks noGrp="1"/>
          </p:cNvGraphicFramePr>
          <p:nvPr>
            <p:ph type="tbl" sz="quarter" idx="13"/>
            <p:extLst>
              <p:ext uri="{D42A27DB-BD31-4B8C-83A1-F6EECF244321}">
                <p14:modId xmlns:p14="http://schemas.microsoft.com/office/powerpoint/2010/main" val="1323606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10296059"/>
                    </a:ext>
                  </a:extLst>
                </a:gridCol>
                <a:gridCol w="740664">
                  <a:extLst>
                    <a:ext uri="{9D8B030D-6E8A-4147-A177-3AD203B41FA5}">
                      <a16:colId xmlns:a16="http://schemas.microsoft.com/office/drawing/2014/main" val="1185418207"/>
                    </a:ext>
                  </a:extLst>
                </a:gridCol>
                <a:gridCol w="740664">
                  <a:extLst>
                    <a:ext uri="{9D8B030D-6E8A-4147-A177-3AD203B41FA5}">
                      <a16:colId xmlns:a16="http://schemas.microsoft.com/office/drawing/2014/main" val="3368528316"/>
                    </a:ext>
                  </a:extLst>
                </a:gridCol>
                <a:gridCol w="740664">
                  <a:extLst>
                    <a:ext uri="{9D8B030D-6E8A-4147-A177-3AD203B41FA5}">
                      <a16:colId xmlns:a16="http://schemas.microsoft.com/office/drawing/2014/main" val="2981783075"/>
                    </a:ext>
                  </a:extLst>
                </a:gridCol>
                <a:gridCol w="740664">
                  <a:extLst>
                    <a:ext uri="{9D8B030D-6E8A-4147-A177-3AD203B41FA5}">
                      <a16:colId xmlns:a16="http://schemas.microsoft.com/office/drawing/2014/main" val="411878912"/>
                    </a:ext>
                  </a:extLst>
                </a:gridCol>
                <a:gridCol w="740664">
                  <a:extLst>
                    <a:ext uri="{9D8B030D-6E8A-4147-A177-3AD203B41FA5}">
                      <a16:colId xmlns:a16="http://schemas.microsoft.com/office/drawing/2014/main" val="2506468383"/>
                    </a:ext>
                  </a:extLst>
                </a:gridCol>
                <a:gridCol w="740664">
                  <a:extLst>
                    <a:ext uri="{9D8B030D-6E8A-4147-A177-3AD203B41FA5}">
                      <a16:colId xmlns:a16="http://schemas.microsoft.com/office/drawing/2014/main" val="2734346747"/>
                    </a:ext>
                  </a:extLst>
                </a:gridCol>
                <a:gridCol w="740664">
                  <a:extLst>
                    <a:ext uri="{9D8B030D-6E8A-4147-A177-3AD203B41FA5}">
                      <a16:colId xmlns:a16="http://schemas.microsoft.com/office/drawing/2014/main" val="2578714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1667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https://scontent-iad3-1.xx.fbcdn.net/v/t15.13418-10/s720x720/120330995_824202401656984_4128764297057283649_n.jpg?_nc_cat=110&amp;_nc_sid=ad6a45&amp;_nc_ohc=cWa8B6KTWTMAX_fgea8&amp;_nc_ht=scontent-iad3-1.xx&amp;tp=7&amp;oh=23fd8385388074d0cabfb789cff51f78&amp;oe=5F9B5DC4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99656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https://scontent-iad3-1.xx.fbcdn.net/v/t15.13418-10/s720x720/120389131_257881802147056_1792690508321252775_n.jpg?_nc_cat=105&amp;_nc_sid=ad6a45&amp;_nc_ohc=IicvzGHgDkEAX86Gc82&amp;_nc_ht=scontent-iad3-1.xx&amp;tp=7&amp;oh=4b4797fb1e52e0b69d6ab9abf6e04b86&amp;oe=5F9B7B73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70725719"/>
                  </a:ext>
                </a:extLst>
              </a:tr>
            </a:tbl>
          </a:graphicData>
        </a:graphic>
      </p:graphicFrame>
      <p:sp>
        <p:nvSpPr>
          <p:cNvPr id="4" name="Text Placeholder 3">
            <a:extLst>
              <a:ext uri="{FF2B5EF4-FFF2-40B4-BE49-F238E27FC236}">
                <a16:creationId xmlns:a16="http://schemas.microsoft.com/office/drawing/2014/main" id="{208E08DE-1038-493C-8221-5E2C9A8DB0A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61698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AEC1-2254-4E7C-A440-2A9F42BDDDCD}"/>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3A43D675-2A3E-4B1F-B104-AAF702A917D4}"/>
              </a:ext>
            </a:extLst>
          </p:cNvPr>
          <p:cNvGraphicFramePr>
            <a:graphicFrameLocks noGrp="1"/>
          </p:cNvGraphicFramePr>
          <p:nvPr>
            <p:ph type="tbl" sz="quarter" idx="13"/>
            <p:extLst>
              <p:ext uri="{D42A27DB-BD31-4B8C-83A1-F6EECF244321}">
                <p14:modId xmlns:p14="http://schemas.microsoft.com/office/powerpoint/2010/main" val="255452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2248078"/>
                    </a:ext>
                  </a:extLst>
                </a:gridCol>
                <a:gridCol w="987552">
                  <a:extLst>
                    <a:ext uri="{9D8B030D-6E8A-4147-A177-3AD203B41FA5}">
                      <a16:colId xmlns:a16="http://schemas.microsoft.com/office/drawing/2014/main" val="697915812"/>
                    </a:ext>
                  </a:extLst>
                </a:gridCol>
                <a:gridCol w="987552">
                  <a:extLst>
                    <a:ext uri="{9D8B030D-6E8A-4147-A177-3AD203B41FA5}">
                      <a16:colId xmlns:a16="http://schemas.microsoft.com/office/drawing/2014/main" val="754822226"/>
                    </a:ext>
                  </a:extLst>
                </a:gridCol>
                <a:gridCol w="987552">
                  <a:extLst>
                    <a:ext uri="{9D8B030D-6E8A-4147-A177-3AD203B41FA5}">
                      <a16:colId xmlns:a16="http://schemas.microsoft.com/office/drawing/2014/main" val="2650111971"/>
                    </a:ext>
                  </a:extLst>
                </a:gridCol>
                <a:gridCol w="987552">
                  <a:extLst>
                    <a:ext uri="{9D8B030D-6E8A-4147-A177-3AD203B41FA5}">
                      <a16:colId xmlns:a16="http://schemas.microsoft.com/office/drawing/2014/main" val="2454871545"/>
                    </a:ext>
                  </a:extLst>
                </a:gridCol>
                <a:gridCol w="987552">
                  <a:extLst>
                    <a:ext uri="{9D8B030D-6E8A-4147-A177-3AD203B41FA5}">
                      <a16:colId xmlns:a16="http://schemas.microsoft.com/office/drawing/2014/main" val="892263107"/>
                    </a:ext>
                  </a:extLst>
                </a:gridCol>
                <a:gridCol w="987552">
                  <a:extLst>
                    <a:ext uri="{9D8B030D-6E8A-4147-A177-3AD203B41FA5}">
                      <a16:colId xmlns:a16="http://schemas.microsoft.com/office/drawing/2014/main" val="270278769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704880879"/>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1515521029"/>
                  </a:ext>
                </a:extLst>
              </a:tr>
            </a:tbl>
          </a:graphicData>
        </a:graphic>
      </p:graphicFrame>
      <p:sp>
        <p:nvSpPr>
          <p:cNvPr id="4" name="Text Placeholder 3">
            <a:extLst>
              <a:ext uri="{FF2B5EF4-FFF2-40B4-BE49-F238E27FC236}">
                <a16:creationId xmlns:a16="http://schemas.microsoft.com/office/drawing/2014/main" id="{2EF665ED-D9B1-42E0-98B4-0C27B2F1B64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45070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877A-D605-4D76-B787-40B8C2A397D6}"/>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14D94DD5-91CE-4C04-89A6-1D6335F24020}"/>
              </a:ext>
            </a:extLst>
          </p:cNvPr>
          <p:cNvGraphicFramePr>
            <a:graphicFrameLocks noGrp="1"/>
          </p:cNvGraphicFramePr>
          <p:nvPr>
            <p:ph type="tbl" sz="quarter" idx="13"/>
            <p:extLst>
              <p:ext uri="{D42A27DB-BD31-4B8C-83A1-F6EECF244321}">
                <p14:modId xmlns:p14="http://schemas.microsoft.com/office/powerpoint/2010/main" val="108541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05251900"/>
                    </a:ext>
                  </a:extLst>
                </a:gridCol>
                <a:gridCol w="987552">
                  <a:extLst>
                    <a:ext uri="{9D8B030D-6E8A-4147-A177-3AD203B41FA5}">
                      <a16:colId xmlns:a16="http://schemas.microsoft.com/office/drawing/2014/main" val="2943363409"/>
                    </a:ext>
                  </a:extLst>
                </a:gridCol>
                <a:gridCol w="987552">
                  <a:extLst>
                    <a:ext uri="{9D8B030D-6E8A-4147-A177-3AD203B41FA5}">
                      <a16:colId xmlns:a16="http://schemas.microsoft.com/office/drawing/2014/main" val="3387752298"/>
                    </a:ext>
                  </a:extLst>
                </a:gridCol>
                <a:gridCol w="987552">
                  <a:extLst>
                    <a:ext uri="{9D8B030D-6E8A-4147-A177-3AD203B41FA5}">
                      <a16:colId xmlns:a16="http://schemas.microsoft.com/office/drawing/2014/main" val="3549432125"/>
                    </a:ext>
                  </a:extLst>
                </a:gridCol>
                <a:gridCol w="987552">
                  <a:extLst>
                    <a:ext uri="{9D8B030D-6E8A-4147-A177-3AD203B41FA5}">
                      <a16:colId xmlns:a16="http://schemas.microsoft.com/office/drawing/2014/main" val="1746831826"/>
                    </a:ext>
                  </a:extLst>
                </a:gridCol>
                <a:gridCol w="987552">
                  <a:extLst>
                    <a:ext uri="{9D8B030D-6E8A-4147-A177-3AD203B41FA5}">
                      <a16:colId xmlns:a16="http://schemas.microsoft.com/office/drawing/2014/main" val="700999550"/>
                    </a:ext>
                  </a:extLst>
                </a:gridCol>
                <a:gridCol w="658368">
                  <a:extLst>
                    <a:ext uri="{9D8B030D-6E8A-4147-A177-3AD203B41FA5}">
                      <a16:colId xmlns:a16="http://schemas.microsoft.com/office/drawing/2014/main" val="162100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90525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7270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7142763"/>
                  </a:ext>
                </a:extLst>
              </a:tr>
            </a:tbl>
          </a:graphicData>
        </a:graphic>
      </p:graphicFrame>
      <p:sp>
        <p:nvSpPr>
          <p:cNvPr id="4" name="Text Placeholder 3">
            <a:extLst>
              <a:ext uri="{FF2B5EF4-FFF2-40B4-BE49-F238E27FC236}">
                <a16:creationId xmlns:a16="http://schemas.microsoft.com/office/drawing/2014/main" id="{701C5500-4CAA-4EA8-9BB6-FF154CC4351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019415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68D0F-4B26-4071-9E27-AFECBBCFED67}"/>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88CA8844-7E93-429D-AF51-9F8D3BB6959B}"/>
              </a:ext>
            </a:extLst>
          </p:cNvPr>
          <p:cNvGraphicFramePr>
            <a:graphicFrameLocks noGrp="1"/>
          </p:cNvGraphicFramePr>
          <p:nvPr>
            <p:ph type="tbl" sz="quarter" idx="13"/>
            <p:extLst>
              <p:ext uri="{D42A27DB-BD31-4B8C-83A1-F6EECF244321}">
                <p14:modId xmlns:p14="http://schemas.microsoft.com/office/powerpoint/2010/main" val="54574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45016575"/>
                    </a:ext>
                  </a:extLst>
                </a:gridCol>
                <a:gridCol w="987552">
                  <a:extLst>
                    <a:ext uri="{9D8B030D-6E8A-4147-A177-3AD203B41FA5}">
                      <a16:colId xmlns:a16="http://schemas.microsoft.com/office/drawing/2014/main" val="3528333661"/>
                    </a:ext>
                  </a:extLst>
                </a:gridCol>
                <a:gridCol w="987552">
                  <a:extLst>
                    <a:ext uri="{9D8B030D-6E8A-4147-A177-3AD203B41FA5}">
                      <a16:colId xmlns:a16="http://schemas.microsoft.com/office/drawing/2014/main" val="2455763665"/>
                    </a:ext>
                  </a:extLst>
                </a:gridCol>
                <a:gridCol w="987552">
                  <a:extLst>
                    <a:ext uri="{9D8B030D-6E8A-4147-A177-3AD203B41FA5}">
                      <a16:colId xmlns:a16="http://schemas.microsoft.com/office/drawing/2014/main" val="2827725942"/>
                    </a:ext>
                  </a:extLst>
                </a:gridCol>
                <a:gridCol w="987552">
                  <a:extLst>
                    <a:ext uri="{9D8B030D-6E8A-4147-A177-3AD203B41FA5}">
                      <a16:colId xmlns:a16="http://schemas.microsoft.com/office/drawing/2014/main" val="3965874237"/>
                    </a:ext>
                  </a:extLst>
                </a:gridCol>
                <a:gridCol w="987552">
                  <a:extLst>
                    <a:ext uri="{9D8B030D-6E8A-4147-A177-3AD203B41FA5}">
                      <a16:colId xmlns:a16="http://schemas.microsoft.com/office/drawing/2014/main" val="3540848541"/>
                    </a:ext>
                  </a:extLst>
                </a:gridCol>
                <a:gridCol w="658368">
                  <a:extLst>
                    <a:ext uri="{9D8B030D-6E8A-4147-A177-3AD203B41FA5}">
                      <a16:colId xmlns:a16="http://schemas.microsoft.com/office/drawing/2014/main" val="4086120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7892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09295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6093430"/>
                  </a:ext>
                </a:extLst>
              </a:tr>
            </a:tbl>
          </a:graphicData>
        </a:graphic>
      </p:graphicFrame>
      <p:sp>
        <p:nvSpPr>
          <p:cNvPr id="4" name="Text Placeholder 3">
            <a:extLst>
              <a:ext uri="{FF2B5EF4-FFF2-40B4-BE49-F238E27FC236}">
                <a16:creationId xmlns:a16="http://schemas.microsoft.com/office/drawing/2014/main" id="{2041935E-3683-4061-BA11-4B546C75F0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545169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6D3D9-58E3-464C-B52F-333757C6D355}"/>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AE5AC4B1-86D5-41E7-80ED-E6475EE8879F}"/>
              </a:ext>
            </a:extLst>
          </p:cNvPr>
          <p:cNvGraphicFramePr>
            <a:graphicFrameLocks noGrp="1"/>
          </p:cNvGraphicFramePr>
          <p:nvPr>
            <p:ph type="tbl" sz="quarter" idx="13"/>
            <p:extLst>
              <p:ext uri="{D42A27DB-BD31-4B8C-83A1-F6EECF244321}">
                <p14:modId xmlns:p14="http://schemas.microsoft.com/office/powerpoint/2010/main" val="371261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38976181"/>
                    </a:ext>
                  </a:extLst>
                </a:gridCol>
                <a:gridCol w="987552">
                  <a:extLst>
                    <a:ext uri="{9D8B030D-6E8A-4147-A177-3AD203B41FA5}">
                      <a16:colId xmlns:a16="http://schemas.microsoft.com/office/drawing/2014/main" val="1650141957"/>
                    </a:ext>
                  </a:extLst>
                </a:gridCol>
                <a:gridCol w="987552">
                  <a:extLst>
                    <a:ext uri="{9D8B030D-6E8A-4147-A177-3AD203B41FA5}">
                      <a16:colId xmlns:a16="http://schemas.microsoft.com/office/drawing/2014/main" val="2663004059"/>
                    </a:ext>
                  </a:extLst>
                </a:gridCol>
                <a:gridCol w="987552">
                  <a:extLst>
                    <a:ext uri="{9D8B030D-6E8A-4147-A177-3AD203B41FA5}">
                      <a16:colId xmlns:a16="http://schemas.microsoft.com/office/drawing/2014/main" val="1745639931"/>
                    </a:ext>
                  </a:extLst>
                </a:gridCol>
                <a:gridCol w="987552">
                  <a:extLst>
                    <a:ext uri="{9D8B030D-6E8A-4147-A177-3AD203B41FA5}">
                      <a16:colId xmlns:a16="http://schemas.microsoft.com/office/drawing/2014/main" val="3107906996"/>
                    </a:ext>
                  </a:extLst>
                </a:gridCol>
                <a:gridCol w="987552">
                  <a:extLst>
                    <a:ext uri="{9D8B030D-6E8A-4147-A177-3AD203B41FA5}">
                      <a16:colId xmlns:a16="http://schemas.microsoft.com/office/drawing/2014/main" val="195678902"/>
                    </a:ext>
                  </a:extLst>
                </a:gridCol>
                <a:gridCol w="658368">
                  <a:extLst>
                    <a:ext uri="{9D8B030D-6E8A-4147-A177-3AD203B41FA5}">
                      <a16:colId xmlns:a16="http://schemas.microsoft.com/office/drawing/2014/main" val="3098160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403382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9715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6164259"/>
                  </a:ext>
                </a:extLst>
              </a:tr>
            </a:tbl>
          </a:graphicData>
        </a:graphic>
      </p:graphicFrame>
      <p:sp>
        <p:nvSpPr>
          <p:cNvPr id="4" name="Text Placeholder 3">
            <a:extLst>
              <a:ext uri="{FF2B5EF4-FFF2-40B4-BE49-F238E27FC236}">
                <a16:creationId xmlns:a16="http://schemas.microsoft.com/office/drawing/2014/main" id="{73008DB7-C0BE-42A6-9C0A-A36C37180F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01952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5D4D-6AB7-4E7E-9F90-517786EF47BC}"/>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5270AEC1-746A-4EEC-AEF9-6657058CA607}"/>
              </a:ext>
            </a:extLst>
          </p:cNvPr>
          <p:cNvGraphicFramePr>
            <a:graphicFrameLocks noGrp="1"/>
          </p:cNvGraphicFramePr>
          <p:nvPr>
            <p:ph type="tbl" sz="quarter" idx="13"/>
            <p:extLst>
              <p:ext uri="{D42A27DB-BD31-4B8C-83A1-F6EECF244321}">
                <p14:modId xmlns:p14="http://schemas.microsoft.com/office/powerpoint/2010/main" val="1588422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54639171"/>
                    </a:ext>
                  </a:extLst>
                </a:gridCol>
                <a:gridCol w="987552">
                  <a:extLst>
                    <a:ext uri="{9D8B030D-6E8A-4147-A177-3AD203B41FA5}">
                      <a16:colId xmlns:a16="http://schemas.microsoft.com/office/drawing/2014/main" val="746979535"/>
                    </a:ext>
                  </a:extLst>
                </a:gridCol>
                <a:gridCol w="987552">
                  <a:extLst>
                    <a:ext uri="{9D8B030D-6E8A-4147-A177-3AD203B41FA5}">
                      <a16:colId xmlns:a16="http://schemas.microsoft.com/office/drawing/2014/main" val="1528182681"/>
                    </a:ext>
                  </a:extLst>
                </a:gridCol>
                <a:gridCol w="987552">
                  <a:extLst>
                    <a:ext uri="{9D8B030D-6E8A-4147-A177-3AD203B41FA5}">
                      <a16:colId xmlns:a16="http://schemas.microsoft.com/office/drawing/2014/main" val="1317693429"/>
                    </a:ext>
                  </a:extLst>
                </a:gridCol>
                <a:gridCol w="987552">
                  <a:extLst>
                    <a:ext uri="{9D8B030D-6E8A-4147-A177-3AD203B41FA5}">
                      <a16:colId xmlns:a16="http://schemas.microsoft.com/office/drawing/2014/main" val="3123005664"/>
                    </a:ext>
                  </a:extLst>
                </a:gridCol>
                <a:gridCol w="987552">
                  <a:extLst>
                    <a:ext uri="{9D8B030D-6E8A-4147-A177-3AD203B41FA5}">
                      <a16:colId xmlns:a16="http://schemas.microsoft.com/office/drawing/2014/main" val="2117900868"/>
                    </a:ext>
                  </a:extLst>
                </a:gridCol>
                <a:gridCol w="658368">
                  <a:extLst>
                    <a:ext uri="{9D8B030D-6E8A-4147-A177-3AD203B41FA5}">
                      <a16:colId xmlns:a16="http://schemas.microsoft.com/office/drawing/2014/main" val="60040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8526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198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02231457"/>
                  </a:ext>
                </a:extLst>
              </a:tr>
            </a:tbl>
          </a:graphicData>
        </a:graphic>
      </p:graphicFrame>
      <p:sp>
        <p:nvSpPr>
          <p:cNvPr id="4" name="Text Placeholder 3">
            <a:extLst>
              <a:ext uri="{FF2B5EF4-FFF2-40B4-BE49-F238E27FC236}">
                <a16:creationId xmlns:a16="http://schemas.microsoft.com/office/drawing/2014/main" id="{CB828F4B-B61C-417F-B355-D187BC32FBB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209444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6F7C-EB89-4284-9716-2ABDEF838AD5}"/>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404576B3-81B7-4396-AE65-D1166FD292D9}"/>
              </a:ext>
            </a:extLst>
          </p:cNvPr>
          <p:cNvGraphicFramePr>
            <a:graphicFrameLocks noGrp="1"/>
          </p:cNvGraphicFramePr>
          <p:nvPr>
            <p:ph type="tbl" sz="quarter" idx="13"/>
            <p:extLst>
              <p:ext uri="{D42A27DB-BD31-4B8C-83A1-F6EECF244321}">
                <p14:modId xmlns:p14="http://schemas.microsoft.com/office/powerpoint/2010/main" val="68300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14050670"/>
                    </a:ext>
                  </a:extLst>
                </a:gridCol>
                <a:gridCol w="987552">
                  <a:extLst>
                    <a:ext uri="{9D8B030D-6E8A-4147-A177-3AD203B41FA5}">
                      <a16:colId xmlns:a16="http://schemas.microsoft.com/office/drawing/2014/main" val="675677201"/>
                    </a:ext>
                  </a:extLst>
                </a:gridCol>
                <a:gridCol w="987552">
                  <a:extLst>
                    <a:ext uri="{9D8B030D-6E8A-4147-A177-3AD203B41FA5}">
                      <a16:colId xmlns:a16="http://schemas.microsoft.com/office/drawing/2014/main" val="3930883605"/>
                    </a:ext>
                  </a:extLst>
                </a:gridCol>
                <a:gridCol w="987552">
                  <a:extLst>
                    <a:ext uri="{9D8B030D-6E8A-4147-A177-3AD203B41FA5}">
                      <a16:colId xmlns:a16="http://schemas.microsoft.com/office/drawing/2014/main" val="162866928"/>
                    </a:ext>
                  </a:extLst>
                </a:gridCol>
                <a:gridCol w="987552">
                  <a:extLst>
                    <a:ext uri="{9D8B030D-6E8A-4147-A177-3AD203B41FA5}">
                      <a16:colId xmlns:a16="http://schemas.microsoft.com/office/drawing/2014/main" val="1378547846"/>
                    </a:ext>
                  </a:extLst>
                </a:gridCol>
                <a:gridCol w="987552">
                  <a:extLst>
                    <a:ext uri="{9D8B030D-6E8A-4147-A177-3AD203B41FA5}">
                      <a16:colId xmlns:a16="http://schemas.microsoft.com/office/drawing/2014/main" val="346101513"/>
                    </a:ext>
                  </a:extLst>
                </a:gridCol>
                <a:gridCol w="658368">
                  <a:extLst>
                    <a:ext uri="{9D8B030D-6E8A-4147-A177-3AD203B41FA5}">
                      <a16:colId xmlns:a16="http://schemas.microsoft.com/office/drawing/2014/main" val="219665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65219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9550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197662601"/>
                  </a:ext>
                </a:extLst>
              </a:tr>
            </a:tbl>
          </a:graphicData>
        </a:graphic>
      </p:graphicFrame>
      <p:sp>
        <p:nvSpPr>
          <p:cNvPr id="4" name="Text Placeholder 3">
            <a:extLst>
              <a:ext uri="{FF2B5EF4-FFF2-40B4-BE49-F238E27FC236}">
                <a16:creationId xmlns:a16="http://schemas.microsoft.com/office/drawing/2014/main" id="{0FCD497D-286C-441F-904C-F87A3C6A3F0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584894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6B20E-2685-480C-8A85-93127E0A758D}"/>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6D7B0FCD-0362-4B4F-9A93-374099D9700A}"/>
              </a:ext>
            </a:extLst>
          </p:cNvPr>
          <p:cNvGraphicFramePr>
            <a:graphicFrameLocks noGrp="1"/>
          </p:cNvGraphicFramePr>
          <p:nvPr>
            <p:ph type="tbl" sz="quarter" idx="13"/>
            <p:extLst>
              <p:ext uri="{D42A27DB-BD31-4B8C-83A1-F6EECF244321}">
                <p14:modId xmlns:p14="http://schemas.microsoft.com/office/powerpoint/2010/main" val="2489787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66605513"/>
                    </a:ext>
                  </a:extLst>
                </a:gridCol>
                <a:gridCol w="987552">
                  <a:extLst>
                    <a:ext uri="{9D8B030D-6E8A-4147-A177-3AD203B41FA5}">
                      <a16:colId xmlns:a16="http://schemas.microsoft.com/office/drawing/2014/main" val="1068471810"/>
                    </a:ext>
                  </a:extLst>
                </a:gridCol>
                <a:gridCol w="987552">
                  <a:extLst>
                    <a:ext uri="{9D8B030D-6E8A-4147-A177-3AD203B41FA5}">
                      <a16:colId xmlns:a16="http://schemas.microsoft.com/office/drawing/2014/main" val="2114372444"/>
                    </a:ext>
                  </a:extLst>
                </a:gridCol>
                <a:gridCol w="987552">
                  <a:extLst>
                    <a:ext uri="{9D8B030D-6E8A-4147-A177-3AD203B41FA5}">
                      <a16:colId xmlns:a16="http://schemas.microsoft.com/office/drawing/2014/main" val="3216500974"/>
                    </a:ext>
                  </a:extLst>
                </a:gridCol>
                <a:gridCol w="987552">
                  <a:extLst>
                    <a:ext uri="{9D8B030D-6E8A-4147-A177-3AD203B41FA5}">
                      <a16:colId xmlns:a16="http://schemas.microsoft.com/office/drawing/2014/main" val="2942637902"/>
                    </a:ext>
                  </a:extLst>
                </a:gridCol>
                <a:gridCol w="987552">
                  <a:extLst>
                    <a:ext uri="{9D8B030D-6E8A-4147-A177-3AD203B41FA5}">
                      <a16:colId xmlns:a16="http://schemas.microsoft.com/office/drawing/2014/main" val="3032899318"/>
                    </a:ext>
                  </a:extLst>
                </a:gridCol>
                <a:gridCol w="658368">
                  <a:extLst>
                    <a:ext uri="{9D8B030D-6E8A-4147-A177-3AD203B41FA5}">
                      <a16:colId xmlns:a16="http://schemas.microsoft.com/office/drawing/2014/main" val="365815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412553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01188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9234474"/>
                  </a:ext>
                </a:extLst>
              </a:tr>
            </a:tbl>
          </a:graphicData>
        </a:graphic>
      </p:graphicFrame>
      <p:sp>
        <p:nvSpPr>
          <p:cNvPr id="4" name="Text Placeholder 3">
            <a:extLst>
              <a:ext uri="{FF2B5EF4-FFF2-40B4-BE49-F238E27FC236}">
                <a16:creationId xmlns:a16="http://schemas.microsoft.com/office/drawing/2014/main" id="{77FFAFB9-9065-4252-A4E1-7A4CDA2C90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76637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58DD3-DD28-4B08-B10A-DC0DF42665C3}"/>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3EE9E5BE-BEBF-40C2-BA5F-0B7DDD94B918}"/>
              </a:ext>
            </a:extLst>
          </p:cNvPr>
          <p:cNvGraphicFramePr>
            <a:graphicFrameLocks noGrp="1"/>
          </p:cNvGraphicFramePr>
          <p:nvPr>
            <p:ph type="tbl" sz="quarter" idx="13"/>
            <p:extLst>
              <p:ext uri="{D42A27DB-BD31-4B8C-83A1-F6EECF244321}">
                <p14:modId xmlns:p14="http://schemas.microsoft.com/office/powerpoint/2010/main" val="2535125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82096407"/>
                    </a:ext>
                  </a:extLst>
                </a:gridCol>
                <a:gridCol w="905256">
                  <a:extLst>
                    <a:ext uri="{9D8B030D-6E8A-4147-A177-3AD203B41FA5}">
                      <a16:colId xmlns:a16="http://schemas.microsoft.com/office/drawing/2014/main" val="1746325841"/>
                    </a:ext>
                  </a:extLst>
                </a:gridCol>
                <a:gridCol w="905256">
                  <a:extLst>
                    <a:ext uri="{9D8B030D-6E8A-4147-A177-3AD203B41FA5}">
                      <a16:colId xmlns:a16="http://schemas.microsoft.com/office/drawing/2014/main" val="2794005488"/>
                    </a:ext>
                  </a:extLst>
                </a:gridCol>
                <a:gridCol w="905256">
                  <a:extLst>
                    <a:ext uri="{9D8B030D-6E8A-4147-A177-3AD203B41FA5}">
                      <a16:colId xmlns:a16="http://schemas.microsoft.com/office/drawing/2014/main" val="1988270374"/>
                    </a:ext>
                  </a:extLst>
                </a:gridCol>
                <a:gridCol w="905256">
                  <a:extLst>
                    <a:ext uri="{9D8B030D-6E8A-4147-A177-3AD203B41FA5}">
                      <a16:colId xmlns:a16="http://schemas.microsoft.com/office/drawing/2014/main" val="2876757820"/>
                    </a:ext>
                  </a:extLst>
                </a:gridCol>
                <a:gridCol w="905256">
                  <a:extLst>
                    <a:ext uri="{9D8B030D-6E8A-4147-A177-3AD203B41FA5}">
                      <a16:colId xmlns:a16="http://schemas.microsoft.com/office/drawing/2014/main" val="141328570"/>
                    </a:ext>
                  </a:extLst>
                </a:gridCol>
                <a:gridCol w="905256">
                  <a:extLst>
                    <a:ext uri="{9D8B030D-6E8A-4147-A177-3AD203B41FA5}">
                      <a16:colId xmlns:a16="http://schemas.microsoft.com/office/drawing/2014/main" val="2397810737"/>
                    </a:ext>
                  </a:extLst>
                </a:gridCol>
                <a:gridCol w="905256">
                  <a:extLst>
                    <a:ext uri="{9D8B030D-6E8A-4147-A177-3AD203B41FA5}">
                      <a16:colId xmlns:a16="http://schemas.microsoft.com/office/drawing/2014/main" val="602259944"/>
                    </a:ext>
                  </a:extLst>
                </a:gridCol>
                <a:gridCol w="905256">
                  <a:extLst>
                    <a:ext uri="{9D8B030D-6E8A-4147-A177-3AD203B41FA5}">
                      <a16:colId xmlns:a16="http://schemas.microsoft.com/office/drawing/2014/main" val="3835087671"/>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619888448"/>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857284858"/>
                  </a:ext>
                </a:extLst>
              </a:tr>
            </a:tbl>
          </a:graphicData>
        </a:graphic>
      </p:graphicFrame>
      <p:sp>
        <p:nvSpPr>
          <p:cNvPr id="4" name="Text Placeholder 3">
            <a:extLst>
              <a:ext uri="{FF2B5EF4-FFF2-40B4-BE49-F238E27FC236}">
                <a16:creationId xmlns:a16="http://schemas.microsoft.com/office/drawing/2014/main" id="{0EFA22AB-A376-42A6-8354-FA6D0FF0A37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9254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836FD-05B6-4F99-B9DB-C0E37FE1371C}"/>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EA4B9AAE-6FD7-4FDC-A837-2046EAC6A4AF}"/>
              </a:ext>
            </a:extLst>
          </p:cNvPr>
          <p:cNvGraphicFramePr>
            <a:graphicFrameLocks noGrp="1"/>
          </p:cNvGraphicFramePr>
          <p:nvPr>
            <p:ph type="chart" sz="quarter" idx="13"/>
            <p:extLst>
              <p:ext uri="{D42A27DB-BD31-4B8C-83A1-F6EECF244321}">
                <p14:modId xmlns:p14="http://schemas.microsoft.com/office/powerpoint/2010/main" val="54403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74C85-E4D4-4107-B686-819DD8A947E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45F43A6-60AC-415A-B8B5-6512A72F46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6677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4EA19-64FC-4724-A71A-B14062CBC195}"/>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74628896-888F-4809-9543-21D9E0FAEF08}"/>
              </a:ext>
            </a:extLst>
          </p:cNvPr>
          <p:cNvGraphicFramePr>
            <a:graphicFrameLocks noGrp="1"/>
          </p:cNvGraphicFramePr>
          <p:nvPr>
            <p:ph type="chart" sz="quarter" idx="13"/>
            <p:extLst>
              <p:ext uri="{D42A27DB-BD31-4B8C-83A1-F6EECF244321}">
                <p14:modId xmlns:p14="http://schemas.microsoft.com/office/powerpoint/2010/main" val="3126827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ADFA5E-357C-429F-8874-8A797D5D3FF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21DA957-66B6-49D2-A161-477A1EE3B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5675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08075-0B13-41A6-AE39-0D130ECDFBA2}"/>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DB23124F-FD93-4339-AF2A-6503C7960EB3}"/>
              </a:ext>
            </a:extLst>
          </p:cNvPr>
          <p:cNvGraphicFramePr>
            <a:graphicFrameLocks noGrp="1"/>
          </p:cNvGraphicFramePr>
          <p:nvPr>
            <p:ph type="chart" sz="quarter" idx="13"/>
            <p:extLst>
              <p:ext uri="{D42A27DB-BD31-4B8C-83A1-F6EECF244321}">
                <p14:modId xmlns:p14="http://schemas.microsoft.com/office/powerpoint/2010/main" val="2329623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B240B-5BD7-4991-956C-D354EA5BAEF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51D7444-B6D3-4D8C-ADC7-87E963B31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2594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73433-C30C-45D1-908B-E6BECC728D9C}"/>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3E7B3E79-842B-4A67-ACCA-7501123CD6E1}"/>
              </a:ext>
            </a:extLst>
          </p:cNvPr>
          <p:cNvGraphicFramePr>
            <a:graphicFrameLocks noGrp="1"/>
          </p:cNvGraphicFramePr>
          <p:nvPr>
            <p:ph type="chart" sz="quarter" idx="13"/>
            <p:extLst>
              <p:ext uri="{D42A27DB-BD31-4B8C-83A1-F6EECF244321}">
                <p14:modId xmlns:p14="http://schemas.microsoft.com/office/powerpoint/2010/main" val="456889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85F274-5EB0-4C53-8BA0-192AAF253A9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857694D-3973-4689-9851-085BED6029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9589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8B2C9-7985-46F1-8DD7-BDD7EDB9710A}"/>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0B93FB5B-8D11-4AB4-9872-32D46BF99236}"/>
              </a:ext>
            </a:extLst>
          </p:cNvPr>
          <p:cNvGraphicFramePr>
            <a:graphicFrameLocks noGrp="1"/>
          </p:cNvGraphicFramePr>
          <p:nvPr>
            <p:ph type="chart" sz="quarter" idx="13"/>
            <p:extLst>
              <p:ext uri="{D42A27DB-BD31-4B8C-83A1-F6EECF244321}">
                <p14:modId xmlns:p14="http://schemas.microsoft.com/office/powerpoint/2010/main" val="2261601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6A813-DFEF-430A-8922-3D9325B1AD8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CCDE795-DA8E-4EE5-8C19-A99FE17EA1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1142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F896-F4C4-4DFC-BDA9-3B4B500DFDF3}"/>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16ACAEC7-345C-47E5-9309-4D40EB3444CA}"/>
              </a:ext>
            </a:extLst>
          </p:cNvPr>
          <p:cNvGraphicFramePr>
            <a:graphicFrameLocks noGrp="1"/>
          </p:cNvGraphicFramePr>
          <p:nvPr>
            <p:ph type="chart" sz="quarter" idx="13"/>
            <p:extLst>
              <p:ext uri="{D42A27DB-BD31-4B8C-83A1-F6EECF244321}">
                <p14:modId xmlns:p14="http://schemas.microsoft.com/office/powerpoint/2010/main" val="2150504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17372-6082-4BE2-8D3F-57C9A0D411D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C6585F4-7C11-4425-9E77-4ED201414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8868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3046-03B5-42C1-BAE7-CBADF13F12BF}"/>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5F958848-AE76-4C6E-968E-B269B83000F1}"/>
              </a:ext>
            </a:extLst>
          </p:cNvPr>
          <p:cNvGraphicFramePr>
            <a:graphicFrameLocks noGrp="1"/>
          </p:cNvGraphicFramePr>
          <p:nvPr>
            <p:ph type="tbl" sz="quarter" idx="13"/>
            <p:extLst>
              <p:ext uri="{D42A27DB-BD31-4B8C-83A1-F6EECF244321}">
                <p14:modId xmlns:p14="http://schemas.microsoft.com/office/powerpoint/2010/main" val="3628497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18487112"/>
                    </a:ext>
                  </a:extLst>
                </a:gridCol>
                <a:gridCol w="987552">
                  <a:extLst>
                    <a:ext uri="{9D8B030D-6E8A-4147-A177-3AD203B41FA5}">
                      <a16:colId xmlns:a16="http://schemas.microsoft.com/office/drawing/2014/main" val="442559017"/>
                    </a:ext>
                  </a:extLst>
                </a:gridCol>
                <a:gridCol w="987552">
                  <a:extLst>
                    <a:ext uri="{9D8B030D-6E8A-4147-A177-3AD203B41FA5}">
                      <a16:colId xmlns:a16="http://schemas.microsoft.com/office/drawing/2014/main" val="3751621080"/>
                    </a:ext>
                  </a:extLst>
                </a:gridCol>
                <a:gridCol w="987552">
                  <a:extLst>
                    <a:ext uri="{9D8B030D-6E8A-4147-A177-3AD203B41FA5}">
                      <a16:colId xmlns:a16="http://schemas.microsoft.com/office/drawing/2014/main" val="2974943107"/>
                    </a:ext>
                  </a:extLst>
                </a:gridCol>
                <a:gridCol w="987552">
                  <a:extLst>
                    <a:ext uri="{9D8B030D-6E8A-4147-A177-3AD203B41FA5}">
                      <a16:colId xmlns:a16="http://schemas.microsoft.com/office/drawing/2014/main" val="4004766315"/>
                    </a:ext>
                  </a:extLst>
                </a:gridCol>
                <a:gridCol w="987552">
                  <a:extLst>
                    <a:ext uri="{9D8B030D-6E8A-4147-A177-3AD203B41FA5}">
                      <a16:colId xmlns:a16="http://schemas.microsoft.com/office/drawing/2014/main" val="31547580"/>
                    </a:ext>
                  </a:extLst>
                </a:gridCol>
                <a:gridCol w="987552">
                  <a:extLst>
                    <a:ext uri="{9D8B030D-6E8A-4147-A177-3AD203B41FA5}">
                      <a16:colId xmlns:a16="http://schemas.microsoft.com/office/drawing/2014/main" val="692351838"/>
                    </a:ext>
                  </a:extLst>
                </a:gridCol>
                <a:gridCol w="987552">
                  <a:extLst>
                    <a:ext uri="{9D8B030D-6E8A-4147-A177-3AD203B41FA5}">
                      <a16:colId xmlns:a16="http://schemas.microsoft.com/office/drawing/2014/main" val="20057694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2524546424"/>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1013779949"/>
                  </a:ext>
                </a:extLst>
              </a:tr>
            </a:tbl>
          </a:graphicData>
        </a:graphic>
      </p:graphicFrame>
      <p:sp>
        <p:nvSpPr>
          <p:cNvPr id="4" name="Text Placeholder 3">
            <a:extLst>
              <a:ext uri="{FF2B5EF4-FFF2-40B4-BE49-F238E27FC236}">
                <a16:creationId xmlns:a16="http://schemas.microsoft.com/office/drawing/2014/main" id="{51FD1023-1B4A-443C-8AA4-8EE14F141F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13671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85F3-6BA0-4D48-9DC4-7CBED25EBCF8}"/>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B1E1F6E5-2B3D-49D8-B436-B4AF5CAFAFD9}"/>
              </a:ext>
            </a:extLst>
          </p:cNvPr>
          <p:cNvGraphicFramePr>
            <a:graphicFrameLocks noGrp="1"/>
          </p:cNvGraphicFramePr>
          <p:nvPr>
            <p:ph type="tbl" sz="quarter" idx="13"/>
            <p:extLst>
              <p:ext uri="{D42A27DB-BD31-4B8C-83A1-F6EECF244321}">
                <p14:modId xmlns:p14="http://schemas.microsoft.com/office/powerpoint/2010/main" val="827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0620741"/>
                    </a:ext>
                  </a:extLst>
                </a:gridCol>
                <a:gridCol w="905256">
                  <a:extLst>
                    <a:ext uri="{9D8B030D-6E8A-4147-A177-3AD203B41FA5}">
                      <a16:colId xmlns:a16="http://schemas.microsoft.com/office/drawing/2014/main" val="3746508809"/>
                    </a:ext>
                  </a:extLst>
                </a:gridCol>
                <a:gridCol w="905256">
                  <a:extLst>
                    <a:ext uri="{9D8B030D-6E8A-4147-A177-3AD203B41FA5}">
                      <a16:colId xmlns:a16="http://schemas.microsoft.com/office/drawing/2014/main" val="1300902967"/>
                    </a:ext>
                  </a:extLst>
                </a:gridCol>
                <a:gridCol w="905256">
                  <a:extLst>
                    <a:ext uri="{9D8B030D-6E8A-4147-A177-3AD203B41FA5}">
                      <a16:colId xmlns:a16="http://schemas.microsoft.com/office/drawing/2014/main" val="1241611754"/>
                    </a:ext>
                  </a:extLst>
                </a:gridCol>
                <a:gridCol w="905256">
                  <a:extLst>
                    <a:ext uri="{9D8B030D-6E8A-4147-A177-3AD203B41FA5}">
                      <a16:colId xmlns:a16="http://schemas.microsoft.com/office/drawing/2014/main" val="905552577"/>
                    </a:ext>
                  </a:extLst>
                </a:gridCol>
                <a:gridCol w="905256">
                  <a:extLst>
                    <a:ext uri="{9D8B030D-6E8A-4147-A177-3AD203B41FA5}">
                      <a16:colId xmlns:a16="http://schemas.microsoft.com/office/drawing/2014/main" val="2756808456"/>
                    </a:ext>
                  </a:extLst>
                </a:gridCol>
                <a:gridCol w="905256">
                  <a:extLst>
                    <a:ext uri="{9D8B030D-6E8A-4147-A177-3AD203B41FA5}">
                      <a16:colId xmlns:a16="http://schemas.microsoft.com/office/drawing/2014/main" val="2347724730"/>
                    </a:ext>
                  </a:extLst>
                </a:gridCol>
                <a:gridCol w="905256">
                  <a:extLst>
                    <a:ext uri="{9D8B030D-6E8A-4147-A177-3AD203B41FA5}">
                      <a16:colId xmlns:a16="http://schemas.microsoft.com/office/drawing/2014/main" val="1562018947"/>
                    </a:ext>
                  </a:extLst>
                </a:gridCol>
                <a:gridCol w="905256">
                  <a:extLst>
                    <a:ext uri="{9D8B030D-6E8A-4147-A177-3AD203B41FA5}">
                      <a16:colId xmlns:a16="http://schemas.microsoft.com/office/drawing/2014/main" val="771671745"/>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275148432"/>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4039428319"/>
                  </a:ext>
                </a:extLst>
              </a:tr>
            </a:tbl>
          </a:graphicData>
        </a:graphic>
      </p:graphicFrame>
      <p:sp>
        <p:nvSpPr>
          <p:cNvPr id="4" name="Text Placeholder 3">
            <a:extLst>
              <a:ext uri="{FF2B5EF4-FFF2-40B4-BE49-F238E27FC236}">
                <a16:creationId xmlns:a16="http://schemas.microsoft.com/office/drawing/2014/main" id="{06D86D29-E871-4316-8DB6-5DD91853E93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83628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B21C-B722-4600-9C8E-69F88B74EC9B}"/>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5BA8C45D-8AE4-4F8D-87A6-99950BFBA4FC}"/>
              </a:ext>
            </a:extLst>
          </p:cNvPr>
          <p:cNvGraphicFramePr>
            <a:graphicFrameLocks noGrp="1"/>
          </p:cNvGraphicFramePr>
          <p:nvPr>
            <p:ph type="tbl" sz="quarter" idx="13"/>
            <p:extLst>
              <p:ext uri="{D42A27DB-BD31-4B8C-83A1-F6EECF244321}">
                <p14:modId xmlns:p14="http://schemas.microsoft.com/office/powerpoint/2010/main" val="3033853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70720587"/>
                    </a:ext>
                  </a:extLst>
                </a:gridCol>
                <a:gridCol w="822960">
                  <a:extLst>
                    <a:ext uri="{9D8B030D-6E8A-4147-A177-3AD203B41FA5}">
                      <a16:colId xmlns:a16="http://schemas.microsoft.com/office/drawing/2014/main" val="348228222"/>
                    </a:ext>
                  </a:extLst>
                </a:gridCol>
                <a:gridCol w="822960">
                  <a:extLst>
                    <a:ext uri="{9D8B030D-6E8A-4147-A177-3AD203B41FA5}">
                      <a16:colId xmlns:a16="http://schemas.microsoft.com/office/drawing/2014/main" val="128169223"/>
                    </a:ext>
                  </a:extLst>
                </a:gridCol>
                <a:gridCol w="822960">
                  <a:extLst>
                    <a:ext uri="{9D8B030D-6E8A-4147-A177-3AD203B41FA5}">
                      <a16:colId xmlns:a16="http://schemas.microsoft.com/office/drawing/2014/main" val="1207090382"/>
                    </a:ext>
                  </a:extLst>
                </a:gridCol>
                <a:gridCol w="822960">
                  <a:extLst>
                    <a:ext uri="{9D8B030D-6E8A-4147-A177-3AD203B41FA5}">
                      <a16:colId xmlns:a16="http://schemas.microsoft.com/office/drawing/2014/main" val="1640431698"/>
                    </a:ext>
                  </a:extLst>
                </a:gridCol>
                <a:gridCol w="822960">
                  <a:extLst>
                    <a:ext uri="{9D8B030D-6E8A-4147-A177-3AD203B41FA5}">
                      <a16:colId xmlns:a16="http://schemas.microsoft.com/office/drawing/2014/main" val="1398824767"/>
                    </a:ext>
                  </a:extLst>
                </a:gridCol>
                <a:gridCol w="822960">
                  <a:extLst>
                    <a:ext uri="{9D8B030D-6E8A-4147-A177-3AD203B41FA5}">
                      <a16:colId xmlns:a16="http://schemas.microsoft.com/office/drawing/2014/main" val="2342131492"/>
                    </a:ext>
                  </a:extLst>
                </a:gridCol>
                <a:gridCol w="822960">
                  <a:extLst>
                    <a:ext uri="{9D8B030D-6E8A-4147-A177-3AD203B41FA5}">
                      <a16:colId xmlns:a16="http://schemas.microsoft.com/office/drawing/2014/main" val="831168268"/>
                    </a:ext>
                  </a:extLst>
                </a:gridCol>
                <a:gridCol w="822960">
                  <a:extLst>
                    <a:ext uri="{9D8B030D-6E8A-4147-A177-3AD203B41FA5}">
                      <a16:colId xmlns:a16="http://schemas.microsoft.com/office/drawing/2014/main" val="1789549702"/>
                    </a:ext>
                  </a:extLst>
                </a:gridCol>
                <a:gridCol w="822960">
                  <a:extLst>
                    <a:ext uri="{9D8B030D-6E8A-4147-A177-3AD203B41FA5}">
                      <a16:colId xmlns:a16="http://schemas.microsoft.com/office/drawing/2014/main" val="2280031894"/>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71696042"/>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2051783166"/>
                  </a:ext>
                </a:extLst>
              </a:tr>
            </a:tbl>
          </a:graphicData>
        </a:graphic>
      </p:graphicFrame>
      <p:sp>
        <p:nvSpPr>
          <p:cNvPr id="4" name="Text Placeholder 3">
            <a:extLst>
              <a:ext uri="{FF2B5EF4-FFF2-40B4-BE49-F238E27FC236}">
                <a16:creationId xmlns:a16="http://schemas.microsoft.com/office/drawing/2014/main" id="{E4EF3EC6-4C3A-4A24-9FB7-946E2C834F7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398970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1FAEA-C74B-4B58-8F35-8D673ED4835D}"/>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C5028F1E-87E5-48EB-9114-D412C95758C3}"/>
              </a:ext>
            </a:extLst>
          </p:cNvPr>
          <p:cNvGraphicFramePr>
            <a:graphicFrameLocks noGrp="1"/>
          </p:cNvGraphicFramePr>
          <p:nvPr>
            <p:ph type="tbl" sz="quarter" idx="13"/>
            <p:extLst>
              <p:ext uri="{D42A27DB-BD31-4B8C-83A1-F6EECF244321}">
                <p14:modId xmlns:p14="http://schemas.microsoft.com/office/powerpoint/2010/main" val="359172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8875304"/>
                    </a:ext>
                  </a:extLst>
                </a:gridCol>
                <a:gridCol w="576072">
                  <a:extLst>
                    <a:ext uri="{9D8B030D-6E8A-4147-A177-3AD203B41FA5}">
                      <a16:colId xmlns:a16="http://schemas.microsoft.com/office/drawing/2014/main" val="2427931051"/>
                    </a:ext>
                  </a:extLst>
                </a:gridCol>
                <a:gridCol w="576072">
                  <a:extLst>
                    <a:ext uri="{9D8B030D-6E8A-4147-A177-3AD203B41FA5}">
                      <a16:colId xmlns:a16="http://schemas.microsoft.com/office/drawing/2014/main" val="1692952617"/>
                    </a:ext>
                  </a:extLst>
                </a:gridCol>
                <a:gridCol w="576072">
                  <a:extLst>
                    <a:ext uri="{9D8B030D-6E8A-4147-A177-3AD203B41FA5}">
                      <a16:colId xmlns:a16="http://schemas.microsoft.com/office/drawing/2014/main" val="3253570172"/>
                    </a:ext>
                  </a:extLst>
                </a:gridCol>
                <a:gridCol w="576072">
                  <a:extLst>
                    <a:ext uri="{9D8B030D-6E8A-4147-A177-3AD203B41FA5}">
                      <a16:colId xmlns:a16="http://schemas.microsoft.com/office/drawing/2014/main" val="3278124431"/>
                    </a:ext>
                  </a:extLst>
                </a:gridCol>
                <a:gridCol w="576072">
                  <a:extLst>
                    <a:ext uri="{9D8B030D-6E8A-4147-A177-3AD203B41FA5}">
                      <a16:colId xmlns:a16="http://schemas.microsoft.com/office/drawing/2014/main" val="2356256113"/>
                    </a:ext>
                  </a:extLst>
                </a:gridCol>
                <a:gridCol w="576072">
                  <a:extLst>
                    <a:ext uri="{9D8B030D-6E8A-4147-A177-3AD203B41FA5}">
                      <a16:colId xmlns:a16="http://schemas.microsoft.com/office/drawing/2014/main" val="3885179840"/>
                    </a:ext>
                  </a:extLst>
                </a:gridCol>
                <a:gridCol w="822960">
                  <a:extLst>
                    <a:ext uri="{9D8B030D-6E8A-4147-A177-3AD203B41FA5}">
                      <a16:colId xmlns:a16="http://schemas.microsoft.com/office/drawing/2014/main" val="3089072107"/>
                    </a:ext>
                  </a:extLst>
                </a:gridCol>
                <a:gridCol w="576072">
                  <a:extLst>
                    <a:ext uri="{9D8B030D-6E8A-4147-A177-3AD203B41FA5}">
                      <a16:colId xmlns:a16="http://schemas.microsoft.com/office/drawing/2014/main" val="2085948223"/>
                    </a:ext>
                  </a:extLst>
                </a:gridCol>
                <a:gridCol w="576072">
                  <a:extLst>
                    <a:ext uri="{9D8B030D-6E8A-4147-A177-3AD203B41FA5}">
                      <a16:colId xmlns:a16="http://schemas.microsoft.com/office/drawing/2014/main" val="303723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8300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09986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87828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374841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3960629261"/>
                  </a:ext>
                </a:extLst>
              </a:tr>
            </a:tbl>
          </a:graphicData>
        </a:graphic>
      </p:graphicFrame>
      <p:sp>
        <p:nvSpPr>
          <p:cNvPr id="4" name="Text Placeholder 3">
            <a:extLst>
              <a:ext uri="{FF2B5EF4-FFF2-40B4-BE49-F238E27FC236}">
                <a16:creationId xmlns:a16="http://schemas.microsoft.com/office/drawing/2014/main" id="{84EFE148-3A0F-42DD-B81A-CDEF9558B5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670684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4021-3BFE-4ABB-88D6-573C8A6ED77E}"/>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E5EBC76C-9A77-4DED-8F54-ACF499CC77F2}"/>
              </a:ext>
            </a:extLst>
          </p:cNvPr>
          <p:cNvGraphicFramePr>
            <a:graphicFrameLocks noGrp="1"/>
          </p:cNvGraphicFramePr>
          <p:nvPr>
            <p:ph type="tbl" sz="quarter" idx="13"/>
            <p:extLst>
              <p:ext uri="{D42A27DB-BD31-4B8C-83A1-F6EECF244321}">
                <p14:modId xmlns:p14="http://schemas.microsoft.com/office/powerpoint/2010/main" val="48624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48259517"/>
                    </a:ext>
                  </a:extLst>
                </a:gridCol>
                <a:gridCol w="576072">
                  <a:extLst>
                    <a:ext uri="{9D8B030D-6E8A-4147-A177-3AD203B41FA5}">
                      <a16:colId xmlns:a16="http://schemas.microsoft.com/office/drawing/2014/main" val="1029089347"/>
                    </a:ext>
                  </a:extLst>
                </a:gridCol>
                <a:gridCol w="576072">
                  <a:extLst>
                    <a:ext uri="{9D8B030D-6E8A-4147-A177-3AD203B41FA5}">
                      <a16:colId xmlns:a16="http://schemas.microsoft.com/office/drawing/2014/main" val="463532371"/>
                    </a:ext>
                  </a:extLst>
                </a:gridCol>
                <a:gridCol w="576072">
                  <a:extLst>
                    <a:ext uri="{9D8B030D-6E8A-4147-A177-3AD203B41FA5}">
                      <a16:colId xmlns:a16="http://schemas.microsoft.com/office/drawing/2014/main" val="3765671897"/>
                    </a:ext>
                  </a:extLst>
                </a:gridCol>
                <a:gridCol w="576072">
                  <a:extLst>
                    <a:ext uri="{9D8B030D-6E8A-4147-A177-3AD203B41FA5}">
                      <a16:colId xmlns:a16="http://schemas.microsoft.com/office/drawing/2014/main" val="3273358653"/>
                    </a:ext>
                  </a:extLst>
                </a:gridCol>
                <a:gridCol w="576072">
                  <a:extLst>
                    <a:ext uri="{9D8B030D-6E8A-4147-A177-3AD203B41FA5}">
                      <a16:colId xmlns:a16="http://schemas.microsoft.com/office/drawing/2014/main" val="3321410770"/>
                    </a:ext>
                  </a:extLst>
                </a:gridCol>
                <a:gridCol w="576072">
                  <a:extLst>
                    <a:ext uri="{9D8B030D-6E8A-4147-A177-3AD203B41FA5}">
                      <a16:colId xmlns:a16="http://schemas.microsoft.com/office/drawing/2014/main" val="2979902302"/>
                    </a:ext>
                  </a:extLst>
                </a:gridCol>
                <a:gridCol w="822960">
                  <a:extLst>
                    <a:ext uri="{9D8B030D-6E8A-4147-A177-3AD203B41FA5}">
                      <a16:colId xmlns:a16="http://schemas.microsoft.com/office/drawing/2014/main" val="293188902"/>
                    </a:ext>
                  </a:extLst>
                </a:gridCol>
                <a:gridCol w="576072">
                  <a:extLst>
                    <a:ext uri="{9D8B030D-6E8A-4147-A177-3AD203B41FA5}">
                      <a16:colId xmlns:a16="http://schemas.microsoft.com/office/drawing/2014/main" val="494285206"/>
                    </a:ext>
                  </a:extLst>
                </a:gridCol>
                <a:gridCol w="576072">
                  <a:extLst>
                    <a:ext uri="{9D8B030D-6E8A-4147-A177-3AD203B41FA5}">
                      <a16:colId xmlns:a16="http://schemas.microsoft.com/office/drawing/2014/main" val="51307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8458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190367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3032365780"/>
                  </a:ext>
                </a:extLst>
              </a:tr>
            </a:tbl>
          </a:graphicData>
        </a:graphic>
      </p:graphicFrame>
      <p:sp>
        <p:nvSpPr>
          <p:cNvPr id="4" name="Text Placeholder 3">
            <a:extLst>
              <a:ext uri="{FF2B5EF4-FFF2-40B4-BE49-F238E27FC236}">
                <a16:creationId xmlns:a16="http://schemas.microsoft.com/office/drawing/2014/main" id="{9AEBFAEB-206F-4544-9831-FF0CC8F62CD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728680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48DF-1322-4361-97C5-C30B20C293A3}"/>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5BC1B5D5-9357-4328-BE37-3781CDF9E36D}"/>
              </a:ext>
            </a:extLst>
          </p:cNvPr>
          <p:cNvGraphicFramePr>
            <a:graphicFrameLocks noGrp="1"/>
          </p:cNvGraphicFramePr>
          <p:nvPr>
            <p:ph type="tbl" sz="quarter" idx="13"/>
            <p:extLst>
              <p:ext uri="{D42A27DB-BD31-4B8C-83A1-F6EECF244321}">
                <p14:modId xmlns:p14="http://schemas.microsoft.com/office/powerpoint/2010/main" val="58604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4611521"/>
                    </a:ext>
                  </a:extLst>
                </a:gridCol>
                <a:gridCol w="576072">
                  <a:extLst>
                    <a:ext uri="{9D8B030D-6E8A-4147-A177-3AD203B41FA5}">
                      <a16:colId xmlns:a16="http://schemas.microsoft.com/office/drawing/2014/main" val="3364323035"/>
                    </a:ext>
                  </a:extLst>
                </a:gridCol>
                <a:gridCol w="576072">
                  <a:extLst>
                    <a:ext uri="{9D8B030D-6E8A-4147-A177-3AD203B41FA5}">
                      <a16:colId xmlns:a16="http://schemas.microsoft.com/office/drawing/2014/main" val="1321968284"/>
                    </a:ext>
                  </a:extLst>
                </a:gridCol>
                <a:gridCol w="576072">
                  <a:extLst>
                    <a:ext uri="{9D8B030D-6E8A-4147-A177-3AD203B41FA5}">
                      <a16:colId xmlns:a16="http://schemas.microsoft.com/office/drawing/2014/main" val="2182145135"/>
                    </a:ext>
                  </a:extLst>
                </a:gridCol>
                <a:gridCol w="576072">
                  <a:extLst>
                    <a:ext uri="{9D8B030D-6E8A-4147-A177-3AD203B41FA5}">
                      <a16:colId xmlns:a16="http://schemas.microsoft.com/office/drawing/2014/main" val="3843203731"/>
                    </a:ext>
                  </a:extLst>
                </a:gridCol>
                <a:gridCol w="576072">
                  <a:extLst>
                    <a:ext uri="{9D8B030D-6E8A-4147-A177-3AD203B41FA5}">
                      <a16:colId xmlns:a16="http://schemas.microsoft.com/office/drawing/2014/main" val="2769774851"/>
                    </a:ext>
                  </a:extLst>
                </a:gridCol>
                <a:gridCol w="576072">
                  <a:extLst>
                    <a:ext uri="{9D8B030D-6E8A-4147-A177-3AD203B41FA5}">
                      <a16:colId xmlns:a16="http://schemas.microsoft.com/office/drawing/2014/main" val="3860990434"/>
                    </a:ext>
                  </a:extLst>
                </a:gridCol>
                <a:gridCol w="822960">
                  <a:extLst>
                    <a:ext uri="{9D8B030D-6E8A-4147-A177-3AD203B41FA5}">
                      <a16:colId xmlns:a16="http://schemas.microsoft.com/office/drawing/2014/main" val="1808016010"/>
                    </a:ext>
                  </a:extLst>
                </a:gridCol>
                <a:gridCol w="576072">
                  <a:extLst>
                    <a:ext uri="{9D8B030D-6E8A-4147-A177-3AD203B41FA5}">
                      <a16:colId xmlns:a16="http://schemas.microsoft.com/office/drawing/2014/main" val="3760795129"/>
                    </a:ext>
                  </a:extLst>
                </a:gridCol>
                <a:gridCol w="576072">
                  <a:extLst>
                    <a:ext uri="{9D8B030D-6E8A-4147-A177-3AD203B41FA5}">
                      <a16:colId xmlns:a16="http://schemas.microsoft.com/office/drawing/2014/main" val="1912610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35362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932753435"/>
                  </a:ext>
                </a:extLst>
              </a:tr>
            </a:tbl>
          </a:graphicData>
        </a:graphic>
      </p:graphicFrame>
      <p:sp>
        <p:nvSpPr>
          <p:cNvPr id="4" name="Text Placeholder 3">
            <a:extLst>
              <a:ext uri="{FF2B5EF4-FFF2-40B4-BE49-F238E27FC236}">
                <a16:creationId xmlns:a16="http://schemas.microsoft.com/office/drawing/2014/main" id="{382AD39B-93AD-406C-9099-9B3185949B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777717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B4EF-F382-4FAF-90DB-7A6DA6B66703}"/>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F077FB4D-0C85-424B-BB23-5A7F5617C65F}"/>
              </a:ext>
            </a:extLst>
          </p:cNvPr>
          <p:cNvGraphicFramePr>
            <a:graphicFrameLocks noGrp="1"/>
          </p:cNvGraphicFramePr>
          <p:nvPr>
            <p:ph type="tbl" sz="quarter" idx="13"/>
            <p:extLst>
              <p:ext uri="{D42A27DB-BD31-4B8C-83A1-F6EECF244321}">
                <p14:modId xmlns:p14="http://schemas.microsoft.com/office/powerpoint/2010/main" val="43422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64505497"/>
                    </a:ext>
                  </a:extLst>
                </a:gridCol>
                <a:gridCol w="576072">
                  <a:extLst>
                    <a:ext uri="{9D8B030D-6E8A-4147-A177-3AD203B41FA5}">
                      <a16:colId xmlns:a16="http://schemas.microsoft.com/office/drawing/2014/main" val="2551243536"/>
                    </a:ext>
                  </a:extLst>
                </a:gridCol>
                <a:gridCol w="576072">
                  <a:extLst>
                    <a:ext uri="{9D8B030D-6E8A-4147-A177-3AD203B41FA5}">
                      <a16:colId xmlns:a16="http://schemas.microsoft.com/office/drawing/2014/main" val="485978311"/>
                    </a:ext>
                  </a:extLst>
                </a:gridCol>
                <a:gridCol w="576072">
                  <a:extLst>
                    <a:ext uri="{9D8B030D-6E8A-4147-A177-3AD203B41FA5}">
                      <a16:colId xmlns:a16="http://schemas.microsoft.com/office/drawing/2014/main" val="169023665"/>
                    </a:ext>
                  </a:extLst>
                </a:gridCol>
                <a:gridCol w="576072">
                  <a:extLst>
                    <a:ext uri="{9D8B030D-6E8A-4147-A177-3AD203B41FA5}">
                      <a16:colId xmlns:a16="http://schemas.microsoft.com/office/drawing/2014/main" val="3850412802"/>
                    </a:ext>
                  </a:extLst>
                </a:gridCol>
                <a:gridCol w="576072">
                  <a:extLst>
                    <a:ext uri="{9D8B030D-6E8A-4147-A177-3AD203B41FA5}">
                      <a16:colId xmlns:a16="http://schemas.microsoft.com/office/drawing/2014/main" val="2787328313"/>
                    </a:ext>
                  </a:extLst>
                </a:gridCol>
                <a:gridCol w="576072">
                  <a:extLst>
                    <a:ext uri="{9D8B030D-6E8A-4147-A177-3AD203B41FA5}">
                      <a16:colId xmlns:a16="http://schemas.microsoft.com/office/drawing/2014/main" val="2196657469"/>
                    </a:ext>
                  </a:extLst>
                </a:gridCol>
                <a:gridCol w="822960">
                  <a:extLst>
                    <a:ext uri="{9D8B030D-6E8A-4147-A177-3AD203B41FA5}">
                      <a16:colId xmlns:a16="http://schemas.microsoft.com/office/drawing/2014/main" val="775283376"/>
                    </a:ext>
                  </a:extLst>
                </a:gridCol>
                <a:gridCol w="576072">
                  <a:extLst>
                    <a:ext uri="{9D8B030D-6E8A-4147-A177-3AD203B41FA5}">
                      <a16:colId xmlns:a16="http://schemas.microsoft.com/office/drawing/2014/main" val="3219243196"/>
                    </a:ext>
                  </a:extLst>
                </a:gridCol>
                <a:gridCol w="576072">
                  <a:extLst>
                    <a:ext uri="{9D8B030D-6E8A-4147-A177-3AD203B41FA5}">
                      <a16:colId xmlns:a16="http://schemas.microsoft.com/office/drawing/2014/main" val="1747930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1889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54209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3663832115"/>
                  </a:ext>
                </a:extLst>
              </a:tr>
            </a:tbl>
          </a:graphicData>
        </a:graphic>
      </p:graphicFrame>
      <p:sp>
        <p:nvSpPr>
          <p:cNvPr id="4" name="Text Placeholder 3">
            <a:extLst>
              <a:ext uri="{FF2B5EF4-FFF2-40B4-BE49-F238E27FC236}">
                <a16:creationId xmlns:a16="http://schemas.microsoft.com/office/drawing/2014/main" id="{29AEDA36-A43B-436B-A73E-020A2CD7B44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7144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F34E0-AB80-48F2-9CA1-4BF4C093C7E9}"/>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3818A75C-CEB8-48BE-BB61-5BB4B9B19D4F}"/>
              </a:ext>
            </a:extLst>
          </p:cNvPr>
          <p:cNvGraphicFramePr>
            <a:graphicFrameLocks noGrp="1"/>
          </p:cNvGraphicFramePr>
          <p:nvPr>
            <p:ph type="tbl" sz="quarter" idx="13"/>
            <p:extLst>
              <p:ext uri="{D42A27DB-BD31-4B8C-83A1-F6EECF244321}">
                <p14:modId xmlns:p14="http://schemas.microsoft.com/office/powerpoint/2010/main" val="240307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19781663"/>
                    </a:ext>
                  </a:extLst>
                </a:gridCol>
                <a:gridCol w="576072">
                  <a:extLst>
                    <a:ext uri="{9D8B030D-6E8A-4147-A177-3AD203B41FA5}">
                      <a16:colId xmlns:a16="http://schemas.microsoft.com/office/drawing/2014/main" val="3688717446"/>
                    </a:ext>
                  </a:extLst>
                </a:gridCol>
                <a:gridCol w="576072">
                  <a:extLst>
                    <a:ext uri="{9D8B030D-6E8A-4147-A177-3AD203B41FA5}">
                      <a16:colId xmlns:a16="http://schemas.microsoft.com/office/drawing/2014/main" val="3685729004"/>
                    </a:ext>
                  </a:extLst>
                </a:gridCol>
                <a:gridCol w="576072">
                  <a:extLst>
                    <a:ext uri="{9D8B030D-6E8A-4147-A177-3AD203B41FA5}">
                      <a16:colId xmlns:a16="http://schemas.microsoft.com/office/drawing/2014/main" val="2327923450"/>
                    </a:ext>
                  </a:extLst>
                </a:gridCol>
                <a:gridCol w="576072">
                  <a:extLst>
                    <a:ext uri="{9D8B030D-6E8A-4147-A177-3AD203B41FA5}">
                      <a16:colId xmlns:a16="http://schemas.microsoft.com/office/drawing/2014/main" val="2798354044"/>
                    </a:ext>
                  </a:extLst>
                </a:gridCol>
                <a:gridCol w="576072">
                  <a:extLst>
                    <a:ext uri="{9D8B030D-6E8A-4147-A177-3AD203B41FA5}">
                      <a16:colId xmlns:a16="http://schemas.microsoft.com/office/drawing/2014/main" val="3431582378"/>
                    </a:ext>
                  </a:extLst>
                </a:gridCol>
                <a:gridCol w="576072">
                  <a:extLst>
                    <a:ext uri="{9D8B030D-6E8A-4147-A177-3AD203B41FA5}">
                      <a16:colId xmlns:a16="http://schemas.microsoft.com/office/drawing/2014/main" val="4033371410"/>
                    </a:ext>
                  </a:extLst>
                </a:gridCol>
                <a:gridCol w="822960">
                  <a:extLst>
                    <a:ext uri="{9D8B030D-6E8A-4147-A177-3AD203B41FA5}">
                      <a16:colId xmlns:a16="http://schemas.microsoft.com/office/drawing/2014/main" val="1780492329"/>
                    </a:ext>
                  </a:extLst>
                </a:gridCol>
                <a:gridCol w="576072">
                  <a:extLst>
                    <a:ext uri="{9D8B030D-6E8A-4147-A177-3AD203B41FA5}">
                      <a16:colId xmlns:a16="http://schemas.microsoft.com/office/drawing/2014/main" val="718413962"/>
                    </a:ext>
                  </a:extLst>
                </a:gridCol>
                <a:gridCol w="576072">
                  <a:extLst>
                    <a:ext uri="{9D8B030D-6E8A-4147-A177-3AD203B41FA5}">
                      <a16:colId xmlns:a16="http://schemas.microsoft.com/office/drawing/2014/main" val="166474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7981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296572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2567340587"/>
                  </a:ext>
                </a:extLst>
              </a:tr>
            </a:tbl>
          </a:graphicData>
        </a:graphic>
      </p:graphicFrame>
      <p:sp>
        <p:nvSpPr>
          <p:cNvPr id="4" name="Text Placeholder 3">
            <a:extLst>
              <a:ext uri="{FF2B5EF4-FFF2-40B4-BE49-F238E27FC236}">
                <a16:creationId xmlns:a16="http://schemas.microsoft.com/office/drawing/2014/main" id="{B4E99D37-E536-4930-A34F-2479F5C9033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564267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E03A-CCE9-4FE6-8F59-377F9A8E816B}"/>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4AD2A30B-35B3-4950-813C-3D3DFC4369B1}"/>
              </a:ext>
            </a:extLst>
          </p:cNvPr>
          <p:cNvGraphicFramePr>
            <a:graphicFrameLocks noGrp="1"/>
          </p:cNvGraphicFramePr>
          <p:nvPr>
            <p:ph type="tbl" sz="quarter" idx="13"/>
            <p:extLst>
              <p:ext uri="{D42A27DB-BD31-4B8C-83A1-F6EECF244321}">
                <p14:modId xmlns:p14="http://schemas.microsoft.com/office/powerpoint/2010/main" val="242767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61023278"/>
                    </a:ext>
                  </a:extLst>
                </a:gridCol>
                <a:gridCol w="576072">
                  <a:extLst>
                    <a:ext uri="{9D8B030D-6E8A-4147-A177-3AD203B41FA5}">
                      <a16:colId xmlns:a16="http://schemas.microsoft.com/office/drawing/2014/main" val="882272815"/>
                    </a:ext>
                  </a:extLst>
                </a:gridCol>
                <a:gridCol w="576072">
                  <a:extLst>
                    <a:ext uri="{9D8B030D-6E8A-4147-A177-3AD203B41FA5}">
                      <a16:colId xmlns:a16="http://schemas.microsoft.com/office/drawing/2014/main" val="2599142652"/>
                    </a:ext>
                  </a:extLst>
                </a:gridCol>
                <a:gridCol w="576072">
                  <a:extLst>
                    <a:ext uri="{9D8B030D-6E8A-4147-A177-3AD203B41FA5}">
                      <a16:colId xmlns:a16="http://schemas.microsoft.com/office/drawing/2014/main" val="2424319456"/>
                    </a:ext>
                  </a:extLst>
                </a:gridCol>
                <a:gridCol w="576072">
                  <a:extLst>
                    <a:ext uri="{9D8B030D-6E8A-4147-A177-3AD203B41FA5}">
                      <a16:colId xmlns:a16="http://schemas.microsoft.com/office/drawing/2014/main" val="2041087221"/>
                    </a:ext>
                  </a:extLst>
                </a:gridCol>
                <a:gridCol w="576072">
                  <a:extLst>
                    <a:ext uri="{9D8B030D-6E8A-4147-A177-3AD203B41FA5}">
                      <a16:colId xmlns:a16="http://schemas.microsoft.com/office/drawing/2014/main" val="3192064795"/>
                    </a:ext>
                  </a:extLst>
                </a:gridCol>
                <a:gridCol w="576072">
                  <a:extLst>
                    <a:ext uri="{9D8B030D-6E8A-4147-A177-3AD203B41FA5}">
                      <a16:colId xmlns:a16="http://schemas.microsoft.com/office/drawing/2014/main" val="2049813860"/>
                    </a:ext>
                  </a:extLst>
                </a:gridCol>
                <a:gridCol w="822960">
                  <a:extLst>
                    <a:ext uri="{9D8B030D-6E8A-4147-A177-3AD203B41FA5}">
                      <a16:colId xmlns:a16="http://schemas.microsoft.com/office/drawing/2014/main" val="1627615136"/>
                    </a:ext>
                  </a:extLst>
                </a:gridCol>
                <a:gridCol w="576072">
                  <a:extLst>
                    <a:ext uri="{9D8B030D-6E8A-4147-A177-3AD203B41FA5}">
                      <a16:colId xmlns:a16="http://schemas.microsoft.com/office/drawing/2014/main" val="3217656400"/>
                    </a:ext>
                  </a:extLst>
                </a:gridCol>
                <a:gridCol w="576072">
                  <a:extLst>
                    <a:ext uri="{9D8B030D-6E8A-4147-A177-3AD203B41FA5}">
                      <a16:colId xmlns:a16="http://schemas.microsoft.com/office/drawing/2014/main" val="1155652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3640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74746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738742344"/>
                  </a:ext>
                </a:extLst>
              </a:tr>
            </a:tbl>
          </a:graphicData>
        </a:graphic>
      </p:graphicFrame>
      <p:sp>
        <p:nvSpPr>
          <p:cNvPr id="4" name="Text Placeholder 3">
            <a:extLst>
              <a:ext uri="{FF2B5EF4-FFF2-40B4-BE49-F238E27FC236}">
                <a16:creationId xmlns:a16="http://schemas.microsoft.com/office/drawing/2014/main" id="{AE3DFE24-7CE0-41B4-B015-2BCE5E29F19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449737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D178-CE02-4695-99AC-91DCC1364856}"/>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5153926F-D0F1-41DA-8895-0772C5D81F47}"/>
              </a:ext>
            </a:extLst>
          </p:cNvPr>
          <p:cNvGraphicFramePr>
            <a:graphicFrameLocks noGrp="1"/>
          </p:cNvGraphicFramePr>
          <p:nvPr>
            <p:ph type="tbl" sz="quarter" idx="13"/>
            <p:extLst>
              <p:ext uri="{D42A27DB-BD31-4B8C-83A1-F6EECF244321}">
                <p14:modId xmlns:p14="http://schemas.microsoft.com/office/powerpoint/2010/main" val="24324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66444485"/>
                    </a:ext>
                  </a:extLst>
                </a:gridCol>
                <a:gridCol w="576072">
                  <a:extLst>
                    <a:ext uri="{9D8B030D-6E8A-4147-A177-3AD203B41FA5}">
                      <a16:colId xmlns:a16="http://schemas.microsoft.com/office/drawing/2014/main" val="782694187"/>
                    </a:ext>
                  </a:extLst>
                </a:gridCol>
                <a:gridCol w="576072">
                  <a:extLst>
                    <a:ext uri="{9D8B030D-6E8A-4147-A177-3AD203B41FA5}">
                      <a16:colId xmlns:a16="http://schemas.microsoft.com/office/drawing/2014/main" val="1968174977"/>
                    </a:ext>
                  </a:extLst>
                </a:gridCol>
                <a:gridCol w="576072">
                  <a:extLst>
                    <a:ext uri="{9D8B030D-6E8A-4147-A177-3AD203B41FA5}">
                      <a16:colId xmlns:a16="http://schemas.microsoft.com/office/drawing/2014/main" val="3917419756"/>
                    </a:ext>
                  </a:extLst>
                </a:gridCol>
                <a:gridCol w="576072">
                  <a:extLst>
                    <a:ext uri="{9D8B030D-6E8A-4147-A177-3AD203B41FA5}">
                      <a16:colId xmlns:a16="http://schemas.microsoft.com/office/drawing/2014/main" val="2149818835"/>
                    </a:ext>
                  </a:extLst>
                </a:gridCol>
                <a:gridCol w="576072">
                  <a:extLst>
                    <a:ext uri="{9D8B030D-6E8A-4147-A177-3AD203B41FA5}">
                      <a16:colId xmlns:a16="http://schemas.microsoft.com/office/drawing/2014/main" val="543286691"/>
                    </a:ext>
                  </a:extLst>
                </a:gridCol>
                <a:gridCol w="576072">
                  <a:extLst>
                    <a:ext uri="{9D8B030D-6E8A-4147-A177-3AD203B41FA5}">
                      <a16:colId xmlns:a16="http://schemas.microsoft.com/office/drawing/2014/main" val="2962546748"/>
                    </a:ext>
                  </a:extLst>
                </a:gridCol>
                <a:gridCol w="822960">
                  <a:extLst>
                    <a:ext uri="{9D8B030D-6E8A-4147-A177-3AD203B41FA5}">
                      <a16:colId xmlns:a16="http://schemas.microsoft.com/office/drawing/2014/main" val="850598390"/>
                    </a:ext>
                  </a:extLst>
                </a:gridCol>
                <a:gridCol w="576072">
                  <a:extLst>
                    <a:ext uri="{9D8B030D-6E8A-4147-A177-3AD203B41FA5}">
                      <a16:colId xmlns:a16="http://schemas.microsoft.com/office/drawing/2014/main" val="3312334635"/>
                    </a:ext>
                  </a:extLst>
                </a:gridCol>
                <a:gridCol w="576072">
                  <a:extLst>
                    <a:ext uri="{9D8B030D-6E8A-4147-A177-3AD203B41FA5}">
                      <a16:colId xmlns:a16="http://schemas.microsoft.com/office/drawing/2014/main" val="33668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8754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388415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102755128"/>
                  </a:ext>
                </a:extLst>
              </a:tr>
            </a:tbl>
          </a:graphicData>
        </a:graphic>
      </p:graphicFrame>
      <p:sp>
        <p:nvSpPr>
          <p:cNvPr id="4" name="Text Placeholder 3">
            <a:extLst>
              <a:ext uri="{FF2B5EF4-FFF2-40B4-BE49-F238E27FC236}">
                <a16:creationId xmlns:a16="http://schemas.microsoft.com/office/drawing/2014/main" id="{80C097AC-5DF3-45AB-AF08-0BF158E7342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940529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79056-076A-4F54-8D12-C98BF0E5E60B}"/>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2981FD24-97A5-4B08-B9A9-A4A5C8F559B3}"/>
              </a:ext>
            </a:extLst>
          </p:cNvPr>
          <p:cNvGraphicFramePr>
            <a:graphicFrameLocks noGrp="1"/>
          </p:cNvGraphicFramePr>
          <p:nvPr>
            <p:ph type="tbl" sz="quarter" idx="13"/>
            <p:extLst>
              <p:ext uri="{D42A27DB-BD31-4B8C-83A1-F6EECF244321}">
                <p14:modId xmlns:p14="http://schemas.microsoft.com/office/powerpoint/2010/main" val="366982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76418398"/>
                    </a:ext>
                  </a:extLst>
                </a:gridCol>
                <a:gridCol w="576072">
                  <a:extLst>
                    <a:ext uri="{9D8B030D-6E8A-4147-A177-3AD203B41FA5}">
                      <a16:colId xmlns:a16="http://schemas.microsoft.com/office/drawing/2014/main" val="225828472"/>
                    </a:ext>
                  </a:extLst>
                </a:gridCol>
                <a:gridCol w="576072">
                  <a:extLst>
                    <a:ext uri="{9D8B030D-6E8A-4147-A177-3AD203B41FA5}">
                      <a16:colId xmlns:a16="http://schemas.microsoft.com/office/drawing/2014/main" val="782336203"/>
                    </a:ext>
                  </a:extLst>
                </a:gridCol>
                <a:gridCol w="576072">
                  <a:extLst>
                    <a:ext uri="{9D8B030D-6E8A-4147-A177-3AD203B41FA5}">
                      <a16:colId xmlns:a16="http://schemas.microsoft.com/office/drawing/2014/main" val="981755846"/>
                    </a:ext>
                  </a:extLst>
                </a:gridCol>
                <a:gridCol w="576072">
                  <a:extLst>
                    <a:ext uri="{9D8B030D-6E8A-4147-A177-3AD203B41FA5}">
                      <a16:colId xmlns:a16="http://schemas.microsoft.com/office/drawing/2014/main" val="3839613972"/>
                    </a:ext>
                  </a:extLst>
                </a:gridCol>
                <a:gridCol w="576072">
                  <a:extLst>
                    <a:ext uri="{9D8B030D-6E8A-4147-A177-3AD203B41FA5}">
                      <a16:colId xmlns:a16="http://schemas.microsoft.com/office/drawing/2014/main" val="1910652628"/>
                    </a:ext>
                  </a:extLst>
                </a:gridCol>
                <a:gridCol w="576072">
                  <a:extLst>
                    <a:ext uri="{9D8B030D-6E8A-4147-A177-3AD203B41FA5}">
                      <a16:colId xmlns:a16="http://schemas.microsoft.com/office/drawing/2014/main" val="166473084"/>
                    </a:ext>
                  </a:extLst>
                </a:gridCol>
                <a:gridCol w="822960">
                  <a:extLst>
                    <a:ext uri="{9D8B030D-6E8A-4147-A177-3AD203B41FA5}">
                      <a16:colId xmlns:a16="http://schemas.microsoft.com/office/drawing/2014/main" val="2932820019"/>
                    </a:ext>
                  </a:extLst>
                </a:gridCol>
                <a:gridCol w="576072">
                  <a:extLst>
                    <a:ext uri="{9D8B030D-6E8A-4147-A177-3AD203B41FA5}">
                      <a16:colId xmlns:a16="http://schemas.microsoft.com/office/drawing/2014/main" val="757411187"/>
                    </a:ext>
                  </a:extLst>
                </a:gridCol>
                <a:gridCol w="576072">
                  <a:extLst>
                    <a:ext uri="{9D8B030D-6E8A-4147-A177-3AD203B41FA5}">
                      <a16:colId xmlns:a16="http://schemas.microsoft.com/office/drawing/2014/main" val="3384738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9767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2494623386"/>
                  </a:ext>
                </a:extLst>
              </a:tr>
            </a:tbl>
          </a:graphicData>
        </a:graphic>
      </p:graphicFrame>
      <p:sp>
        <p:nvSpPr>
          <p:cNvPr id="4" name="Text Placeholder 3">
            <a:extLst>
              <a:ext uri="{FF2B5EF4-FFF2-40B4-BE49-F238E27FC236}">
                <a16:creationId xmlns:a16="http://schemas.microsoft.com/office/drawing/2014/main" id="{63A9F4E2-54A0-480D-AEA6-AA9AEF51D24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61210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B26A3-71B0-4229-A96E-67B18A45942B}"/>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82E45EF5-6324-4ED6-B72F-A5C88285AEBD}"/>
              </a:ext>
            </a:extLst>
          </p:cNvPr>
          <p:cNvGraphicFramePr>
            <a:graphicFrameLocks noGrp="1"/>
          </p:cNvGraphicFramePr>
          <p:nvPr>
            <p:ph type="tbl" sz="quarter" idx="13"/>
            <p:extLst>
              <p:ext uri="{D42A27DB-BD31-4B8C-83A1-F6EECF244321}">
                <p14:modId xmlns:p14="http://schemas.microsoft.com/office/powerpoint/2010/main" val="224329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50159431"/>
                    </a:ext>
                  </a:extLst>
                </a:gridCol>
                <a:gridCol w="576072">
                  <a:extLst>
                    <a:ext uri="{9D8B030D-6E8A-4147-A177-3AD203B41FA5}">
                      <a16:colId xmlns:a16="http://schemas.microsoft.com/office/drawing/2014/main" val="849887767"/>
                    </a:ext>
                  </a:extLst>
                </a:gridCol>
                <a:gridCol w="576072">
                  <a:extLst>
                    <a:ext uri="{9D8B030D-6E8A-4147-A177-3AD203B41FA5}">
                      <a16:colId xmlns:a16="http://schemas.microsoft.com/office/drawing/2014/main" val="1523570417"/>
                    </a:ext>
                  </a:extLst>
                </a:gridCol>
                <a:gridCol w="576072">
                  <a:extLst>
                    <a:ext uri="{9D8B030D-6E8A-4147-A177-3AD203B41FA5}">
                      <a16:colId xmlns:a16="http://schemas.microsoft.com/office/drawing/2014/main" val="3664516523"/>
                    </a:ext>
                  </a:extLst>
                </a:gridCol>
                <a:gridCol w="576072">
                  <a:extLst>
                    <a:ext uri="{9D8B030D-6E8A-4147-A177-3AD203B41FA5}">
                      <a16:colId xmlns:a16="http://schemas.microsoft.com/office/drawing/2014/main" val="327852977"/>
                    </a:ext>
                  </a:extLst>
                </a:gridCol>
                <a:gridCol w="576072">
                  <a:extLst>
                    <a:ext uri="{9D8B030D-6E8A-4147-A177-3AD203B41FA5}">
                      <a16:colId xmlns:a16="http://schemas.microsoft.com/office/drawing/2014/main" val="1363132119"/>
                    </a:ext>
                  </a:extLst>
                </a:gridCol>
                <a:gridCol w="576072">
                  <a:extLst>
                    <a:ext uri="{9D8B030D-6E8A-4147-A177-3AD203B41FA5}">
                      <a16:colId xmlns:a16="http://schemas.microsoft.com/office/drawing/2014/main" val="229326997"/>
                    </a:ext>
                  </a:extLst>
                </a:gridCol>
                <a:gridCol w="822960">
                  <a:extLst>
                    <a:ext uri="{9D8B030D-6E8A-4147-A177-3AD203B41FA5}">
                      <a16:colId xmlns:a16="http://schemas.microsoft.com/office/drawing/2014/main" val="3695892258"/>
                    </a:ext>
                  </a:extLst>
                </a:gridCol>
                <a:gridCol w="576072">
                  <a:extLst>
                    <a:ext uri="{9D8B030D-6E8A-4147-A177-3AD203B41FA5}">
                      <a16:colId xmlns:a16="http://schemas.microsoft.com/office/drawing/2014/main" val="2205070010"/>
                    </a:ext>
                  </a:extLst>
                </a:gridCol>
                <a:gridCol w="576072">
                  <a:extLst>
                    <a:ext uri="{9D8B030D-6E8A-4147-A177-3AD203B41FA5}">
                      <a16:colId xmlns:a16="http://schemas.microsoft.com/office/drawing/2014/main" val="3860643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2765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2568783751"/>
                  </a:ext>
                </a:extLst>
              </a:tr>
            </a:tbl>
          </a:graphicData>
        </a:graphic>
      </p:graphicFrame>
      <p:sp>
        <p:nvSpPr>
          <p:cNvPr id="4" name="Text Placeholder 3">
            <a:extLst>
              <a:ext uri="{FF2B5EF4-FFF2-40B4-BE49-F238E27FC236}">
                <a16:creationId xmlns:a16="http://schemas.microsoft.com/office/drawing/2014/main" id="{F230B0E0-23DF-4BD5-918B-804224F680D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081887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584A-C826-4B91-BDE8-CDF0501CBB15}"/>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F3761A9A-D3C1-4B81-9FB7-704DAD5C74E4}"/>
              </a:ext>
            </a:extLst>
          </p:cNvPr>
          <p:cNvGraphicFramePr>
            <a:graphicFrameLocks noGrp="1"/>
          </p:cNvGraphicFramePr>
          <p:nvPr>
            <p:ph type="tbl" sz="quarter" idx="13"/>
            <p:extLst>
              <p:ext uri="{D42A27DB-BD31-4B8C-83A1-F6EECF244321}">
                <p14:modId xmlns:p14="http://schemas.microsoft.com/office/powerpoint/2010/main" val="331529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4827665"/>
                    </a:ext>
                  </a:extLst>
                </a:gridCol>
                <a:gridCol w="1645920">
                  <a:extLst>
                    <a:ext uri="{9D8B030D-6E8A-4147-A177-3AD203B41FA5}">
                      <a16:colId xmlns:a16="http://schemas.microsoft.com/office/drawing/2014/main" val="1133313415"/>
                    </a:ext>
                  </a:extLst>
                </a:gridCol>
                <a:gridCol w="1645920">
                  <a:extLst>
                    <a:ext uri="{9D8B030D-6E8A-4147-A177-3AD203B41FA5}">
                      <a16:colId xmlns:a16="http://schemas.microsoft.com/office/drawing/2014/main" val="3010183524"/>
                    </a:ext>
                  </a:extLst>
                </a:gridCol>
                <a:gridCol w="1645920">
                  <a:extLst>
                    <a:ext uri="{9D8B030D-6E8A-4147-A177-3AD203B41FA5}">
                      <a16:colId xmlns:a16="http://schemas.microsoft.com/office/drawing/2014/main" val="3330720648"/>
                    </a:ext>
                  </a:extLst>
                </a:gridCol>
                <a:gridCol w="1645920">
                  <a:extLst>
                    <a:ext uri="{9D8B030D-6E8A-4147-A177-3AD203B41FA5}">
                      <a16:colId xmlns:a16="http://schemas.microsoft.com/office/drawing/2014/main" val="1456867533"/>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339295587"/>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1260455318"/>
                  </a:ext>
                </a:extLst>
              </a:tr>
            </a:tbl>
          </a:graphicData>
        </a:graphic>
      </p:graphicFrame>
      <p:sp>
        <p:nvSpPr>
          <p:cNvPr id="4" name="Text Placeholder 3">
            <a:extLst>
              <a:ext uri="{FF2B5EF4-FFF2-40B4-BE49-F238E27FC236}">
                <a16:creationId xmlns:a16="http://schemas.microsoft.com/office/drawing/2014/main" id="{8CA2481B-5E3F-4C19-9B1A-F29497B29F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642676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EAF72-4D1A-4248-BCBE-C000300588D4}"/>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DCB26853-0B09-4CBB-BFFF-27B786E523C3}"/>
              </a:ext>
            </a:extLst>
          </p:cNvPr>
          <p:cNvGraphicFramePr>
            <a:graphicFrameLocks noGrp="1"/>
          </p:cNvGraphicFramePr>
          <p:nvPr>
            <p:ph type="tbl" sz="quarter" idx="13"/>
            <p:extLst>
              <p:ext uri="{D42A27DB-BD31-4B8C-83A1-F6EECF244321}">
                <p14:modId xmlns:p14="http://schemas.microsoft.com/office/powerpoint/2010/main" val="259772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9576964"/>
                    </a:ext>
                  </a:extLst>
                </a:gridCol>
                <a:gridCol w="822960">
                  <a:extLst>
                    <a:ext uri="{9D8B030D-6E8A-4147-A177-3AD203B41FA5}">
                      <a16:colId xmlns:a16="http://schemas.microsoft.com/office/drawing/2014/main" val="3519735619"/>
                    </a:ext>
                  </a:extLst>
                </a:gridCol>
                <a:gridCol w="822960">
                  <a:extLst>
                    <a:ext uri="{9D8B030D-6E8A-4147-A177-3AD203B41FA5}">
                      <a16:colId xmlns:a16="http://schemas.microsoft.com/office/drawing/2014/main" val="3299705591"/>
                    </a:ext>
                  </a:extLst>
                </a:gridCol>
                <a:gridCol w="822960">
                  <a:extLst>
                    <a:ext uri="{9D8B030D-6E8A-4147-A177-3AD203B41FA5}">
                      <a16:colId xmlns:a16="http://schemas.microsoft.com/office/drawing/2014/main" val="1806637320"/>
                    </a:ext>
                  </a:extLst>
                </a:gridCol>
                <a:gridCol w="822960">
                  <a:extLst>
                    <a:ext uri="{9D8B030D-6E8A-4147-A177-3AD203B41FA5}">
                      <a16:colId xmlns:a16="http://schemas.microsoft.com/office/drawing/2014/main" val="3771516421"/>
                    </a:ext>
                  </a:extLst>
                </a:gridCol>
                <a:gridCol w="822960">
                  <a:extLst>
                    <a:ext uri="{9D8B030D-6E8A-4147-A177-3AD203B41FA5}">
                      <a16:colId xmlns:a16="http://schemas.microsoft.com/office/drawing/2014/main" val="2765726717"/>
                    </a:ext>
                  </a:extLst>
                </a:gridCol>
                <a:gridCol w="822960">
                  <a:extLst>
                    <a:ext uri="{9D8B030D-6E8A-4147-A177-3AD203B41FA5}">
                      <a16:colId xmlns:a16="http://schemas.microsoft.com/office/drawing/2014/main" val="2911425609"/>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075673681"/>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26475671"/>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85421515"/>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29471799"/>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62841400"/>
                  </a:ext>
                </a:extLst>
              </a:tr>
            </a:tbl>
          </a:graphicData>
        </a:graphic>
      </p:graphicFrame>
      <p:sp>
        <p:nvSpPr>
          <p:cNvPr id="4" name="Text Placeholder 3">
            <a:extLst>
              <a:ext uri="{FF2B5EF4-FFF2-40B4-BE49-F238E27FC236}">
                <a16:creationId xmlns:a16="http://schemas.microsoft.com/office/drawing/2014/main" id="{5BF9BB79-048A-4827-86F0-66FD72F6C44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218059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2020-10-01T05:25:08Z</dcterms:created>
  <dcterms:modified xsi:type="dcterms:W3CDTF">2020-10-01T05:28:07Z</dcterms:modified>
</cp:coreProperties>
</file>