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31" r:id="rId72"/>
    <p:sldId id="332" r:id="rId73"/>
    <p:sldId id="333" r:id="rId74"/>
  </p:sldIdLst>
  <p:sldSz cx="9144000" cy="6858000" type="screen4x3"/>
  <p:notesSz cx="6858000" cy="9144000"/>
  <p:embeddedFontLst>
    <p:embeddedFont>
      <p:font typeface="Calibri" panose="020F0502020204030204" pitchFamily="34" charset="0"/>
      <p:regular r:id="rId75"/>
      <p:bold r:id="rId76"/>
      <p:italic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pt idx="16">
                  <c:v>281173</c:v>
                </c:pt>
                <c:pt idx="17">
                  <c:v>268343</c:v>
                </c:pt>
                <c:pt idx="18">
                  <c:v>256007</c:v>
                </c:pt>
                <c:pt idx="19">
                  <c:v>143687</c:v>
                </c:pt>
                <c:pt idx="20">
                  <c:v>147781</c:v>
                </c:pt>
                <c:pt idx="21">
                  <c:v>142804</c:v>
                </c:pt>
                <c:pt idx="22">
                  <c:v>138215</c:v>
                </c:pt>
                <c:pt idx="23">
                  <c:v>70720</c:v>
                </c:pt>
                <c:pt idx="24">
                  <c:v>63429</c:v>
                </c:pt>
                <c:pt idx="25">
                  <c:v>70916</c:v>
                </c:pt>
                <c:pt idx="26">
                  <c:v>79187</c:v>
                </c:pt>
                <c:pt idx="27">
                  <c:v>84897</c:v>
                </c:pt>
                <c:pt idx="28">
                  <c:v>98062</c:v>
                </c:pt>
                <c:pt idx="29">
                  <c:v>184942</c:v>
                </c:pt>
              </c:numCache>
            </c:numRef>
          </c:val>
          <c:smooth val="0"/>
          <c:extLst>
            <c:ext xmlns:c16="http://schemas.microsoft.com/office/drawing/2014/chart" uri="{C3380CC4-5D6E-409C-BE32-E72D297353CC}">
              <c16:uniqueId val="{00000000-C520-46F4-8DBF-98A1F572F0DA}"/>
            </c:ext>
          </c:extLst>
        </c:ser>
        <c:dLbls>
          <c:showLegendKey val="0"/>
          <c:showVal val="0"/>
          <c:showCatName val="0"/>
          <c:showSerName val="0"/>
          <c:showPercent val="0"/>
          <c:showBubbleSize val="0"/>
        </c:dLbls>
        <c:smooth val="0"/>
        <c:axId val="453384144"/>
        <c:axId val="453383160"/>
      </c:lineChart>
      <c:dateAx>
        <c:axId val="453384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383160"/>
        <c:crosses val="autoZero"/>
        <c:auto val="1"/>
        <c:lblOffset val="100"/>
        <c:baseTimeUnit val="days"/>
      </c:dateAx>
      <c:valAx>
        <c:axId val="45338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38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pt idx="16">
                  <c:v>458822</c:v>
                </c:pt>
                <c:pt idx="17">
                  <c:v>436972</c:v>
                </c:pt>
                <c:pt idx="18">
                  <c:v>391905</c:v>
                </c:pt>
                <c:pt idx="19">
                  <c:v>232500</c:v>
                </c:pt>
                <c:pt idx="20">
                  <c:v>234691</c:v>
                </c:pt>
                <c:pt idx="21">
                  <c:v>244604</c:v>
                </c:pt>
                <c:pt idx="22">
                  <c:v>257599</c:v>
                </c:pt>
                <c:pt idx="23">
                  <c:v>136294</c:v>
                </c:pt>
                <c:pt idx="24">
                  <c:v>133710</c:v>
                </c:pt>
                <c:pt idx="25">
                  <c:v>129325</c:v>
                </c:pt>
                <c:pt idx="26">
                  <c:v>143986</c:v>
                </c:pt>
                <c:pt idx="27">
                  <c:v>157236</c:v>
                </c:pt>
                <c:pt idx="28">
                  <c:v>183651</c:v>
                </c:pt>
                <c:pt idx="29">
                  <c:v>297717</c:v>
                </c:pt>
              </c:numCache>
            </c:numRef>
          </c:val>
          <c:smooth val="0"/>
          <c:extLst>
            <c:ext xmlns:c16="http://schemas.microsoft.com/office/drawing/2014/chart" uri="{C3380CC4-5D6E-409C-BE32-E72D297353CC}">
              <c16:uniqueId val="{00000000-1122-4326-A059-9954386143DC}"/>
            </c:ext>
          </c:extLst>
        </c:ser>
        <c:dLbls>
          <c:showLegendKey val="0"/>
          <c:showVal val="0"/>
          <c:showCatName val="0"/>
          <c:showSerName val="0"/>
          <c:showPercent val="0"/>
          <c:showBubbleSize val="0"/>
        </c:dLbls>
        <c:smooth val="0"/>
        <c:axId val="453386440"/>
        <c:axId val="453379880"/>
      </c:lineChart>
      <c:dateAx>
        <c:axId val="453386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379880"/>
        <c:crosses val="autoZero"/>
        <c:auto val="1"/>
        <c:lblOffset val="100"/>
        <c:baseTimeUnit val="days"/>
      </c:dateAx>
      <c:valAx>
        <c:axId val="453379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38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pt idx="16">
                  <c:v>59169</c:v>
                </c:pt>
                <c:pt idx="17">
                  <c:v>59331</c:v>
                </c:pt>
                <c:pt idx="18">
                  <c:v>59515</c:v>
                </c:pt>
                <c:pt idx="19">
                  <c:v>59579</c:v>
                </c:pt>
                <c:pt idx="20">
                  <c:v>59605</c:v>
                </c:pt>
                <c:pt idx="21">
                  <c:v>59645</c:v>
                </c:pt>
                <c:pt idx="22">
                  <c:v>59669</c:v>
                </c:pt>
                <c:pt idx="23">
                  <c:v>59673</c:v>
                </c:pt>
                <c:pt idx="24">
                  <c:v>59671</c:v>
                </c:pt>
                <c:pt idx="25">
                  <c:v>59682</c:v>
                </c:pt>
                <c:pt idx="26">
                  <c:v>59681</c:v>
                </c:pt>
                <c:pt idx="27">
                  <c:v>59713</c:v>
                </c:pt>
                <c:pt idx="28">
                  <c:v>59741</c:v>
                </c:pt>
                <c:pt idx="29">
                  <c:v>59738</c:v>
                </c:pt>
              </c:numCache>
            </c:numRef>
          </c:val>
          <c:smooth val="0"/>
          <c:extLst>
            <c:ext xmlns:c16="http://schemas.microsoft.com/office/drawing/2014/chart" uri="{C3380CC4-5D6E-409C-BE32-E72D297353CC}">
              <c16:uniqueId val="{00000000-0EA5-4467-A1BD-257EF2DFEC8A}"/>
            </c:ext>
          </c:extLst>
        </c:ser>
        <c:dLbls>
          <c:showLegendKey val="0"/>
          <c:showVal val="0"/>
          <c:showCatName val="0"/>
          <c:showSerName val="0"/>
          <c:showPercent val="0"/>
          <c:showBubbleSize val="0"/>
        </c:dLbls>
        <c:smooth val="0"/>
        <c:axId val="453389720"/>
        <c:axId val="453395296"/>
      </c:lineChart>
      <c:dateAx>
        <c:axId val="453389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395296"/>
        <c:crosses val="autoZero"/>
        <c:auto val="1"/>
        <c:lblOffset val="100"/>
        <c:baseTimeUnit val="days"/>
      </c:dateAx>
      <c:valAx>
        <c:axId val="453395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38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Male</c:v>
                </c:pt>
                <c:pt idx="2">
                  <c:v>Unknown</c:v>
                </c:pt>
              </c:strCache>
            </c:strRef>
          </c:cat>
          <c:val>
            <c:numRef>
              <c:f>Sheet1!$A$2:$C$2</c:f>
              <c:numCache>
                <c:formatCode>General</c:formatCode>
                <c:ptCount val="3"/>
                <c:pt idx="0">
                  <c:v>17147</c:v>
                </c:pt>
                <c:pt idx="1">
                  <c:v>25960</c:v>
                </c:pt>
                <c:pt idx="2">
                  <c:v>257</c:v>
                </c:pt>
              </c:numCache>
            </c:numRef>
          </c:val>
          <c:extLst>
            <c:ext xmlns:c16="http://schemas.microsoft.com/office/drawing/2014/chart" uri="{C3380CC4-5D6E-409C-BE32-E72D297353CC}">
              <c16:uniqueId val="{00000000-78CC-4D95-90BF-BA65BBACD18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pt idx="0">
                  <c:v>657</c:v>
                </c:pt>
                <c:pt idx="1">
                  <c:v>5843</c:v>
                </c:pt>
                <c:pt idx="2">
                  <c:v>19887</c:v>
                </c:pt>
                <c:pt idx="3">
                  <c:v>11586</c:v>
                </c:pt>
                <c:pt idx="4">
                  <c:v>3832</c:v>
                </c:pt>
                <c:pt idx="5">
                  <c:v>1134</c:v>
                </c:pt>
                <c:pt idx="6">
                  <c:v>425</c:v>
                </c:pt>
              </c:numCache>
            </c:numRef>
          </c:val>
          <c:extLst>
            <c:ext xmlns:c16="http://schemas.microsoft.com/office/drawing/2014/chart" uri="{C3380CC4-5D6E-409C-BE32-E72D297353CC}">
              <c16:uniqueId val="{00000000-3734-4C35-A62A-8D243A2EBF7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15</c:v>
                </c:pt>
              </c:numCache>
            </c:numRef>
          </c:val>
          <c:extLst>
            <c:ext xmlns:c16="http://schemas.microsoft.com/office/drawing/2014/chart" uri="{C3380CC4-5D6E-409C-BE32-E72D297353CC}">
              <c16:uniqueId val="{00000000-182B-41B5-910E-EE221A4181F8}"/>
            </c:ext>
          </c:extLst>
        </c:ser>
        <c:ser>
          <c:idx val="1"/>
          <c:order val="1"/>
          <c:tx>
            <c:strRef>
              <c:f>Sheet1!$C$1</c:f>
              <c:strCache>
                <c:ptCount val="1"/>
                <c:pt idx="0">
                  <c:v>Stories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94</c:v>
                </c:pt>
              </c:numCache>
            </c:numRef>
          </c:val>
          <c:extLst>
            <c:ext xmlns:c16="http://schemas.microsoft.com/office/drawing/2014/chart" uri="{C3380CC4-5D6E-409C-BE32-E72D297353CC}">
              <c16:uniqueId val="{00000001-182B-41B5-910E-EE221A4181F8}"/>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182B-41B5-910E-EE221A4181F8}"/>
            </c:ext>
          </c:extLst>
        </c:ser>
        <c:dLbls>
          <c:showLegendKey val="0"/>
          <c:showVal val="0"/>
          <c:showCatName val="0"/>
          <c:showSerName val="0"/>
          <c:showPercent val="0"/>
          <c:showBubbleSize val="0"/>
        </c:dLbls>
        <c:gapWidth val="219"/>
        <c:overlap val="-27"/>
        <c:axId val="453407104"/>
        <c:axId val="453400216"/>
      </c:barChart>
      <c:catAx>
        <c:axId val="45340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400216"/>
        <c:crosses val="autoZero"/>
        <c:auto val="1"/>
        <c:lblAlgn val="ctr"/>
        <c:lblOffset val="100"/>
        <c:noMultiLvlLbl val="0"/>
      </c:catAx>
      <c:valAx>
        <c:axId val="453400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40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pt idx="16">
                  <c:v>275414</c:v>
                </c:pt>
                <c:pt idx="17">
                  <c:v>288388</c:v>
                </c:pt>
                <c:pt idx="18">
                  <c:v>286290</c:v>
                </c:pt>
                <c:pt idx="19">
                  <c:v>173149</c:v>
                </c:pt>
                <c:pt idx="20">
                  <c:v>185255</c:v>
                </c:pt>
                <c:pt idx="21">
                  <c:v>169500</c:v>
                </c:pt>
                <c:pt idx="22">
                  <c:v>171668</c:v>
                </c:pt>
                <c:pt idx="23">
                  <c:v>103743</c:v>
                </c:pt>
                <c:pt idx="24">
                  <c:v>92472</c:v>
                </c:pt>
                <c:pt idx="25">
                  <c:v>105594</c:v>
                </c:pt>
                <c:pt idx="26">
                  <c:v>96219</c:v>
                </c:pt>
                <c:pt idx="27">
                  <c:v>123188</c:v>
                </c:pt>
                <c:pt idx="28">
                  <c:v>132917</c:v>
                </c:pt>
                <c:pt idx="29">
                  <c:v>193293</c:v>
                </c:pt>
              </c:numCache>
            </c:numRef>
          </c:val>
          <c:smooth val="0"/>
          <c:extLst>
            <c:ext xmlns:c16="http://schemas.microsoft.com/office/drawing/2014/chart" uri="{C3380CC4-5D6E-409C-BE32-E72D297353CC}">
              <c16:uniqueId val="{00000000-1F0C-47A6-A84F-5734CC37327B}"/>
            </c:ext>
          </c:extLst>
        </c:ser>
        <c:dLbls>
          <c:showLegendKey val="0"/>
          <c:showVal val="0"/>
          <c:showCatName val="0"/>
          <c:showSerName val="0"/>
          <c:showPercent val="0"/>
          <c:showBubbleSize val="0"/>
        </c:dLbls>
        <c:smooth val="0"/>
        <c:axId val="586586144"/>
        <c:axId val="586577288"/>
      </c:lineChart>
      <c:dateAx>
        <c:axId val="586586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577288"/>
        <c:crosses val="autoZero"/>
        <c:auto val="1"/>
        <c:lblOffset val="100"/>
        <c:baseTimeUnit val="days"/>
      </c:dateAx>
      <c:valAx>
        <c:axId val="58657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58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pt idx="16">
                  <c:v>364930</c:v>
                </c:pt>
                <c:pt idx="17">
                  <c:v>368441</c:v>
                </c:pt>
                <c:pt idx="18">
                  <c:v>347607</c:v>
                </c:pt>
                <c:pt idx="19">
                  <c:v>200076</c:v>
                </c:pt>
                <c:pt idx="20">
                  <c:v>205130</c:v>
                </c:pt>
                <c:pt idx="21">
                  <c:v>200393</c:v>
                </c:pt>
                <c:pt idx="22">
                  <c:v>195901</c:v>
                </c:pt>
                <c:pt idx="23">
                  <c:v>117770</c:v>
                </c:pt>
                <c:pt idx="24">
                  <c:v>105220</c:v>
                </c:pt>
                <c:pt idx="25">
                  <c:v>116700</c:v>
                </c:pt>
                <c:pt idx="26">
                  <c:v>109330</c:v>
                </c:pt>
                <c:pt idx="27">
                  <c:v>142573</c:v>
                </c:pt>
                <c:pt idx="28">
                  <c:v>152833</c:v>
                </c:pt>
                <c:pt idx="29">
                  <c:v>218339</c:v>
                </c:pt>
              </c:numCache>
            </c:numRef>
          </c:val>
          <c:smooth val="0"/>
          <c:extLst>
            <c:ext xmlns:c16="http://schemas.microsoft.com/office/drawing/2014/chart" uri="{C3380CC4-5D6E-409C-BE32-E72D297353CC}">
              <c16:uniqueId val="{00000000-EE5E-4271-93BC-E421B87719BC}"/>
            </c:ext>
          </c:extLst>
        </c:ser>
        <c:dLbls>
          <c:showLegendKey val="0"/>
          <c:showVal val="0"/>
          <c:showCatName val="0"/>
          <c:showSerName val="0"/>
          <c:showPercent val="0"/>
          <c:showBubbleSize val="0"/>
        </c:dLbls>
        <c:smooth val="0"/>
        <c:axId val="586576960"/>
        <c:axId val="586581880"/>
      </c:lineChart>
      <c:dateAx>
        <c:axId val="586576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581880"/>
        <c:crosses val="autoZero"/>
        <c:auto val="1"/>
        <c:lblOffset val="100"/>
        <c:baseTimeUnit val="days"/>
      </c:dateAx>
      <c:valAx>
        <c:axId val="586581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57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pt idx="16">
                  <c:v>4217</c:v>
                </c:pt>
                <c:pt idx="17">
                  <c:v>4217</c:v>
                </c:pt>
                <c:pt idx="18">
                  <c:v>4218</c:v>
                </c:pt>
                <c:pt idx="19">
                  <c:v>4217</c:v>
                </c:pt>
                <c:pt idx="20">
                  <c:v>4218</c:v>
                </c:pt>
                <c:pt idx="21">
                  <c:v>4219</c:v>
                </c:pt>
                <c:pt idx="22">
                  <c:v>4220</c:v>
                </c:pt>
                <c:pt idx="23">
                  <c:v>4222</c:v>
                </c:pt>
                <c:pt idx="24">
                  <c:v>4222</c:v>
                </c:pt>
                <c:pt idx="25">
                  <c:v>4221</c:v>
                </c:pt>
                <c:pt idx="26">
                  <c:v>4222</c:v>
                </c:pt>
                <c:pt idx="27">
                  <c:v>4225</c:v>
                </c:pt>
                <c:pt idx="28">
                  <c:v>4226</c:v>
                </c:pt>
                <c:pt idx="29">
                  <c:v>4226</c:v>
                </c:pt>
              </c:numCache>
            </c:numRef>
          </c:val>
          <c:smooth val="0"/>
          <c:extLst>
            <c:ext xmlns:c16="http://schemas.microsoft.com/office/drawing/2014/chart" uri="{C3380CC4-5D6E-409C-BE32-E72D297353CC}">
              <c16:uniqueId val="{00000000-CBA3-4763-8DFF-9DE95D40271C}"/>
            </c:ext>
          </c:extLst>
        </c:ser>
        <c:dLbls>
          <c:showLegendKey val="0"/>
          <c:showVal val="0"/>
          <c:showCatName val="0"/>
          <c:showSerName val="0"/>
          <c:showPercent val="0"/>
          <c:showBubbleSize val="0"/>
        </c:dLbls>
        <c:smooth val="0"/>
        <c:axId val="586590736"/>
        <c:axId val="586592376"/>
      </c:lineChart>
      <c:dateAx>
        <c:axId val="586590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592376"/>
        <c:crosses val="autoZero"/>
        <c:auto val="1"/>
        <c:lblOffset val="100"/>
        <c:baseTimeUnit val="days"/>
      </c:dateAx>
      <c:valAx>
        <c:axId val="58659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59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326A-4941-A0A8-96CED31877CF}"/>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326A-4941-A0A8-96CED31877CF}"/>
            </c:ext>
          </c:extLst>
        </c:ser>
        <c:dLbls>
          <c:showLegendKey val="0"/>
          <c:showVal val="0"/>
          <c:showCatName val="0"/>
          <c:showSerName val="0"/>
          <c:showPercent val="0"/>
          <c:showBubbleSize val="0"/>
        </c:dLbls>
        <c:gapWidth val="219"/>
        <c:overlap val="-27"/>
        <c:axId val="586587456"/>
        <c:axId val="586589752"/>
      </c:barChart>
      <c:catAx>
        <c:axId val="586587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589752"/>
        <c:crosses val="autoZero"/>
        <c:auto val="1"/>
        <c:lblAlgn val="ctr"/>
        <c:lblOffset val="100"/>
        <c:noMultiLvlLbl val="0"/>
      </c:catAx>
      <c:valAx>
        <c:axId val="586589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58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numCache>
            </c:numRef>
          </c:val>
          <c:extLst>
            <c:ext xmlns:c16="http://schemas.microsoft.com/office/drawing/2014/chart" uri="{C3380CC4-5D6E-409C-BE32-E72D297353CC}">
              <c16:uniqueId val="{00000000-9E93-428A-BDF5-B1B988D64A8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8</c:v>
                </c:pt>
                <c:pt idx="1">
                  <c:v>1</c:v>
                </c:pt>
                <c:pt idx="2">
                  <c:v>12</c:v>
                </c:pt>
              </c:numCache>
            </c:numRef>
          </c:val>
          <c:extLst>
            <c:ext xmlns:c16="http://schemas.microsoft.com/office/drawing/2014/chart" uri="{C3380CC4-5D6E-409C-BE32-E72D297353CC}">
              <c16:uniqueId val="{00000000-D72A-4083-B504-F6963C87B92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3.8652095098500099</c:v>
                </c:pt>
                <c:pt idx="1">
                  <c:v>3.4482758620689702</c:v>
                </c:pt>
                <c:pt idx="2">
                  <c:v>2.4186104881191901</c:v>
                </c:pt>
              </c:numCache>
            </c:numRef>
          </c:val>
          <c:extLst>
            <c:ext xmlns:c16="http://schemas.microsoft.com/office/drawing/2014/chart" uri="{C3380CC4-5D6E-409C-BE32-E72D297353CC}">
              <c16:uniqueId val="{00000000-CB70-4637-980B-7DB2CEFECC2C}"/>
            </c:ext>
          </c:extLst>
        </c:ser>
        <c:dLbls>
          <c:showLegendKey val="0"/>
          <c:showVal val="0"/>
          <c:showCatName val="0"/>
          <c:showSerName val="0"/>
          <c:showPercent val="0"/>
          <c:showBubbleSize val="0"/>
        </c:dLbls>
        <c:gapWidth val="219"/>
        <c:overlap val="-27"/>
        <c:axId val="586597296"/>
        <c:axId val="586599592"/>
      </c:barChart>
      <c:catAx>
        <c:axId val="586597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599592"/>
        <c:crosses val="autoZero"/>
        <c:auto val="1"/>
        <c:lblAlgn val="ctr"/>
        <c:lblOffset val="100"/>
        <c:noMultiLvlLbl val="0"/>
      </c:catAx>
      <c:valAx>
        <c:axId val="58659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59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BE7B-4FD6-AE01-0D3928C5F338}"/>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BE7B-4FD6-AE01-0D3928C5F338}"/>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BE7B-4FD6-AE01-0D3928C5F338}"/>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BE7B-4FD6-AE01-0D3928C5F338}"/>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BE7B-4FD6-AE01-0D3928C5F338}"/>
            </c:ext>
          </c:extLst>
        </c:ser>
        <c:dLbls>
          <c:showLegendKey val="0"/>
          <c:showVal val="0"/>
          <c:showCatName val="0"/>
          <c:showSerName val="0"/>
          <c:showPercent val="0"/>
          <c:showBubbleSize val="0"/>
        </c:dLbls>
        <c:gapWidth val="150"/>
        <c:overlap val="100"/>
        <c:axId val="426863456"/>
        <c:axId val="426864768"/>
      </c:barChart>
      <c:catAx>
        <c:axId val="42686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64768"/>
        <c:crosses val="autoZero"/>
        <c:auto val="1"/>
        <c:lblAlgn val="ctr"/>
        <c:lblOffset val="100"/>
        <c:noMultiLvlLbl val="0"/>
      </c:catAx>
      <c:valAx>
        <c:axId val="426864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6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F96-49F3-825C-C4B5740BDE87}"/>
            </c:ext>
          </c:extLst>
        </c:ser>
        <c:dLbls>
          <c:showLegendKey val="0"/>
          <c:showVal val="0"/>
          <c:showCatName val="0"/>
          <c:showSerName val="0"/>
          <c:showPercent val="0"/>
          <c:showBubbleSize val="0"/>
        </c:dLbls>
        <c:gapWidth val="219"/>
        <c:overlap val="-27"/>
        <c:axId val="426872640"/>
        <c:axId val="426872312"/>
      </c:barChart>
      <c:catAx>
        <c:axId val="42687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72312"/>
        <c:crosses val="autoZero"/>
        <c:auto val="1"/>
        <c:lblAlgn val="ctr"/>
        <c:lblOffset val="100"/>
        <c:noMultiLvlLbl val="0"/>
      </c:catAx>
      <c:valAx>
        <c:axId val="42687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7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3256-4D6E-BFCC-155DCE792B30}"/>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3256-4D6E-BFCC-155DCE792B30}"/>
            </c:ext>
          </c:extLst>
        </c:ser>
        <c:dLbls>
          <c:showLegendKey val="0"/>
          <c:showVal val="0"/>
          <c:showCatName val="0"/>
          <c:showSerName val="0"/>
          <c:showPercent val="0"/>
          <c:showBubbleSize val="0"/>
        </c:dLbls>
        <c:gapWidth val="219"/>
        <c:overlap val="-27"/>
        <c:axId val="426871656"/>
        <c:axId val="426869360"/>
      </c:barChart>
      <c:catAx>
        <c:axId val="42687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69360"/>
        <c:crosses val="autoZero"/>
        <c:auto val="1"/>
        <c:lblAlgn val="ctr"/>
        <c:lblOffset val="100"/>
        <c:noMultiLvlLbl val="0"/>
      </c:catAx>
      <c:valAx>
        <c:axId val="42686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7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8E14-4C90-9745-443D97CCC05A}"/>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8E14-4C90-9745-443D97CCC05A}"/>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8E14-4C90-9745-443D97CCC05A}"/>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8E14-4C90-9745-443D97CCC05A}"/>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8E14-4C90-9745-443D97CCC05A}"/>
            </c:ext>
          </c:extLst>
        </c:ser>
        <c:dLbls>
          <c:showLegendKey val="0"/>
          <c:showVal val="0"/>
          <c:showCatName val="0"/>
          <c:showSerName val="0"/>
          <c:showPercent val="0"/>
          <c:showBubbleSize val="0"/>
        </c:dLbls>
        <c:gapWidth val="150"/>
        <c:overlap val="100"/>
        <c:axId val="426871000"/>
        <c:axId val="426868376"/>
      </c:barChart>
      <c:catAx>
        <c:axId val="426871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68376"/>
        <c:crosses val="autoZero"/>
        <c:auto val="1"/>
        <c:lblAlgn val="ctr"/>
        <c:lblOffset val="100"/>
        <c:noMultiLvlLbl val="0"/>
      </c:catAx>
      <c:valAx>
        <c:axId val="426868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7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7CBA-4070-8E54-70990984ABAD}"/>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7CBA-4070-8E54-70990984ABAD}"/>
            </c:ext>
          </c:extLst>
        </c:ser>
        <c:dLbls>
          <c:showLegendKey val="0"/>
          <c:showVal val="0"/>
          <c:showCatName val="0"/>
          <c:showSerName val="0"/>
          <c:showPercent val="0"/>
          <c:showBubbleSize val="0"/>
        </c:dLbls>
        <c:gapWidth val="150"/>
        <c:overlap val="100"/>
        <c:axId val="426879528"/>
        <c:axId val="426878544"/>
      </c:barChart>
      <c:catAx>
        <c:axId val="426879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78544"/>
        <c:crosses val="autoZero"/>
        <c:auto val="1"/>
        <c:lblAlgn val="ctr"/>
        <c:lblOffset val="100"/>
        <c:noMultiLvlLbl val="0"/>
      </c:catAx>
      <c:valAx>
        <c:axId val="426878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7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pt idx="16">
                  <c:v>557</c:v>
                </c:pt>
                <c:pt idx="17">
                  <c:v>559</c:v>
                </c:pt>
                <c:pt idx="18">
                  <c:v>559</c:v>
                </c:pt>
                <c:pt idx="19">
                  <c:v>558</c:v>
                </c:pt>
                <c:pt idx="20">
                  <c:v>560</c:v>
                </c:pt>
                <c:pt idx="21">
                  <c:v>561</c:v>
                </c:pt>
                <c:pt idx="22">
                  <c:v>561</c:v>
                </c:pt>
                <c:pt idx="23">
                  <c:v>561</c:v>
                </c:pt>
                <c:pt idx="24">
                  <c:v>562</c:v>
                </c:pt>
                <c:pt idx="25">
                  <c:v>562</c:v>
                </c:pt>
                <c:pt idx="26">
                  <c:v>562</c:v>
                </c:pt>
                <c:pt idx="27">
                  <c:v>562</c:v>
                </c:pt>
                <c:pt idx="28">
                  <c:v>563</c:v>
                </c:pt>
                <c:pt idx="29">
                  <c:v>563</c:v>
                </c:pt>
              </c:numCache>
            </c:numRef>
          </c:val>
          <c:smooth val="0"/>
          <c:extLst>
            <c:ext xmlns:c16="http://schemas.microsoft.com/office/drawing/2014/chart" uri="{C3380CC4-5D6E-409C-BE32-E72D297353CC}">
              <c16:uniqueId val="{00000000-4BBD-4810-986C-343C4E5113A6}"/>
            </c:ext>
          </c:extLst>
        </c:ser>
        <c:dLbls>
          <c:showLegendKey val="0"/>
          <c:showVal val="0"/>
          <c:showCatName val="0"/>
          <c:showSerName val="0"/>
          <c:showPercent val="0"/>
          <c:showBubbleSize val="0"/>
        </c:dLbls>
        <c:smooth val="0"/>
        <c:axId val="426823112"/>
        <c:axId val="426819176"/>
      </c:lineChart>
      <c:dateAx>
        <c:axId val="426823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19176"/>
        <c:crosses val="autoZero"/>
        <c:auto val="1"/>
        <c:lblOffset val="100"/>
        <c:baseTimeUnit val="days"/>
      </c:dateAx>
      <c:valAx>
        <c:axId val="42681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2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3C24C-D218-4B4A-8601-35B43341FB9C}"/>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41AA8B5C-F220-4C24-AB12-732BB570C484}"/>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3835080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50A6F-FCA7-48EA-8EED-8BD123CD6768}"/>
              </a:ext>
            </a:extLst>
          </p:cNvPr>
          <p:cNvSpPr>
            <a:spLocks noGrp="1"/>
          </p:cNvSpPr>
          <p:nvPr>
            <p:ph type="title"/>
          </p:nvPr>
        </p:nvSpPr>
        <p:spPr/>
        <p:txBody>
          <a:bodyPr/>
          <a:lstStyle/>
          <a:p>
            <a:r>
              <a:rPr lang="en-US"/>
              <a:t>Overall Network Key Metrics | All Pages</a:t>
            </a:r>
          </a:p>
        </p:txBody>
      </p:sp>
      <p:graphicFrame>
        <p:nvGraphicFramePr>
          <p:cNvPr id="5" name="Table Placeholder 4">
            <a:extLst>
              <a:ext uri="{FF2B5EF4-FFF2-40B4-BE49-F238E27FC236}">
                <a16:creationId xmlns:a16="http://schemas.microsoft.com/office/drawing/2014/main" id="{EB9D3080-9301-4CA6-9A0C-4E950EC15C4F}"/>
              </a:ext>
            </a:extLst>
          </p:cNvPr>
          <p:cNvGraphicFramePr>
            <a:graphicFrameLocks noGrp="1"/>
          </p:cNvGraphicFramePr>
          <p:nvPr>
            <p:ph type="tbl" sz="quarter" idx="13"/>
            <p:extLst>
              <p:ext uri="{D42A27DB-BD31-4B8C-83A1-F6EECF244321}">
                <p14:modId xmlns:p14="http://schemas.microsoft.com/office/powerpoint/2010/main" val="1024443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738780262"/>
                    </a:ext>
                  </a:extLst>
                </a:gridCol>
                <a:gridCol w="1316736">
                  <a:extLst>
                    <a:ext uri="{9D8B030D-6E8A-4147-A177-3AD203B41FA5}">
                      <a16:colId xmlns:a16="http://schemas.microsoft.com/office/drawing/2014/main" val="2578034082"/>
                    </a:ext>
                  </a:extLst>
                </a:gridCol>
                <a:gridCol w="1316736">
                  <a:extLst>
                    <a:ext uri="{9D8B030D-6E8A-4147-A177-3AD203B41FA5}">
                      <a16:colId xmlns:a16="http://schemas.microsoft.com/office/drawing/2014/main" val="2693245333"/>
                    </a:ext>
                  </a:extLst>
                </a:gridCol>
                <a:gridCol w="1316736">
                  <a:extLst>
                    <a:ext uri="{9D8B030D-6E8A-4147-A177-3AD203B41FA5}">
                      <a16:colId xmlns:a16="http://schemas.microsoft.com/office/drawing/2014/main" val="3466157032"/>
                    </a:ext>
                  </a:extLst>
                </a:gridCol>
                <a:gridCol w="1316736">
                  <a:extLst>
                    <a:ext uri="{9D8B030D-6E8A-4147-A177-3AD203B41FA5}">
                      <a16:colId xmlns:a16="http://schemas.microsoft.com/office/drawing/2014/main" val="1238408374"/>
                    </a:ext>
                  </a:extLst>
                </a:gridCol>
              </a:tblGrid>
              <a:tr h="370840">
                <a:tc>
                  <a:txBody>
                    <a:bodyPr/>
                    <a:lstStyle/>
                    <a:p>
                      <a:r>
                        <a:rPr lang="en-US" sz="1000"/>
                        <a:t>Network</a:t>
                      </a:r>
                    </a:p>
                  </a:txBody>
                  <a:tcPr/>
                </a:tc>
                <a:tc>
                  <a:txBody>
                    <a:bodyPr/>
                    <a:lstStyle/>
                    <a:p>
                      <a:r>
                        <a:rPr lang="en-US" sz="1000"/>
                        <a:t>Audience Change</a:t>
                      </a:r>
                    </a:p>
                  </a:txBody>
                  <a:tcPr/>
                </a:tc>
                <a:tc>
                  <a:txBody>
                    <a:bodyPr/>
                    <a:lstStyle/>
                    <a:p>
                      <a:r>
                        <a:rPr lang="en-US" sz="1000"/>
                        <a:t>Monthly Reach</a:t>
                      </a:r>
                    </a:p>
                  </a:txBody>
                  <a:tcPr/>
                </a:tc>
                <a:tc>
                  <a:txBody>
                    <a:bodyPr/>
                    <a:lstStyle/>
                    <a:p>
                      <a:r>
                        <a:rPr lang="en-US" sz="1000"/>
                        <a:t>Monthly Impressions</a:t>
                      </a:r>
                    </a:p>
                  </a:txBody>
                  <a:tcPr/>
                </a:tc>
                <a:tc>
                  <a:txBody>
                    <a:bodyPr/>
                    <a:lstStyle/>
                    <a:p>
                      <a:r>
                        <a:rPr lang="en-US" sz="1000"/>
                        <a:t>E-Rate</a:t>
                      </a:r>
                    </a:p>
                  </a:txBody>
                  <a:tcPr/>
                </a:tc>
                <a:extLst>
                  <a:ext uri="{0D108BD9-81ED-4DB2-BD59-A6C34878D82A}">
                    <a16:rowId xmlns:a16="http://schemas.microsoft.com/office/drawing/2014/main" val="302345519"/>
                  </a:ext>
                </a:extLst>
              </a:tr>
              <a:tr h="370840">
                <a:tc>
                  <a:txBody>
                    <a:bodyPr/>
                    <a:lstStyle/>
                    <a:p>
                      <a:r>
                        <a:rPr lang="en-US" sz="1000"/>
                        <a:t>Instagram</a:t>
                      </a:r>
                    </a:p>
                  </a:txBody>
                  <a:tcPr/>
                </a:tc>
                <a:tc>
                  <a:txBody>
                    <a:bodyPr/>
                    <a:lstStyle/>
                    <a:p>
                      <a:r>
                        <a:rPr lang="en-US" sz="1000"/>
                        <a:t>1986</a:t>
                      </a:r>
                    </a:p>
                  </a:txBody>
                  <a:tcPr/>
                </a:tc>
                <a:tc>
                  <a:txBody>
                    <a:bodyPr/>
                    <a:lstStyle/>
                    <a:p>
                      <a:r>
                        <a:rPr lang="en-US" sz="1000"/>
                        <a:t>550534</a:t>
                      </a:r>
                    </a:p>
                  </a:txBody>
                  <a:tcPr/>
                </a:tc>
                <a:tc>
                  <a:txBody>
                    <a:bodyPr/>
                    <a:lstStyle/>
                    <a:p>
                      <a:r>
                        <a:rPr lang="en-US" sz="1000"/>
                        <a:t>5957726</a:t>
                      </a:r>
                    </a:p>
                  </a:txBody>
                  <a:tcPr/>
                </a:tc>
                <a:tc>
                  <a:txBody>
                    <a:bodyPr/>
                    <a:lstStyle/>
                    <a:p>
                      <a:r>
                        <a:rPr lang="en-US" sz="1000"/>
                        <a:t>0.52603963324262</a:t>
                      </a:r>
                    </a:p>
                  </a:txBody>
                  <a:tcPr/>
                </a:tc>
                <a:extLst>
                  <a:ext uri="{0D108BD9-81ED-4DB2-BD59-A6C34878D82A}">
                    <a16:rowId xmlns:a16="http://schemas.microsoft.com/office/drawing/2014/main" val="3910777158"/>
                  </a:ext>
                </a:extLst>
              </a:tr>
              <a:tr h="370840">
                <a:tc>
                  <a:txBody>
                    <a:bodyPr/>
                    <a:lstStyle/>
                    <a:p>
                      <a:r>
                        <a:rPr lang="en-US" sz="1000"/>
                        <a:t>Facebook</a:t>
                      </a:r>
                    </a:p>
                  </a:txBody>
                  <a:tcPr/>
                </a:tc>
                <a:tc>
                  <a:txBody>
                    <a:bodyPr/>
                    <a:lstStyle/>
                    <a:p>
                      <a:r>
                        <a:rPr lang="en-US" sz="1000"/>
                        <a:t>16</a:t>
                      </a:r>
                    </a:p>
                  </a:txBody>
                  <a:tcPr/>
                </a:tc>
                <a:tc>
                  <a:txBody>
                    <a:bodyPr/>
                    <a:lstStyle/>
                    <a:p>
                      <a:r>
                        <a:rPr lang="en-US" sz="1000"/>
                        <a:t>722194</a:t>
                      </a:r>
                    </a:p>
                  </a:txBody>
                  <a:tcPr/>
                </a:tc>
                <a:tc>
                  <a:txBody>
                    <a:bodyPr/>
                    <a:lstStyle/>
                    <a:p>
                      <a:r>
                        <a:rPr lang="en-US" sz="1000"/>
                        <a:t>5063608</a:t>
                      </a:r>
                    </a:p>
                  </a:txBody>
                  <a:tcPr/>
                </a:tc>
                <a:tc>
                  <a:txBody>
                    <a:bodyPr/>
                    <a:lstStyle/>
                    <a:p>
                      <a:r>
                        <a:rPr lang="en-US" sz="1000"/>
                        <a:t>2.2739042417965</a:t>
                      </a:r>
                    </a:p>
                  </a:txBody>
                  <a:tcPr/>
                </a:tc>
                <a:extLst>
                  <a:ext uri="{0D108BD9-81ED-4DB2-BD59-A6C34878D82A}">
                    <a16:rowId xmlns:a16="http://schemas.microsoft.com/office/drawing/2014/main" val="321314491"/>
                  </a:ext>
                </a:extLst>
              </a:tr>
              <a:tr h="370840">
                <a:tc>
                  <a:txBody>
                    <a:bodyPr/>
                    <a:lstStyle/>
                    <a:p>
                      <a:r>
                        <a:rPr lang="en-US" sz="1000"/>
                        <a:t>Twitter</a:t>
                      </a:r>
                    </a:p>
                  </a:txBody>
                  <a:tcPr/>
                </a:tc>
                <a:tc>
                  <a:txBody>
                    <a:bodyPr/>
                    <a:lstStyle/>
                    <a:p>
                      <a:r>
                        <a:rPr lang="en-US" sz="1000"/>
                        <a:t>13</a:t>
                      </a:r>
                    </a:p>
                  </a:txBody>
                  <a:tcPr/>
                </a:tc>
                <a:tc>
                  <a:txBody>
                    <a:bodyPr/>
                    <a:lstStyle/>
                    <a:p>
                      <a:r>
                        <a:rPr lang="en-US" sz="1000"/>
                        <a:t>n/a</a:t>
                      </a:r>
                    </a:p>
                  </a:txBody>
                  <a:tcPr/>
                </a:tc>
                <a:tc>
                  <a:txBody>
                    <a:bodyPr/>
                    <a:lstStyle/>
                    <a:p>
                      <a:r>
                        <a:rPr lang="en-US" sz="1000"/>
                        <a:t>64</a:t>
                      </a:r>
                    </a:p>
                  </a:txBody>
                  <a:tcPr/>
                </a:tc>
                <a:tc>
                  <a:txBody>
                    <a:bodyPr/>
                    <a:lstStyle/>
                    <a:p>
                      <a:r>
                        <a:rPr lang="en-US" sz="1000"/>
                        <a:t>3.4470</a:t>
                      </a:r>
                    </a:p>
                  </a:txBody>
                  <a:tcPr/>
                </a:tc>
                <a:extLst>
                  <a:ext uri="{0D108BD9-81ED-4DB2-BD59-A6C34878D82A}">
                    <a16:rowId xmlns:a16="http://schemas.microsoft.com/office/drawing/2014/main" val="928524393"/>
                  </a:ext>
                </a:extLst>
              </a:tr>
              <a:tr h="370840">
                <a:tc>
                  <a:txBody>
                    <a:bodyPr/>
                    <a:lstStyle/>
                    <a:p>
                      <a:r>
                        <a:rPr lang="en-US" sz="1000"/>
                        <a:t>YouTube</a:t>
                      </a:r>
                    </a:p>
                  </a:txBody>
                  <a:tcPr/>
                </a:tc>
                <a:tc>
                  <a:txBody>
                    <a:bodyPr/>
                    <a:lstStyle/>
                    <a:p>
                      <a:r>
                        <a:rPr lang="en-US" sz="1000"/>
                        <a:t>10</a:t>
                      </a:r>
                    </a:p>
                  </a:txBody>
                  <a:tcPr/>
                </a:tc>
                <a:tc>
                  <a:txBody>
                    <a:bodyPr/>
                    <a:lstStyle/>
                    <a:p>
                      <a:r>
                        <a:rPr lang="en-US" sz="1000"/>
                        <a:t>n/a</a:t>
                      </a:r>
                    </a:p>
                  </a:txBody>
                  <a:tcPr/>
                </a:tc>
                <a:tc>
                  <a:txBody>
                    <a:bodyPr/>
                    <a:lstStyle/>
                    <a:p>
                      <a:r>
                        <a:rPr lang="en-US" sz="1000"/>
                        <a:t>886</a:t>
                      </a:r>
                    </a:p>
                  </a:txBody>
                  <a:tcPr/>
                </a:tc>
                <a:tc>
                  <a:txBody>
                    <a:bodyPr/>
                    <a:lstStyle/>
                    <a:p>
                      <a:r>
                        <a:rPr lang="en-US" sz="1000"/>
                        <a:t>n/a</a:t>
                      </a:r>
                    </a:p>
                  </a:txBody>
                  <a:tcPr/>
                </a:tc>
                <a:extLst>
                  <a:ext uri="{0D108BD9-81ED-4DB2-BD59-A6C34878D82A}">
                    <a16:rowId xmlns:a16="http://schemas.microsoft.com/office/drawing/2014/main" val="2998778769"/>
                  </a:ext>
                </a:extLst>
              </a:tr>
            </a:tbl>
          </a:graphicData>
        </a:graphic>
      </p:graphicFrame>
      <p:sp>
        <p:nvSpPr>
          <p:cNvPr id="4" name="Text Placeholder 3">
            <a:extLst>
              <a:ext uri="{FF2B5EF4-FFF2-40B4-BE49-F238E27FC236}">
                <a16:creationId xmlns:a16="http://schemas.microsoft.com/office/drawing/2014/main" id="{D4BE3765-5DEC-44A1-AC37-0F8D80C957D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26115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3A2FF-D5E0-4797-B40F-EA5A27DB6CB7}"/>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92483A7B-4E6A-4DDB-BEB8-6613DD03B6B4}"/>
              </a:ext>
            </a:extLst>
          </p:cNvPr>
          <p:cNvGraphicFramePr>
            <a:graphicFrameLocks noGrp="1"/>
          </p:cNvGraphicFramePr>
          <p:nvPr>
            <p:ph type="tbl" sz="quarter" idx="13"/>
            <p:extLst>
              <p:ext uri="{D42A27DB-BD31-4B8C-83A1-F6EECF244321}">
                <p14:modId xmlns:p14="http://schemas.microsoft.com/office/powerpoint/2010/main" val="3858843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756354264"/>
                    </a:ext>
                  </a:extLst>
                </a:gridCol>
                <a:gridCol w="1316736">
                  <a:extLst>
                    <a:ext uri="{9D8B030D-6E8A-4147-A177-3AD203B41FA5}">
                      <a16:colId xmlns:a16="http://schemas.microsoft.com/office/drawing/2014/main" val="1525610829"/>
                    </a:ext>
                  </a:extLst>
                </a:gridCol>
                <a:gridCol w="1316736">
                  <a:extLst>
                    <a:ext uri="{9D8B030D-6E8A-4147-A177-3AD203B41FA5}">
                      <a16:colId xmlns:a16="http://schemas.microsoft.com/office/drawing/2014/main" val="1556292288"/>
                    </a:ext>
                  </a:extLst>
                </a:gridCol>
                <a:gridCol w="1316736">
                  <a:extLst>
                    <a:ext uri="{9D8B030D-6E8A-4147-A177-3AD203B41FA5}">
                      <a16:colId xmlns:a16="http://schemas.microsoft.com/office/drawing/2014/main" val="1272923375"/>
                    </a:ext>
                  </a:extLst>
                </a:gridCol>
                <a:gridCol w="1316736">
                  <a:extLst>
                    <a:ext uri="{9D8B030D-6E8A-4147-A177-3AD203B41FA5}">
                      <a16:colId xmlns:a16="http://schemas.microsoft.com/office/drawing/2014/main" val="658387881"/>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4107626224"/>
                  </a:ext>
                </a:extLst>
              </a:tr>
              <a:tr h="370840">
                <a:tc>
                  <a:txBody>
                    <a:bodyPr/>
                    <a:lstStyle/>
                    <a:p>
                      <a:r>
                        <a:rPr lang="en-US" sz="1000"/>
                        <a:t>Facebook</a:t>
                      </a:r>
                    </a:p>
                  </a:txBody>
                  <a:tcPr/>
                </a:tc>
                <a:tc>
                  <a:txBody>
                    <a:bodyPr/>
                    <a:lstStyle/>
                    <a:p>
                      <a:r>
                        <a:rPr lang="en-US" sz="1000"/>
                        <a:t>17</a:t>
                      </a:r>
                    </a:p>
                  </a:txBody>
                  <a:tcPr/>
                </a:tc>
                <a:tc>
                  <a:txBody>
                    <a:bodyPr/>
                    <a:lstStyle/>
                    <a:p>
                      <a:r>
                        <a:rPr lang="en-US" sz="1000"/>
                        <a:t>21</a:t>
                      </a:r>
                    </a:p>
                  </a:txBody>
                  <a:tcPr/>
                </a:tc>
                <a:tc>
                  <a:txBody>
                    <a:bodyPr/>
                    <a:lstStyle/>
                    <a:p>
                      <a:r>
                        <a:rPr lang="en-US" sz="1000"/>
                        <a:t>29</a:t>
                      </a:r>
                    </a:p>
                  </a:txBody>
                  <a:tcPr/>
                </a:tc>
                <a:tc>
                  <a:txBody>
                    <a:bodyPr/>
                    <a:lstStyle/>
                    <a:p>
                      <a:r>
                        <a:rPr lang="en-US" sz="1000"/>
                        <a:t>0.0327 %</a:t>
                      </a:r>
                    </a:p>
                  </a:txBody>
                  <a:tcPr/>
                </a:tc>
                <a:extLst>
                  <a:ext uri="{0D108BD9-81ED-4DB2-BD59-A6C34878D82A}">
                    <a16:rowId xmlns:a16="http://schemas.microsoft.com/office/drawing/2014/main" val="572159869"/>
                  </a:ext>
                </a:extLst>
              </a:tr>
              <a:tr h="370840">
                <a:tc>
                  <a:txBody>
                    <a:bodyPr/>
                    <a:lstStyle/>
                    <a:p>
                      <a:r>
                        <a:rPr lang="en-US" sz="1000"/>
                        <a:t>Instagram</a:t>
                      </a:r>
                    </a:p>
                  </a:txBody>
                  <a:tcPr/>
                </a:tc>
                <a:tc>
                  <a:txBody>
                    <a:bodyPr/>
                    <a:lstStyle/>
                    <a:p>
                      <a:r>
                        <a:rPr lang="en-US" sz="1000"/>
                        <a:t>1961</a:t>
                      </a:r>
                    </a:p>
                  </a:txBody>
                  <a:tcPr/>
                </a:tc>
                <a:tc>
                  <a:txBody>
                    <a:bodyPr/>
                    <a:lstStyle/>
                    <a:p>
                      <a:r>
                        <a:rPr lang="en-US" sz="1000"/>
                        <a:t>17</a:t>
                      </a:r>
                    </a:p>
                  </a:txBody>
                  <a:tcPr/>
                </a:tc>
                <a:tc>
                  <a:txBody>
                    <a:bodyPr/>
                    <a:lstStyle/>
                    <a:p>
                      <a:r>
                        <a:rPr lang="en-US" sz="1000"/>
                        <a:t>31340</a:t>
                      </a:r>
                    </a:p>
                  </a:txBody>
                  <a:tcPr/>
                </a:tc>
                <a:tc>
                  <a:txBody>
                    <a:bodyPr/>
                    <a:lstStyle/>
                    <a:p>
                      <a:r>
                        <a:rPr lang="en-US" sz="1000"/>
                        <a:t>3.1375 %</a:t>
                      </a:r>
                    </a:p>
                  </a:txBody>
                  <a:tcPr/>
                </a:tc>
                <a:extLst>
                  <a:ext uri="{0D108BD9-81ED-4DB2-BD59-A6C34878D82A}">
                    <a16:rowId xmlns:a16="http://schemas.microsoft.com/office/drawing/2014/main" val="1797449599"/>
                  </a:ext>
                </a:extLst>
              </a:tr>
              <a:tr h="370840">
                <a:tc>
                  <a:txBody>
                    <a:bodyPr/>
                    <a:lstStyle/>
                    <a:p>
                      <a:r>
                        <a:rPr lang="en-US" sz="1000"/>
                        <a:t>Twitter</a:t>
                      </a:r>
                    </a:p>
                  </a:txBody>
                  <a:tcPr/>
                </a:tc>
                <a:tc>
                  <a:txBody>
                    <a:bodyPr/>
                    <a:lstStyle/>
                    <a:p>
                      <a:r>
                        <a:rPr lang="en-US" sz="1000"/>
                        <a:t>13</a:t>
                      </a:r>
                    </a:p>
                  </a:txBody>
                  <a:tcPr/>
                </a:tc>
                <a:tc>
                  <a:txBody>
                    <a:bodyPr/>
                    <a:lstStyle/>
                    <a:p>
                      <a:r>
                        <a:rPr lang="en-US" sz="1000"/>
                        <a:t>17</a:t>
                      </a:r>
                    </a:p>
                  </a:txBody>
                  <a:tcPr/>
                </a:tc>
                <a:tc>
                  <a:txBody>
                    <a:bodyPr/>
                    <a:lstStyle/>
                    <a:p>
                      <a:r>
                        <a:rPr lang="en-US" sz="1000"/>
                        <a:t>11</a:t>
                      </a:r>
                    </a:p>
                  </a:txBody>
                  <a:tcPr/>
                </a:tc>
                <a:tc>
                  <a:txBody>
                    <a:bodyPr/>
                    <a:lstStyle/>
                    <a:p>
                      <a:r>
                        <a:rPr lang="en-US" sz="1000"/>
                        <a:t>0.1164 %</a:t>
                      </a:r>
                    </a:p>
                  </a:txBody>
                  <a:tcPr/>
                </a:tc>
                <a:extLst>
                  <a:ext uri="{0D108BD9-81ED-4DB2-BD59-A6C34878D82A}">
                    <a16:rowId xmlns:a16="http://schemas.microsoft.com/office/drawing/2014/main" val="3801273056"/>
                  </a:ext>
                </a:extLst>
              </a:tr>
              <a:tr h="370840">
                <a:tc>
                  <a:txBody>
                    <a:bodyPr/>
                    <a:lstStyle/>
                    <a:p>
                      <a:r>
                        <a:rPr lang="en-US" sz="1000"/>
                        <a:t>YouTube</a:t>
                      </a:r>
                    </a:p>
                  </a:txBody>
                  <a:tcPr/>
                </a:tc>
                <a:tc>
                  <a:txBody>
                    <a:bodyPr/>
                    <a:lstStyle/>
                    <a:p>
                      <a:r>
                        <a:rPr lang="en-US" sz="1000"/>
                        <a:t>11</a:t>
                      </a:r>
                    </a:p>
                  </a:txBody>
                  <a:tcPr/>
                </a:tc>
                <a:tc>
                  <a:txBody>
                    <a:bodyPr/>
                    <a:lstStyle/>
                    <a:p>
                      <a:r>
                        <a:rPr lang="en-US" sz="1000"/>
                        <a:t>4</a:t>
                      </a:r>
                    </a:p>
                  </a:txBody>
                  <a:tcPr/>
                </a:tc>
                <a:tc>
                  <a:txBody>
                    <a:bodyPr/>
                    <a:lstStyle/>
                    <a:p>
                      <a:r>
                        <a:rPr lang="en-US" sz="1000"/>
                        <a:t>21</a:t>
                      </a:r>
                    </a:p>
                  </a:txBody>
                  <a:tcPr/>
                </a:tc>
                <a:tc>
                  <a:txBody>
                    <a:bodyPr/>
                    <a:lstStyle/>
                    <a:p>
                      <a:r>
                        <a:rPr lang="en-US" sz="1000"/>
                        <a:t>9.5455 %</a:t>
                      </a:r>
                    </a:p>
                  </a:txBody>
                  <a:tcPr/>
                </a:tc>
                <a:extLst>
                  <a:ext uri="{0D108BD9-81ED-4DB2-BD59-A6C34878D82A}">
                    <a16:rowId xmlns:a16="http://schemas.microsoft.com/office/drawing/2014/main" val="2782092876"/>
                  </a:ext>
                </a:extLst>
              </a:tr>
            </a:tbl>
          </a:graphicData>
        </a:graphic>
      </p:graphicFrame>
      <p:sp>
        <p:nvSpPr>
          <p:cNvPr id="4" name="Text Placeholder 3">
            <a:extLst>
              <a:ext uri="{FF2B5EF4-FFF2-40B4-BE49-F238E27FC236}">
                <a16:creationId xmlns:a16="http://schemas.microsoft.com/office/drawing/2014/main" id="{8ED339FE-1DF3-4D11-B2A8-7177AFF9FF7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35909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F32EF-198A-4108-A30A-10B43AEBCD0E}"/>
              </a:ext>
            </a:extLst>
          </p:cNvPr>
          <p:cNvSpPr>
            <a:spLocks noGrp="1"/>
          </p:cNvSpPr>
          <p:nvPr>
            <p:ph type="title"/>
          </p:nvPr>
        </p:nvSpPr>
        <p:spPr/>
        <p:txBody>
          <a:bodyPr/>
          <a:lstStyle/>
          <a:p>
            <a:r>
              <a:rPr lang="en-US"/>
              <a:t>Instagram Key Metrics 2020 | All Pages</a:t>
            </a:r>
          </a:p>
        </p:txBody>
      </p:sp>
      <p:graphicFrame>
        <p:nvGraphicFramePr>
          <p:cNvPr id="5" name="Table Placeholder 4">
            <a:extLst>
              <a:ext uri="{FF2B5EF4-FFF2-40B4-BE49-F238E27FC236}">
                <a16:creationId xmlns:a16="http://schemas.microsoft.com/office/drawing/2014/main" id="{8840A838-3A57-4475-8AA2-F43E73C1A7F1}"/>
              </a:ext>
            </a:extLst>
          </p:cNvPr>
          <p:cNvGraphicFramePr>
            <a:graphicFrameLocks noGrp="1"/>
          </p:cNvGraphicFramePr>
          <p:nvPr>
            <p:ph type="tbl" sz="quarter" idx="13"/>
            <p:extLst>
              <p:ext uri="{D42A27DB-BD31-4B8C-83A1-F6EECF244321}">
                <p14:modId xmlns:p14="http://schemas.microsoft.com/office/powerpoint/2010/main" val="2020312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666130239"/>
                    </a:ext>
                  </a:extLst>
                </a:gridCol>
                <a:gridCol w="740664">
                  <a:extLst>
                    <a:ext uri="{9D8B030D-6E8A-4147-A177-3AD203B41FA5}">
                      <a16:colId xmlns:a16="http://schemas.microsoft.com/office/drawing/2014/main" val="3772341891"/>
                    </a:ext>
                  </a:extLst>
                </a:gridCol>
                <a:gridCol w="740664">
                  <a:extLst>
                    <a:ext uri="{9D8B030D-6E8A-4147-A177-3AD203B41FA5}">
                      <a16:colId xmlns:a16="http://schemas.microsoft.com/office/drawing/2014/main" val="574890767"/>
                    </a:ext>
                  </a:extLst>
                </a:gridCol>
                <a:gridCol w="740664">
                  <a:extLst>
                    <a:ext uri="{9D8B030D-6E8A-4147-A177-3AD203B41FA5}">
                      <a16:colId xmlns:a16="http://schemas.microsoft.com/office/drawing/2014/main" val="3209770686"/>
                    </a:ext>
                  </a:extLst>
                </a:gridCol>
                <a:gridCol w="740664">
                  <a:extLst>
                    <a:ext uri="{9D8B030D-6E8A-4147-A177-3AD203B41FA5}">
                      <a16:colId xmlns:a16="http://schemas.microsoft.com/office/drawing/2014/main" val="2343344083"/>
                    </a:ext>
                  </a:extLst>
                </a:gridCol>
                <a:gridCol w="740664">
                  <a:extLst>
                    <a:ext uri="{9D8B030D-6E8A-4147-A177-3AD203B41FA5}">
                      <a16:colId xmlns:a16="http://schemas.microsoft.com/office/drawing/2014/main" val="1090227611"/>
                    </a:ext>
                  </a:extLst>
                </a:gridCol>
                <a:gridCol w="740664">
                  <a:extLst>
                    <a:ext uri="{9D8B030D-6E8A-4147-A177-3AD203B41FA5}">
                      <a16:colId xmlns:a16="http://schemas.microsoft.com/office/drawing/2014/main" val="654263719"/>
                    </a:ext>
                  </a:extLst>
                </a:gridCol>
                <a:gridCol w="740664">
                  <a:extLst>
                    <a:ext uri="{9D8B030D-6E8A-4147-A177-3AD203B41FA5}">
                      <a16:colId xmlns:a16="http://schemas.microsoft.com/office/drawing/2014/main" val="2162197627"/>
                    </a:ext>
                  </a:extLst>
                </a:gridCol>
                <a:gridCol w="740664">
                  <a:extLst>
                    <a:ext uri="{9D8B030D-6E8A-4147-A177-3AD203B41FA5}">
                      <a16:colId xmlns:a16="http://schemas.microsoft.com/office/drawing/2014/main" val="1541565991"/>
                    </a:ext>
                  </a:extLst>
                </a:gridCol>
                <a:gridCol w="740664">
                  <a:extLst>
                    <a:ext uri="{9D8B030D-6E8A-4147-A177-3AD203B41FA5}">
                      <a16:colId xmlns:a16="http://schemas.microsoft.com/office/drawing/2014/main" val="84945072"/>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Video Views</a:t>
                      </a:r>
                    </a:p>
                  </a:txBody>
                  <a:tcPr/>
                </a:tc>
                <a:extLst>
                  <a:ext uri="{0D108BD9-81ED-4DB2-BD59-A6C34878D82A}">
                    <a16:rowId xmlns:a16="http://schemas.microsoft.com/office/drawing/2014/main" val="2423530489"/>
                  </a:ext>
                </a:extLst>
              </a:tr>
              <a:tr h="370840">
                <a:tc>
                  <a:txBody>
                    <a:bodyPr/>
                    <a:lstStyle/>
                    <a:p>
                      <a:r>
                        <a:rPr lang="en-US" sz="1000"/>
                        <a:t>alsalambank_bh</a:t>
                      </a:r>
                    </a:p>
                  </a:txBody>
                  <a:tcPr/>
                </a:tc>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336525</a:t>
                      </a:r>
                    </a:p>
                  </a:txBody>
                  <a:tcPr/>
                </a:tc>
                <a:tc>
                  <a:txBody>
                    <a:bodyPr/>
                    <a:lstStyle/>
                    <a:p>
                      <a:r>
                        <a:rPr lang="en-US" sz="1000"/>
                        <a:t>31694</a:t>
                      </a:r>
                    </a:p>
                  </a:txBody>
                  <a:tcPr/>
                </a:tc>
                <a:tc>
                  <a:txBody>
                    <a:bodyPr/>
                    <a:lstStyle/>
                    <a:p>
                      <a:r>
                        <a:rPr lang="en-US" sz="1000"/>
                        <a:t>320</a:t>
                      </a:r>
                    </a:p>
                  </a:txBody>
                  <a:tcPr/>
                </a:tc>
                <a:tc>
                  <a:txBody>
                    <a:bodyPr/>
                    <a:lstStyle/>
                    <a:p>
                      <a:r>
                        <a:rPr lang="en-US" sz="1000"/>
                        <a:t>15312</a:t>
                      </a:r>
                    </a:p>
                  </a:txBody>
                  <a:tcPr/>
                </a:tc>
                <a:extLst>
                  <a:ext uri="{0D108BD9-81ED-4DB2-BD59-A6C34878D82A}">
                    <a16:rowId xmlns:a16="http://schemas.microsoft.com/office/drawing/2014/main" val="3630302139"/>
                  </a:ext>
                </a:extLst>
              </a:tr>
            </a:tbl>
          </a:graphicData>
        </a:graphic>
      </p:graphicFrame>
      <p:sp>
        <p:nvSpPr>
          <p:cNvPr id="4" name="Text Placeholder 3">
            <a:extLst>
              <a:ext uri="{FF2B5EF4-FFF2-40B4-BE49-F238E27FC236}">
                <a16:creationId xmlns:a16="http://schemas.microsoft.com/office/drawing/2014/main" id="{A2A26DCC-1F92-4B1A-B39F-F1E567A9CB0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11660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4FEF0-A78E-44D5-8D1C-D76D87B952D6}"/>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98C50EFE-5A1E-4D23-A2BF-68F8881771F4}"/>
              </a:ext>
            </a:extLst>
          </p:cNvPr>
          <p:cNvGraphicFramePr>
            <a:graphicFrameLocks noGrp="1"/>
          </p:cNvGraphicFramePr>
          <p:nvPr>
            <p:ph type="tbl" sz="quarter" idx="13"/>
            <p:extLst>
              <p:ext uri="{D42A27DB-BD31-4B8C-83A1-F6EECF244321}">
                <p14:modId xmlns:p14="http://schemas.microsoft.com/office/powerpoint/2010/main" val="404335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157323754"/>
                    </a:ext>
                  </a:extLst>
                </a:gridCol>
                <a:gridCol w="1152144">
                  <a:extLst>
                    <a:ext uri="{9D8B030D-6E8A-4147-A177-3AD203B41FA5}">
                      <a16:colId xmlns:a16="http://schemas.microsoft.com/office/drawing/2014/main" val="931877010"/>
                    </a:ext>
                  </a:extLst>
                </a:gridCol>
                <a:gridCol w="1152144">
                  <a:extLst>
                    <a:ext uri="{9D8B030D-6E8A-4147-A177-3AD203B41FA5}">
                      <a16:colId xmlns:a16="http://schemas.microsoft.com/office/drawing/2014/main" val="2425852237"/>
                    </a:ext>
                  </a:extLst>
                </a:gridCol>
                <a:gridCol w="1152144">
                  <a:extLst>
                    <a:ext uri="{9D8B030D-6E8A-4147-A177-3AD203B41FA5}">
                      <a16:colId xmlns:a16="http://schemas.microsoft.com/office/drawing/2014/main" val="617144861"/>
                    </a:ext>
                  </a:extLst>
                </a:gridCol>
                <a:gridCol w="1152144">
                  <a:extLst>
                    <a:ext uri="{9D8B030D-6E8A-4147-A177-3AD203B41FA5}">
                      <a16:colId xmlns:a16="http://schemas.microsoft.com/office/drawing/2014/main" val="1793894167"/>
                    </a:ext>
                  </a:extLst>
                </a:gridCol>
                <a:gridCol w="1152144">
                  <a:extLst>
                    <a:ext uri="{9D8B030D-6E8A-4147-A177-3AD203B41FA5}">
                      <a16:colId xmlns:a16="http://schemas.microsoft.com/office/drawing/2014/main" val="2685776953"/>
                    </a:ext>
                  </a:extLst>
                </a:gridCol>
                <a:gridCol w="1152144">
                  <a:extLst>
                    <a:ext uri="{9D8B030D-6E8A-4147-A177-3AD203B41FA5}">
                      <a16:colId xmlns:a16="http://schemas.microsoft.com/office/drawing/2014/main" val="692359742"/>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3334550340"/>
                  </a:ext>
                </a:extLst>
              </a:tr>
              <a:tr h="370840">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336525</a:t>
                      </a:r>
                    </a:p>
                  </a:txBody>
                  <a:tcPr/>
                </a:tc>
                <a:tc>
                  <a:txBody>
                    <a:bodyPr/>
                    <a:lstStyle/>
                    <a:p>
                      <a:r>
                        <a:rPr lang="en-US" sz="1000"/>
                        <a:t>31694</a:t>
                      </a:r>
                    </a:p>
                  </a:txBody>
                  <a:tcPr/>
                </a:tc>
                <a:extLst>
                  <a:ext uri="{0D108BD9-81ED-4DB2-BD59-A6C34878D82A}">
                    <a16:rowId xmlns:a16="http://schemas.microsoft.com/office/drawing/2014/main" val="2714250475"/>
                  </a:ext>
                </a:extLst>
              </a:tr>
            </a:tbl>
          </a:graphicData>
        </a:graphic>
      </p:graphicFrame>
      <p:sp>
        <p:nvSpPr>
          <p:cNvPr id="4" name="Text Placeholder 3">
            <a:extLst>
              <a:ext uri="{FF2B5EF4-FFF2-40B4-BE49-F238E27FC236}">
                <a16:creationId xmlns:a16="http://schemas.microsoft.com/office/drawing/2014/main" id="{E2EFF5AC-3ED9-4F68-A7C4-DB086BBC414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64058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B0300-AB87-45BF-8D44-33D6C46F98DB}"/>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CE845308-D927-4CB0-992D-0C0929F47A60}"/>
              </a:ext>
            </a:extLst>
          </p:cNvPr>
          <p:cNvGraphicFramePr>
            <a:graphicFrameLocks noGrp="1"/>
          </p:cNvGraphicFramePr>
          <p:nvPr>
            <p:ph type="chart" sz="quarter" idx="13"/>
            <p:extLst>
              <p:ext uri="{D42A27DB-BD31-4B8C-83A1-F6EECF244321}">
                <p14:modId xmlns:p14="http://schemas.microsoft.com/office/powerpoint/2010/main" val="2943216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0EDFB3-B0F2-49E3-9FE5-3FF9AA6BA29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7771398-AFA7-4DF2-8DB8-3304479D08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4336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9D649-7C54-4D95-9171-A3A083BFE3D7}"/>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05525A90-BDAA-4D9D-B6D8-7D6807A6CCE4}"/>
              </a:ext>
            </a:extLst>
          </p:cNvPr>
          <p:cNvGraphicFramePr>
            <a:graphicFrameLocks noGrp="1"/>
          </p:cNvGraphicFramePr>
          <p:nvPr>
            <p:ph type="chart" sz="quarter" idx="13"/>
            <p:extLst>
              <p:ext uri="{D42A27DB-BD31-4B8C-83A1-F6EECF244321}">
                <p14:modId xmlns:p14="http://schemas.microsoft.com/office/powerpoint/2010/main" val="4255980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86143F-1FF9-49EA-BE05-8863AA66933C}"/>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BB5C5FF-B043-464B-838C-F6122B72C4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5535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9DFC3-A847-497C-A4E1-2BDD1AACDEBE}"/>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7D97480A-8D8E-47CE-B130-6F6CBF617310}"/>
              </a:ext>
            </a:extLst>
          </p:cNvPr>
          <p:cNvGraphicFramePr>
            <a:graphicFrameLocks noGrp="1"/>
          </p:cNvGraphicFramePr>
          <p:nvPr>
            <p:ph type="chart" sz="quarter" idx="13"/>
            <p:extLst>
              <p:ext uri="{D42A27DB-BD31-4B8C-83A1-F6EECF244321}">
                <p14:modId xmlns:p14="http://schemas.microsoft.com/office/powerpoint/2010/main" val="1971246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F65C28-115B-439D-B421-BA3824C2530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F336422-B8BD-4E10-8512-50C7EFC95F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1615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FB368-0473-46C5-8409-6C62FE30465C}"/>
              </a:ext>
            </a:extLst>
          </p:cNvPr>
          <p:cNvSpPr>
            <a:spLocks noGrp="1"/>
          </p:cNvSpPr>
          <p:nvPr>
            <p:ph type="title"/>
          </p:nvPr>
        </p:nvSpPr>
        <p:spPr/>
        <p:txBody>
          <a:bodyPr/>
          <a:lstStyle/>
          <a:p>
            <a:r>
              <a:rPr lang="en-US"/>
              <a:t>Instagram Followers Gender Breakdown Pie Chart | All Pages</a:t>
            </a:r>
          </a:p>
        </p:txBody>
      </p:sp>
      <p:graphicFrame>
        <p:nvGraphicFramePr>
          <p:cNvPr id="6" name="Chart Placeholder 5">
            <a:extLst>
              <a:ext uri="{FF2B5EF4-FFF2-40B4-BE49-F238E27FC236}">
                <a16:creationId xmlns:a16="http://schemas.microsoft.com/office/drawing/2014/main" id="{F4D86A42-DBE7-4D85-9CAD-D5FCCC15AADA}"/>
              </a:ext>
            </a:extLst>
          </p:cNvPr>
          <p:cNvGraphicFramePr>
            <a:graphicFrameLocks noGrp="1"/>
          </p:cNvGraphicFramePr>
          <p:nvPr>
            <p:ph type="chart" sz="quarter" idx="13"/>
            <p:extLst>
              <p:ext uri="{D42A27DB-BD31-4B8C-83A1-F6EECF244321}">
                <p14:modId xmlns:p14="http://schemas.microsoft.com/office/powerpoint/2010/main" val="589876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1DC477-D9BF-4825-8323-376EFA08594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EACA92C-A95E-4158-9AB0-DD71D286EE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7278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67E3C-C593-42D3-AD03-C5E107CCAEF8}"/>
              </a:ext>
            </a:extLst>
          </p:cNvPr>
          <p:cNvSpPr>
            <a:spLocks noGrp="1"/>
          </p:cNvSpPr>
          <p:nvPr>
            <p:ph type="title"/>
          </p:nvPr>
        </p:nvSpPr>
        <p:spPr/>
        <p:txBody>
          <a:bodyPr/>
          <a:lstStyle/>
          <a:p>
            <a:r>
              <a:rPr lang="en-US"/>
              <a:t>Instagram Followers Age Group Breakdown Pie Chart | All Pages</a:t>
            </a:r>
          </a:p>
        </p:txBody>
      </p:sp>
      <p:graphicFrame>
        <p:nvGraphicFramePr>
          <p:cNvPr id="6" name="Chart Placeholder 5">
            <a:extLst>
              <a:ext uri="{FF2B5EF4-FFF2-40B4-BE49-F238E27FC236}">
                <a16:creationId xmlns:a16="http://schemas.microsoft.com/office/drawing/2014/main" id="{6D34D127-0FB6-49D8-A554-AA895E15A724}"/>
              </a:ext>
            </a:extLst>
          </p:cNvPr>
          <p:cNvGraphicFramePr>
            <a:graphicFrameLocks noGrp="1"/>
          </p:cNvGraphicFramePr>
          <p:nvPr>
            <p:ph type="chart" sz="quarter" idx="13"/>
            <p:extLst>
              <p:ext uri="{D42A27DB-BD31-4B8C-83A1-F6EECF244321}">
                <p14:modId xmlns:p14="http://schemas.microsoft.com/office/powerpoint/2010/main" val="477586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6062FF-BA6F-4E02-8DF3-CE8015A496B7}"/>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42C26A3-D565-4339-8E04-6DF47D4487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9973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B3590-75A3-46FC-B09D-CF68BBEE6949}"/>
              </a:ext>
            </a:extLst>
          </p:cNvPr>
          <p:cNvSpPr>
            <a:spLocks noGrp="1"/>
          </p:cNvSpPr>
          <p:nvPr>
            <p:ph type="title"/>
          </p:nvPr>
        </p:nvSpPr>
        <p:spPr/>
        <p:txBody>
          <a:bodyPr/>
          <a:lstStyle/>
          <a:p>
            <a:r>
              <a:rPr lang="en-US"/>
              <a:t>Instagram Post Type Distribution Per Profile (incl. Stories) | All Pages</a:t>
            </a:r>
          </a:p>
        </p:txBody>
      </p:sp>
      <p:graphicFrame>
        <p:nvGraphicFramePr>
          <p:cNvPr id="6" name="Chart Placeholder 5">
            <a:extLst>
              <a:ext uri="{FF2B5EF4-FFF2-40B4-BE49-F238E27FC236}">
                <a16:creationId xmlns:a16="http://schemas.microsoft.com/office/drawing/2014/main" id="{F874692B-0FE7-45B4-8241-502433F54ADD}"/>
              </a:ext>
            </a:extLst>
          </p:cNvPr>
          <p:cNvGraphicFramePr>
            <a:graphicFrameLocks noGrp="1"/>
          </p:cNvGraphicFramePr>
          <p:nvPr>
            <p:ph type="chart" sz="quarter" idx="13"/>
            <p:extLst>
              <p:ext uri="{D42A27DB-BD31-4B8C-83A1-F6EECF244321}">
                <p14:modId xmlns:p14="http://schemas.microsoft.com/office/powerpoint/2010/main" val="2581240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6BD372-927D-4124-86D5-94B1B749170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EA4B9E53-E3CE-435E-9E4A-30575CA13D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5343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560A3-F8E9-4CB2-AB35-1A6A8F96924D}"/>
              </a:ext>
            </a:extLst>
          </p:cNvPr>
          <p:cNvSpPr>
            <a:spLocks noGrp="1"/>
          </p:cNvSpPr>
          <p:nvPr>
            <p:ph type="title"/>
          </p:nvPr>
        </p:nvSpPr>
        <p:spPr/>
        <p:txBody>
          <a:bodyPr/>
          <a:lstStyle/>
          <a:p>
            <a:r>
              <a:rPr lang="en-US"/>
              <a:t>Instagram Posts Table | All Pages - 1 of 2</a:t>
            </a:r>
          </a:p>
        </p:txBody>
      </p:sp>
      <p:graphicFrame>
        <p:nvGraphicFramePr>
          <p:cNvPr id="5" name="Table Placeholder 4">
            <a:extLst>
              <a:ext uri="{FF2B5EF4-FFF2-40B4-BE49-F238E27FC236}">
                <a16:creationId xmlns:a16="http://schemas.microsoft.com/office/drawing/2014/main" id="{FA79A5C5-6C4B-4907-8299-3A0594F6657D}"/>
              </a:ext>
            </a:extLst>
          </p:cNvPr>
          <p:cNvGraphicFramePr>
            <a:graphicFrameLocks noGrp="1"/>
          </p:cNvGraphicFramePr>
          <p:nvPr>
            <p:ph type="tbl" sz="quarter" idx="13"/>
            <p:extLst>
              <p:ext uri="{D42A27DB-BD31-4B8C-83A1-F6EECF244321}">
                <p14:modId xmlns:p14="http://schemas.microsoft.com/office/powerpoint/2010/main" val="1430616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75214736"/>
                    </a:ext>
                  </a:extLst>
                </a:gridCol>
                <a:gridCol w="740664">
                  <a:extLst>
                    <a:ext uri="{9D8B030D-6E8A-4147-A177-3AD203B41FA5}">
                      <a16:colId xmlns:a16="http://schemas.microsoft.com/office/drawing/2014/main" val="928694128"/>
                    </a:ext>
                  </a:extLst>
                </a:gridCol>
                <a:gridCol w="740664">
                  <a:extLst>
                    <a:ext uri="{9D8B030D-6E8A-4147-A177-3AD203B41FA5}">
                      <a16:colId xmlns:a16="http://schemas.microsoft.com/office/drawing/2014/main" val="650596802"/>
                    </a:ext>
                  </a:extLst>
                </a:gridCol>
                <a:gridCol w="740664">
                  <a:extLst>
                    <a:ext uri="{9D8B030D-6E8A-4147-A177-3AD203B41FA5}">
                      <a16:colId xmlns:a16="http://schemas.microsoft.com/office/drawing/2014/main" val="1064205262"/>
                    </a:ext>
                  </a:extLst>
                </a:gridCol>
                <a:gridCol w="740664">
                  <a:extLst>
                    <a:ext uri="{9D8B030D-6E8A-4147-A177-3AD203B41FA5}">
                      <a16:colId xmlns:a16="http://schemas.microsoft.com/office/drawing/2014/main" val="4042368085"/>
                    </a:ext>
                  </a:extLst>
                </a:gridCol>
                <a:gridCol w="740664">
                  <a:extLst>
                    <a:ext uri="{9D8B030D-6E8A-4147-A177-3AD203B41FA5}">
                      <a16:colId xmlns:a16="http://schemas.microsoft.com/office/drawing/2014/main" val="3192065698"/>
                    </a:ext>
                  </a:extLst>
                </a:gridCol>
                <a:gridCol w="740664">
                  <a:extLst>
                    <a:ext uri="{9D8B030D-6E8A-4147-A177-3AD203B41FA5}">
                      <a16:colId xmlns:a16="http://schemas.microsoft.com/office/drawing/2014/main" val="2474377402"/>
                    </a:ext>
                  </a:extLst>
                </a:gridCol>
                <a:gridCol w="740664">
                  <a:extLst>
                    <a:ext uri="{9D8B030D-6E8A-4147-A177-3AD203B41FA5}">
                      <a16:colId xmlns:a16="http://schemas.microsoft.com/office/drawing/2014/main" val="2251730760"/>
                    </a:ext>
                  </a:extLst>
                </a:gridCol>
                <a:gridCol w="740664">
                  <a:extLst>
                    <a:ext uri="{9D8B030D-6E8A-4147-A177-3AD203B41FA5}">
                      <a16:colId xmlns:a16="http://schemas.microsoft.com/office/drawing/2014/main" val="241844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82668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https://www.instagram.com/p/CFFFUHRnWc4/media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18252</a:t>
                      </a:r>
                    </a:p>
                  </a:txBody>
                  <a:tcPr/>
                </a:tc>
                <a:extLst>
                  <a:ext uri="{0D108BD9-81ED-4DB2-BD59-A6C34878D82A}">
                    <a16:rowId xmlns:a16="http://schemas.microsoft.com/office/drawing/2014/main" val="957486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https://www.instagram.com/p/CFcnvo_n53e/media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a:t>
                      </a:r>
                    </a:p>
                  </a:txBody>
                  <a:tcPr/>
                </a:tc>
                <a:extLst>
                  <a:ext uri="{0D108BD9-81ED-4DB2-BD59-A6C34878D82A}">
                    <a16:rowId xmlns:a16="http://schemas.microsoft.com/office/drawing/2014/main" val="4223533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https://www.instagram.com/p/CFWuHIJnd4D/media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16308</a:t>
                      </a:r>
                    </a:p>
                  </a:txBody>
                  <a:tcPr/>
                </a:tc>
                <a:extLst>
                  <a:ext uri="{0D108BD9-81ED-4DB2-BD59-A6C34878D82A}">
                    <a16:rowId xmlns:a16="http://schemas.microsoft.com/office/drawing/2014/main" val="1011520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https://www.instagram.com/p/CFof073HbpV/media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13763</a:t>
                      </a:r>
                    </a:p>
                  </a:txBody>
                  <a:tcPr/>
                </a:tc>
                <a:extLst>
                  <a:ext uri="{0D108BD9-81ED-4DB2-BD59-A6C34878D82A}">
                    <a16:rowId xmlns:a16="http://schemas.microsoft.com/office/drawing/2014/main" val="866942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https://www.instagram.com/p/CFkLIJBHvW7/media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12731</a:t>
                      </a:r>
                    </a:p>
                  </a:txBody>
                  <a:tcPr/>
                </a:tc>
                <a:extLst>
                  <a:ext uri="{0D108BD9-81ED-4DB2-BD59-A6C34878D82A}">
                    <a16:rowId xmlns:a16="http://schemas.microsoft.com/office/drawing/2014/main" val="1162923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https://www.instagram.com/p/CFHz-Q9HTKS/media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11509</a:t>
                      </a:r>
                    </a:p>
                  </a:txBody>
                  <a:tcPr/>
                </a:tc>
                <a:extLst>
                  <a:ext uri="{0D108BD9-81ED-4DB2-BD59-A6C34878D82A}">
                    <a16:rowId xmlns:a16="http://schemas.microsoft.com/office/drawing/2014/main" val="2067014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https://www.instagram.com/p/CE06InCHnYb/media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11364</a:t>
                      </a:r>
                    </a:p>
                  </a:txBody>
                  <a:tcPr/>
                </a:tc>
                <a:extLst>
                  <a:ext uri="{0D108BD9-81ED-4DB2-BD59-A6C34878D82A}">
                    <a16:rowId xmlns:a16="http://schemas.microsoft.com/office/drawing/2014/main" val="3529944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https://www.instagram.com/p/CFe0oe-HeQZ/media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11260</a:t>
                      </a:r>
                    </a:p>
                  </a:txBody>
                  <a:tcPr/>
                </a:tc>
                <a:extLst>
                  <a:ext uri="{0D108BD9-81ED-4DB2-BD59-A6C34878D82A}">
                    <a16:rowId xmlns:a16="http://schemas.microsoft.com/office/drawing/2014/main" val="395077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https://www.instagram.com/p/CFKOuObHBfE/media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10860</a:t>
                      </a:r>
                    </a:p>
                  </a:txBody>
                  <a:tcPr/>
                </a:tc>
                <a:extLst>
                  <a:ext uri="{0D108BD9-81ED-4DB2-BD59-A6C34878D82A}">
                    <a16:rowId xmlns:a16="http://schemas.microsoft.com/office/drawing/2014/main" val="2321232779"/>
                  </a:ext>
                </a:extLst>
              </a:tr>
            </a:tbl>
          </a:graphicData>
        </a:graphic>
      </p:graphicFrame>
      <p:sp>
        <p:nvSpPr>
          <p:cNvPr id="4" name="Text Placeholder 3">
            <a:extLst>
              <a:ext uri="{FF2B5EF4-FFF2-40B4-BE49-F238E27FC236}">
                <a16:creationId xmlns:a16="http://schemas.microsoft.com/office/drawing/2014/main" id="{7FA20049-F811-4F90-BA43-383A254AF7B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6736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976DE-8AB9-4D2F-B0A3-200FF65EB614}"/>
              </a:ext>
            </a:extLst>
          </p:cNvPr>
          <p:cNvSpPr>
            <a:spLocks noGrp="1"/>
          </p:cNvSpPr>
          <p:nvPr>
            <p:ph type="title"/>
          </p:nvPr>
        </p:nvSpPr>
        <p:spPr/>
        <p:txBody>
          <a:bodyPr/>
          <a:lstStyle/>
          <a:p>
            <a:r>
              <a:rPr lang="en-US"/>
              <a:t>Instagram Posts Table | All Pages - 2 of 2</a:t>
            </a:r>
          </a:p>
        </p:txBody>
      </p:sp>
      <p:graphicFrame>
        <p:nvGraphicFramePr>
          <p:cNvPr id="5" name="Table Placeholder 4">
            <a:extLst>
              <a:ext uri="{FF2B5EF4-FFF2-40B4-BE49-F238E27FC236}">
                <a16:creationId xmlns:a16="http://schemas.microsoft.com/office/drawing/2014/main" id="{A418B3BF-BF55-4418-824C-2529A55D06A1}"/>
              </a:ext>
            </a:extLst>
          </p:cNvPr>
          <p:cNvGraphicFramePr>
            <a:graphicFrameLocks noGrp="1"/>
          </p:cNvGraphicFramePr>
          <p:nvPr>
            <p:ph type="tbl" sz="quarter" idx="13"/>
            <p:extLst>
              <p:ext uri="{D42A27DB-BD31-4B8C-83A1-F6EECF244321}">
                <p14:modId xmlns:p14="http://schemas.microsoft.com/office/powerpoint/2010/main" val="2879423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59964111"/>
                    </a:ext>
                  </a:extLst>
                </a:gridCol>
                <a:gridCol w="740664">
                  <a:extLst>
                    <a:ext uri="{9D8B030D-6E8A-4147-A177-3AD203B41FA5}">
                      <a16:colId xmlns:a16="http://schemas.microsoft.com/office/drawing/2014/main" val="1430526757"/>
                    </a:ext>
                  </a:extLst>
                </a:gridCol>
                <a:gridCol w="740664">
                  <a:extLst>
                    <a:ext uri="{9D8B030D-6E8A-4147-A177-3AD203B41FA5}">
                      <a16:colId xmlns:a16="http://schemas.microsoft.com/office/drawing/2014/main" val="689536049"/>
                    </a:ext>
                  </a:extLst>
                </a:gridCol>
                <a:gridCol w="740664">
                  <a:extLst>
                    <a:ext uri="{9D8B030D-6E8A-4147-A177-3AD203B41FA5}">
                      <a16:colId xmlns:a16="http://schemas.microsoft.com/office/drawing/2014/main" val="2793910338"/>
                    </a:ext>
                  </a:extLst>
                </a:gridCol>
                <a:gridCol w="740664">
                  <a:extLst>
                    <a:ext uri="{9D8B030D-6E8A-4147-A177-3AD203B41FA5}">
                      <a16:colId xmlns:a16="http://schemas.microsoft.com/office/drawing/2014/main" val="3105808039"/>
                    </a:ext>
                  </a:extLst>
                </a:gridCol>
                <a:gridCol w="740664">
                  <a:extLst>
                    <a:ext uri="{9D8B030D-6E8A-4147-A177-3AD203B41FA5}">
                      <a16:colId xmlns:a16="http://schemas.microsoft.com/office/drawing/2014/main" val="3592757280"/>
                    </a:ext>
                  </a:extLst>
                </a:gridCol>
                <a:gridCol w="740664">
                  <a:extLst>
                    <a:ext uri="{9D8B030D-6E8A-4147-A177-3AD203B41FA5}">
                      <a16:colId xmlns:a16="http://schemas.microsoft.com/office/drawing/2014/main" val="961441754"/>
                    </a:ext>
                  </a:extLst>
                </a:gridCol>
                <a:gridCol w="740664">
                  <a:extLst>
                    <a:ext uri="{9D8B030D-6E8A-4147-A177-3AD203B41FA5}">
                      <a16:colId xmlns:a16="http://schemas.microsoft.com/office/drawing/2014/main" val="2035169506"/>
                    </a:ext>
                  </a:extLst>
                </a:gridCol>
                <a:gridCol w="740664">
                  <a:extLst>
                    <a:ext uri="{9D8B030D-6E8A-4147-A177-3AD203B41FA5}">
                      <a16:colId xmlns:a16="http://schemas.microsoft.com/office/drawing/2014/main" val="2823362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90361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https://www.instagram.com/p/CFZWI33n1zE/media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10798</a:t>
                      </a:r>
                    </a:p>
                  </a:txBody>
                  <a:tcPr/>
                </a:tc>
                <a:extLst>
                  <a:ext uri="{0D108BD9-81ED-4DB2-BD59-A6C34878D82A}">
                    <a16:rowId xmlns:a16="http://schemas.microsoft.com/office/drawing/2014/main" val="324360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https://www.instagram.com/p/CE9EFM2DZrV/media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a:t>
                      </a:r>
                    </a:p>
                  </a:txBody>
                  <a:tcPr/>
                </a:tc>
                <a:extLst>
                  <a:ext uri="{0D108BD9-81ED-4DB2-BD59-A6C34878D82A}">
                    <a16:rowId xmlns:a16="http://schemas.microsoft.com/office/drawing/2014/main" val="4017439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https://www.instagram.com/p/CEq9JN_D5QT/media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a:t>
                      </a:r>
                    </a:p>
                  </a:txBody>
                  <a:tcPr/>
                </a:tc>
                <a:extLst>
                  <a:ext uri="{0D108BD9-81ED-4DB2-BD59-A6C34878D82A}">
                    <a16:rowId xmlns:a16="http://schemas.microsoft.com/office/drawing/2014/main" val="3518587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https://www.instagram.com/p/CFty2j6ntCa/media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extLst>
                  <a:ext uri="{0D108BD9-81ED-4DB2-BD59-A6C34878D82A}">
                    <a16:rowId xmlns:a16="http://schemas.microsoft.com/office/drawing/2014/main" val="3470019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https://www.instagram.com/p/CEmIpvrH1dC/media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8471</a:t>
                      </a:r>
                    </a:p>
                  </a:txBody>
                  <a:tcPr/>
                </a:tc>
                <a:extLst>
                  <a:ext uri="{0D108BD9-81ED-4DB2-BD59-A6C34878D82A}">
                    <a16:rowId xmlns:a16="http://schemas.microsoft.com/office/drawing/2014/main" val="3087090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https://www.instagram.com/p/CE3z5qon21h/media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8230</a:t>
                      </a:r>
                    </a:p>
                  </a:txBody>
                  <a:tcPr/>
                </a:tc>
                <a:extLst>
                  <a:ext uri="{0D108BD9-81ED-4DB2-BD59-A6C34878D82A}">
                    <a16:rowId xmlns:a16="http://schemas.microsoft.com/office/drawing/2014/main" val="57772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https://www.instagram.com/p/CFuC0gyn6lI/media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a:t>
                      </a:r>
                    </a:p>
                  </a:txBody>
                  <a:tcPr/>
                </a:tc>
                <a:extLst>
                  <a:ext uri="{0D108BD9-81ED-4DB2-BD59-A6C34878D82A}">
                    <a16:rowId xmlns:a16="http://schemas.microsoft.com/office/drawing/2014/main" val="996849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https://www.instagram.com/p/CFuOKm9nOrs/media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a:t>
                      </a:r>
                    </a:p>
                  </a:txBody>
                  <a:tcPr/>
                </a:tc>
                <a:extLst>
                  <a:ext uri="{0D108BD9-81ED-4DB2-BD59-A6C34878D82A}">
                    <a16:rowId xmlns:a16="http://schemas.microsoft.com/office/drawing/2014/main" val="1592476634"/>
                  </a:ext>
                </a:extLst>
              </a:tr>
            </a:tbl>
          </a:graphicData>
        </a:graphic>
      </p:graphicFrame>
      <p:sp>
        <p:nvSpPr>
          <p:cNvPr id="4" name="Text Placeholder 3">
            <a:extLst>
              <a:ext uri="{FF2B5EF4-FFF2-40B4-BE49-F238E27FC236}">
                <a16:creationId xmlns:a16="http://schemas.microsoft.com/office/drawing/2014/main" id="{30B5F6CE-EA1C-4630-B832-6CDB6ACD44C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59085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B5CF9-90D2-423F-84D0-065379311A71}"/>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7518B59E-7FE7-4636-8B2A-556CF35817F2}"/>
              </a:ext>
            </a:extLst>
          </p:cNvPr>
          <p:cNvGraphicFramePr>
            <a:graphicFrameLocks noGrp="1"/>
          </p:cNvGraphicFramePr>
          <p:nvPr>
            <p:ph type="tbl" sz="quarter" idx="13"/>
            <p:extLst>
              <p:ext uri="{D42A27DB-BD31-4B8C-83A1-F6EECF244321}">
                <p14:modId xmlns:p14="http://schemas.microsoft.com/office/powerpoint/2010/main" val="1710109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8318462"/>
                    </a:ext>
                  </a:extLst>
                </a:gridCol>
                <a:gridCol w="1645920">
                  <a:extLst>
                    <a:ext uri="{9D8B030D-6E8A-4147-A177-3AD203B41FA5}">
                      <a16:colId xmlns:a16="http://schemas.microsoft.com/office/drawing/2014/main" val="920030584"/>
                    </a:ext>
                  </a:extLst>
                </a:gridCol>
                <a:gridCol w="1645920">
                  <a:extLst>
                    <a:ext uri="{9D8B030D-6E8A-4147-A177-3AD203B41FA5}">
                      <a16:colId xmlns:a16="http://schemas.microsoft.com/office/drawing/2014/main" val="2405664462"/>
                    </a:ext>
                  </a:extLst>
                </a:gridCol>
                <a:gridCol w="1645920">
                  <a:extLst>
                    <a:ext uri="{9D8B030D-6E8A-4147-A177-3AD203B41FA5}">
                      <a16:colId xmlns:a16="http://schemas.microsoft.com/office/drawing/2014/main" val="603382309"/>
                    </a:ext>
                  </a:extLst>
                </a:gridCol>
                <a:gridCol w="1645920">
                  <a:extLst>
                    <a:ext uri="{9D8B030D-6E8A-4147-A177-3AD203B41FA5}">
                      <a16:colId xmlns:a16="http://schemas.microsoft.com/office/drawing/2014/main" val="376073755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575175264"/>
                  </a:ext>
                </a:extLst>
              </a:tr>
              <a:tr h="370840">
                <a:tc>
                  <a:txBody>
                    <a:bodyPr/>
                    <a:lstStyle/>
                    <a:p>
                      <a:r>
                        <a:rPr lang="en-US" sz="1000"/>
                        <a:t>94</a:t>
                      </a:r>
                    </a:p>
                  </a:txBody>
                  <a:tcPr/>
                </a:tc>
                <a:tc>
                  <a:txBody>
                    <a:bodyPr/>
                    <a:lstStyle/>
                    <a:p>
                      <a:r>
                        <a:rPr lang="en-US" sz="1000"/>
                        <a:t>0.9050</a:t>
                      </a:r>
                    </a:p>
                  </a:txBody>
                  <a:tcPr/>
                </a:tc>
                <a:tc>
                  <a:txBody>
                    <a:bodyPr/>
                    <a:lstStyle/>
                    <a:p>
                      <a:r>
                        <a:rPr lang="en-US" sz="1000"/>
                        <a:t>2897.68</a:t>
                      </a:r>
                    </a:p>
                  </a:txBody>
                  <a:tcPr/>
                </a:tc>
                <a:tc>
                  <a:txBody>
                    <a:bodyPr/>
                    <a:lstStyle/>
                    <a:p>
                      <a:r>
                        <a:rPr lang="en-US" sz="1000"/>
                        <a:t>336525</a:t>
                      </a:r>
                    </a:p>
                  </a:txBody>
                  <a:tcPr/>
                </a:tc>
                <a:tc>
                  <a:txBody>
                    <a:bodyPr/>
                    <a:lstStyle/>
                    <a:p>
                      <a:r>
                        <a:rPr lang="en-US" sz="1000"/>
                        <a:t>272382</a:t>
                      </a:r>
                    </a:p>
                  </a:txBody>
                  <a:tcPr/>
                </a:tc>
                <a:extLst>
                  <a:ext uri="{0D108BD9-81ED-4DB2-BD59-A6C34878D82A}">
                    <a16:rowId xmlns:a16="http://schemas.microsoft.com/office/drawing/2014/main" val="3525289750"/>
                  </a:ext>
                </a:extLst>
              </a:tr>
            </a:tbl>
          </a:graphicData>
        </a:graphic>
      </p:graphicFrame>
      <p:sp>
        <p:nvSpPr>
          <p:cNvPr id="4" name="Text Placeholder 3">
            <a:extLst>
              <a:ext uri="{FF2B5EF4-FFF2-40B4-BE49-F238E27FC236}">
                <a16:creationId xmlns:a16="http://schemas.microsoft.com/office/drawing/2014/main" id="{08BD3690-518E-43A1-9F38-6ABDFD4A385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3974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5243F-137C-483A-87C6-4AD188EE8907}"/>
              </a:ext>
            </a:extLst>
          </p:cNvPr>
          <p:cNvSpPr>
            <a:spLocks noGrp="1"/>
          </p:cNvSpPr>
          <p:nvPr>
            <p:ph type="title"/>
          </p:nvPr>
        </p:nvSpPr>
        <p:spPr/>
        <p:txBody>
          <a:bodyPr/>
          <a:lstStyle/>
          <a:p>
            <a:r>
              <a:rPr lang="en-US"/>
              <a:t>Instagram Stories Table  | All Pages - 1 of 14</a:t>
            </a:r>
          </a:p>
        </p:txBody>
      </p:sp>
      <p:graphicFrame>
        <p:nvGraphicFramePr>
          <p:cNvPr id="5" name="Table Placeholder 4">
            <a:extLst>
              <a:ext uri="{FF2B5EF4-FFF2-40B4-BE49-F238E27FC236}">
                <a16:creationId xmlns:a16="http://schemas.microsoft.com/office/drawing/2014/main" id="{9242617D-F9BB-4EE1-A812-5D05FD36AD1F}"/>
              </a:ext>
            </a:extLst>
          </p:cNvPr>
          <p:cNvGraphicFramePr>
            <a:graphicFrameLocks noGrp="1"/>
          </p:cNvGraphicFramePr>
          <p:nvPr>
            <p:ph type="tbl" sz="quarter" idx="13"/>
            <p:extLst>
              <p:ext uri="{D42A27DB-BD31-4B8C-83A1-F6EECF244321}">
                <p14:modId xmlns:p14="http://schemas.microsoft.com/office/powerpoint/2010/main" val="688554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06284397"/>
                    </a:ext>
                  </a:extLst>
                </a:gridCol>
                <a:gridCol w="905256">
                  <a:extLst>
                    <a:ext uri="{9D8B030D-6E8A-4147-A177-3AD203B41FA5}">
                      <a16:colId xmlns:a16="http://schemas.microsoft.com/office/drawing/2014/main" val="3616548903"/>
                    </a:ext>
                  </a:extLst>
                </a:gridCol>
                <a:gridCol w="905256">
                  <a:extLst>
                    <a:ext uri="{9D8B030D-6E8A-4147-A177-3AD203B41FA5}">
                      <a16:colId xmlns:a16="http://schemas.microsoft.com/office/drawing/2014/main" val="3019646878"/>
                    </a:ext>
                  </a:extLst>
                </a:gridCol>
                <a:gridCol w="905256">
                  <a:extLst>
                    <a:ext uri="{9D8B030D-6E8A-4147-A177-3AD203B41FA5}">
                      <a16:colId xmlns:a16="http://schemas.microsoft.com/office/drawing/2014/main" val="4215548044"/>
                    </a:ext>
                  </a:extLst>
                </a:gridCol>
                <a:gridCol w="905256">
                  <a:extLst>
                    <a:ext uri="{9D8B030D-6E8A-4147-A177-3AD203B41FA5}">
                      <a16:colId xmlns:a16="http://schemas.microsoft.com/office/drawing/2014/main" val="22048776"/>
                    </a:ext>
                  </a:extLst>
                </a:gridCol>
                <a:gridCol w="905256">
                  <a:extLst>
                    <a:ext uri="{9D8B030D-6E8A-4147-A177-3AD203B41FA5}">
                      <a16:colId xmlns:a16="http://schemas.microsoft.com/office/drawing/2014/main" val="2139443156"/>
                    </a:ext>
                  </a:extLst>
                </a:gridCol>
                <a:gridCol w="905256">
                  <a:extLst>
                    <a:ext uri="{9D8B030D-6E8A-4147-A177-3AD203B41FA5}">
                      <a16:colId xmlns:a16="http://schemas.microsoft.com/office/drawing/2014/main" val="3460672429"/>
                    </a:ext>
                  </a:extLst>
                </a:gridCol>
                <a:gridCol w="905256">
                  <a:extLst>
                    <a:ext uri="{9D8B030D-6E8A-4147-A177-3AD203B41FA5}">
                      <a16:colId xmlns:a16="http://schemas.microsoft.com/office/drawing/2014/main" val="2602155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79373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4134614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https://scontent-iad3-1.cdninstagram.com/v/t51.29350-15/120039562_174642544165015_2839794312641982923_n.jpg?_nc_cat=102&amp;_nc_sid=8ae9d6&amp;_nc_ohc=dAz_R4PpHbQAX8pWWHG&amp;_nc_ht=scontent-iad3-1.cdninstagram.com&amp;oh=92deae8f6d0d0fe05e7ef64aa0b5746c&amp;oe=5F90E29B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1984609203"/>
                  </a:ext>
                </a:extLst>
              </a:tr>
            </a:tbl>
          </a:graphicData>
        </a:graphic>
      </p:graphicFrame>
      <p:sp>
        <p:nvSpPr>
          <p:cNvPr id="4" name="Text Placeholder 3">
            <a:extLst>
              <a:ext uri="{FF2B5EF4-FFF2-40B4-BE49-F238E27FC236}">
                <a16:creationId xmlns:a16="http://schemas.microsoft.com/office/drawing/2014/main" id="{8118C516-1B57-469E-A167-069FF0D090F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93621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5114B-7D48-46A9-87FF-F1941D049ADE}"/>
              </a:ext>
            </a:extLst>
          </p:cNvPr>
          <p:cNvSpPr>
            <a:spLocks noGrp="1"/>
          </p:cNvSpPr>
          <p:nvPr>
            <p:ph type="title"/>
          </p:nvPr>
        </p:nvSpPr>
        <p:spPr/>
        <p:txBody>
          <a:bodyPr/>
          <a:lstStyle/>
          <a:p>
            <a:r>
              <a:rPr lang="en-US"/>
              <a:t>Instagram Stories Table  | All Pages - 2 of 14</a:t>
            </a:r>
          </a:p>
        </p:txBody>
      </p:sp>
      <p:graphicFrame>
        <p:nvGraphicFramePr>
          <p:cNvPr id="5" name="Table Placeholder 4">
            <a:extLst>
              <a:ext uri="{FF2B5EF4-FFF2-40B4-BE49-F238E27FC236}">
                <a16:creationId xmlns:a16="http://schemas.microsoft.com/office/drawing/2014/main" id="{3CED3332-9C86-427B-84F0-7784EA495A10}"/>
              </a:ext>
            </a:extLst>
          </p:cNvPr>
          <p:cNvGraphicFramePr>
            <a:graphicFrameLocks noGrp="1"/>
          </p:cNvGraphicFramePr>
          <p:nvPr>
            <p:ph type="tbl" sz="quarter" idx="13"/>
            <p:extLst>
              <p:ext uri="{D42A27DB-BD31-4B8C-83A1-F6EECF244321}">
                <p14:modId xmlns:p14="http://schemas.microsoft.com/office/powerpoint/2010/main" val="1720986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06681957"/>
                    </a:ext>
                  </a:extLst>
                </a:gridCol>
                <a:gridCol w="905256">
                  <a:extLst>
                    <a:ext uri="{9D8B030D-6E8A-4147-A177-3AD203B41FA5}">
                      <a16:colId xmlns:a16="http://schemas.microsoft.com/office/drawing/2014/main" val="4267108869"/>
                    </a:ext>
                  </a:extLst>
                </a:gridCol>
                <a:gridCol w="905256">
                  <a:extLst>
                    <a:ext uri="{9D8B030D-6E8A-4147-A177-3AD203B41FA5}">
                      <a16:colId xmlns:a16="http://schemas.microsoft.com/office/drawing/2014/main" val="3124423328"/>
                    </a:ext>
                  </a:extLst>
                </a:gridCol>
                <a:gridCol w="905256">
                  <a:extLst>
                    <a:ext uri="{9D8B030D-6E8A-4147-A177-3AD203B41FA5}">
                      <a16:colId xmlns:a16="http://schemas.microsoft.com/office/drawing/2014/main" val="1005994438"/>
                    </a:ext>
                  </a:extLst>
                </a:gridCol>
                <a:gridCol w="905256">
                  <a:extLst>
                    <a:ext uri="{9D8B030D-6E8A-4147-A177-3AD203B41FA5}">
                      <a16:colId xmlns:a16="http://schemas.microsoft.com/office/drawing/2014/main" val="2339818504"/>
                    </a:ext>
                  </a:extLst>
                </a:gridCol>
                <a:gridCol w="905256">
                  <a:extLst>
                    <a:ext uri="{9D8B030D-6E8A-4147-A177-3AD203B41FA5}">
                      <a16:colId xmlns:a16="http://schemas.microsoft.com/office/drawing/2014/main" val="1438721635"/>
                    </a:ext>
                  </a:extLst>
                </a:gridCol>
                <a:gridCol w="905256">
                  <a:extLst>
                    <a:ext uri="{9D8B030D-6E8A-4147-A177-3AD203B41FA5}">
                      <a16:colId xmlns:a16="http://schemas.microsoft.com/office/drawing/2014/main" val="3427238928"/>
                    </a:ext>
                  </a:extLst>
                </a:gridCol>
                <a:gridCol w="905256">
                  <a:extLst>
                    <a:ext uri="{9D8B030D-6E8A-4147-A177-3AD203B41FA5}">
                      <a16:colId xmlns:a16="http://schemas.microsoft.com/office/drawing/2014/main" val="116184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72697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3438746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https://scontent-iad3-1.cdninstagram.com/v/t51.29350-15/119914655_910551952800682_750900896309489682_n.jpg?_nc_cat=108&amp;_nc_sid=8ae9d6&amp;_nc_ohc=EQ3h_R5Fod4AX9_wMj1&amp;_nc_ht=scontent-iad3-1.cdninstagram.com&amp;oh=a9572c6e82e85cb0d3ba40211c094124&amp;oe=5F8E4451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1818265409"/>
                  </a:ext>
                </a:extLst>
              </a:tr>
            </a:tbl>
          </a:graphicData>
        </a:graphic>
      </p:graphicFrame>
      <p:sp>
        <p:nvSpPr>
          <p:cNvPr id="4" name="Text Placeholder 3">
            <a:extLst>
              <a:ext uri="{FF2B5EF4-FFF2-40B4-BE49-F238E27FC236}">
                <a16:creationId xmlns:a16="http://schemas.microsoft.com/office/drawing/2014/main" id="{C24CE628-7E13-42F1-8E52-DB402A2F434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80826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61536-F86E-475C-B0C9-6E12E10131F6}"/>
              </a:ext>
            </a:extLst>
          </p:cNvPr>
          <p:cNvSpPr>
            <a:spLocks noGrp="1"/>
          </p:cNvSpPr>
          <p:nvPr>
            <p:ph type="title"/>
          </p:nvPr>
        </p:nvSpPr>
        <p:spPr/>
        <p:txBody>
          <a:bodyPr/>
          <a:lstStyle/>
          <a:p>
            <a:r>
              <a:rPr lang="en-US"/>
              <a:t>Instagram Stories Table  | All Pages - 3 of 14</a:t>
            </a:r>
          </a:p>
        </p:txBody>
      </p:sp>
      <p:graphicFrame>
        <p:nvGraphicFramePr>
          <p:cNvPr id="5" name="Table Placeholder 4">
            <a:extLst>
              <a:ext uri="{FF2B5EF4-FFF2-40B4-BE49-F238E27FC236}">
                <a16:creationId xmlns:a16="http://schemas.microsoft.com/office/drawing/2014/main" id="{D7539467-52D6-48C4-97AD-FBE4AC46E7F0}"/>
              </a:ext>
            </a:extLst>
          </p:cNvPr>
          <p:cNvGraphicFramePr>
            <a:graphicFrameLocks noGrp="1"/>
          </p:cNvGraphicFramePr>
          <p:nvPr>
            <p:ph type="tbl" sz="quarter" idx="13"/>
            <p:extLst>
              <p:ext uri="{D42A27DB-BD31-4B8C-83A1-F6EECF244321}">
                <p14:modId xmlns:p14="http://schemas.microsoft.com/office/powerpoint/2010/main" val="1768264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32869069"/>
                    </a:ext>
                  </a:extLst>
                </a:gridCol>
                <a:gridCol w="905256">
                  <a:extLst>
                    <a:ext uri="{9D8B030D-6E8A-4147-A177-3AD203B41FA5}">
                      <a16:colId xmlns:a16="http://schemas.microsoft.com/office/drawing/2014/main" val="4265089556"/>
                    </a:ext>
                  </a:extLst>
                </a:gridCol>
                <a:gridCol w="905256">
                  <a:extLst>
                    <a:ext uri="{9D8B030D-6E8A-4147-A177-3AD203B41FA5}">
                      <a16:colId xmlns:a16="http://schemas.microsoft.com/office/drawing/2014/main" val="890708381"/>
                    </a:ext>
                  </a:extLst>
                </a:gridCol>
                <a:gridCol w="905256">
                  <a:extLst>
                    <a:ext uri="{9D8B030D-6E8A-4147-A177-3AD203B41FA5}">
                      <a16:colId xmlns:a16="http://schemas.microsoft.com/office/drawing/2014/main" val="477528334"/>
                    </a:ext>
                  </a:extLst>
                </a:gridCol>
                <a:gridCol w="905256">
                  <a:extLst>
                    <a:ext uri="{9D8B030D-6E8A-4147-A177-3AD203B41FA5}">
                      <a16:colId xmlns:a16="http://schemas.microsoft.com/office/drawing/2014/main" val="3761274720"/>
                    </a:ext>
                  </a:extLst>
                </a:gridCol>
                <a:gridCol w="905256">
                  <a:extLst>
                    <a:ext uri="{9D8B030D-6E8A-4147-A177-3AD203B41FA5}">
                      <a16:colId xmlns:a16="http://schemas.microsoft.com/office/drawing/2014/main" val="3290796616"/>
                    </a:ext>
                  </a:extLst>
                </a:gridCol>
                <a:gridCol w="905256">
                  <a:extLst>
                    <a:ext uri="{9D8B030D-6E8A-4147-A177-3AD203B41FA5}">
                      <a16:colId xmlns:a16="http://schemas.microsoft.com/office/drawing/2014/main" val="803514868"/>
                    </a:ext>
                  </a:extLst>
                </a:gridCol>
                <a:gridCol w="905256">
                  <a:extLst>
                    <a:ext uri="{9D8B030D-6E8A-4147-A177-3AD203B41FA5}">
                      <a16:colId xmlns:a16="http://schemas.microsoft.com/office/drawing/2014/main" val="439974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7711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https://scontent-iad3-1.cdninstagram.com/v/t51.29350-15/119985344_673662346582016_725371086642488309_n.jpg?_nc_cat=106&amp;_nc_sid=8ae9d6&amp;_nc_ohc=1tk3KYArtlIAX8O77ur&amp;_nc_ht=scontent-iad3-1.cdninstagram.com&amp;oh=f3fff2a5de878e7b09d1969ec2f489b2&amp;oe=5F938533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2671000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366451282"/>
                  </a:ext>
                </a:extLst>
              </a:tr>
            </a:tbl>
          </a:graphicData>
        </a:graphic>
      </p:graphicFrame>
      <p:sp>
        <p:nvSpPr>
          <p:cNvPr id="4" name="Text Placeholder 3">
            <a:extLst>
              <a:ext uri="{FF2B5EF4-FFF2-40B4-BE49-F238E27FC236}">
                <a16:creationId xmlns:a16="http://schemas.microsoft.com/office/drawing/2014/main" id="{13366140-20F4-4E82-87B9-CAD11C7BBDA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94352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AB230-A352-40D6-A7DD-F8804A9A2169}"/>
              </a:ext>
            </a:extLst>
          </p:cNvPr>
          <p:cNvSpPr>
            <a:spLocks noGrp="1"/>
          </p:cNvSpPr>
          <p:nvPr>
            <p:ph type="title"/>
          </p:nvPr>
        </p:nvSpPr>
        <p:spPr/>
        <p:txBody>
          <a:bodyPr/>
          <a:lstStyle/>
          <a:p>
            <a:r>
              <a:rPr lang="en-US"/>
              <a:t>Instagram Stories Table  | All Pages - 4 of 14</a:t>
            </a:r>
          </a:p>
        </p:txBody>
      </p:sp>
      <p:graphicFrame>
        <p:nvGraphicFramePr>
          <p:cNvPr id="5" name="Table Placeholder 4">
            <a:extLst>
              <a:ext uri="{FF2B5EF4-FFF2-40B4-BE49-F238E27FC236}">
                <a16:creationId xmlns:a16="http://schemas.microsoft.com/office/drawing/2014/main" id="{C5032D93-8928-4E0E-9685-042A1327A94F}"/>
              </a:ext>
            </a:extLst>
          </p:cNvPr>
          <p:cNvGraphicFramePr>
            <a:graphicFrameLocks noGrp="1"/>
          </p:cNvGraphicFramePr>
          <p:nvPr>
            <p:ph type="tbl" sz="quarter" idx="13"/>
            <p:extLst>
              <p:ext uri="{D42A27DB-BD31-4B8C-83A1-F6EECF244321}">
                <p14:modId xmlns:p14="http://schemas.microsoft.com/office/powerpoint/2010/main" val="1327029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31806086"/>
                    </a:ext>
                  </a:extLst>
                </a:gridCol>
                <a:gridCol w="905256">
                  <a:extLst>
                    <a:ext uri="{9D8B030D-6E8A-4147-A177-3AD203B41FA5}">
                      <a16:colId xmlns:a16="http://schemas.microsoft.com/office/drawing/2014/main" val="4219316017"/>
                    </a:ext>
                  </a:extLst>
                </a:gridCol>
                <a:gridCol w="905256">
                  <a:extLst>
                    <a:ext uri="{9D8B030D-6E8A-4147-A177-3AD203B41FA5}">
                      <a16:colId xmlns:a16="http://schemas.microsoft.com/office/drawing/2014/main" val="2267816001"/>
                    </a:ext>
                  </a:extLst>
                </a:gridCol>
                <a:gridCol w="905256">
                  <a:extLst>
                    <a:ext uri="{9D8B030D-6E8A-4147-A177-3AD203B41FA5}">
                      <a16:colId xmlns:a16="http://schemas.microsoft.com/office/drawing/2014/main" val="1049000891"/>
                    </a:ext>
                  </a:extLst>
                </a:gridCol>
                <a:gridCol w="905256">
                  <a:extLst>
                    <a:ext uri="{9D8B030D-6E8A-4147-A177-3AD203B41FA5}">
                      <a16:colId xmlns:a16="http://schemas.microsoft.com/office/drawing/2014/main" val="3698340041"/>
                    </a:ext>
                  </a:extLst>
                </a:gridCol>
                <a:gridCol w="905256">
                  <a:extLst>
                    <a:ext uri="{9D8B030D-6E8A-4147-A177-3AD203B41FA5}">
                      <a16:colId xmlns:a16="http://schemas.microsoft.com/office/drawing/2014/main" val="487400415"/>
                    </a:ext>
                  </a:extLst>
                </a:gridCol>
                <a:gridCol w="905256">
                  <a:extLst>
                    <a:ext uri="{9D8B030D-6E8A-4147-A177-3AD203B41FA5}">
                      <a16:colId xmlns:a16="http://schemas.microsoft.com/office/drawing/2014/main" val="3834603071"/>
                    </a:ext>
                  </a:extLst>
                </a:gridCol>
                <a:gridCol w="905256">
                  <a:extLst>
                    <a:ext uri="{9D8B030D-6E8A-4147-A177-3AD203B41FA5}">
                      <a16:colId xmlns:a16="http://schemas.microsoft.com/office/drawing/2014/main" val="281135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35710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3214760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https://scontent-dfw5-2.cdninstagram.com/v/t51.29350-15/120041954_802049397251373_7616295069601809571_n.jpg?_nc_cat=102&amp;_nc_sid=8ae9d6&amp;_nc_ohc=K3noQUGUqY0AX9M6aPF&amp;_nc_ht=scontent-dfw5-2.cdninstagram.com&amp;oh=2acaf7aa3a083b1884530766f90a7706&amp;oe=5F90E5B5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3527226290"/>
                  </a:ext>
                </a:extLst>
              </a:tr>
            </a:tbl>
          </a:graphicData>
        </a:graphic>
      </p:graphicFrame>
      <p:sp>
        <p:nvSpPr>
          <p:cNvPr id="4" name="Text Placeholder 3">
            <a:extLst>
              <a:ext uri="{FF2B5EF4-FFF2-40B4-BE49-F238E27FC236}">
                <a16:creationId xmlns:a16="http://schemas.microsoft.com/office/drawing/2014/main" id="{32274485-A6BC-4C46-8F79-4E5C900244F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52778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57BFA-AFB4-4212-B5FA-4320109EE2A8}"/>
              </a:ext>
            </a:extLst>
          </p:cNvPr>
          <p:cNvSpPr>
            <a:spLocks noGrp="1"/>
          </p:cNvSpPr>
          <p:nvPr>
            <p:ph type="title"/>
          </p:nvPr>
        </p:nvSpPr>
        <p:spPr/>
        <p:txBody>
          <a:bodyPr/>
          <a:lstStyle/>
          <a:p>
            <a:r>
              <a:rPr lang="en-US"/>
              <a:t>Instagram Stories Table  | All Pages - 5 of 14</a:t>
            </a:r>
          </a:p>
        </p:txBody>
      </p:sp>
      <p:graphicFrame>
        <p:nvGraphicFramePr>
          <p:cNvPr id="5" name="Table Placeholder 4">
            <a:extLst>
              <a:ext uri="{FF2B5EF4-FFF2-40B4-BE49-F238E27FC236}">
                <a16:creationId xmlns:a16="http://schemas.microsoft.com/office/drawing/2014/main" id="{33C5E9CC-67C6-46D1-9243-4F1DE9626DB4}"/>
              </a:ext>
            </a:extLst>
          </p:cNvPr>
          <p:cNvGraphicFramePr>
            <a:graphicFrameLocks noGrp="1"/>
          </p:cNvGraphicFramePr>
          <p:nvPr>
            <p:ph type="tbl" sz="quarter" idx="13"/>
            <p:extLst>
              <p:ext uri="{D42A27DB-BD31-4B8C-83A1-F6EECF244321}">
                <p14:modId xmlns:p14="http://schemas.microsoft.com/office/powerpoint/2010/main" val="4166029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22013018"/>
                    </a:ext>
                  </a:extLst>
                </a:gridCol>
                <a:gridCol w="905256">
                  <a:extLst>
                    <a:ext uri="{9D8B030D-6E8A-4147-A177-3AD203B41FA5}">
                      <a16:colId xmlns:a16="http://schemas.microsoft.com/office/drawing/2014/main" val="2167440635"/>
                    </a:ext>
                  </a:extLst>
                </a:gridCol>
                <a:gridCol w="905256">
                  <a:extLst>
                    <a:ext uri="{9D8B030D-6E8A-4147-A177-3AD203B41FA5}">
                      <a16:colId xmlns:a16="http://schemas.microsoft.com/office/drawing/2014/main" val="1778534959"/>
                    </a:ext>
                  </a:extLst>
                </a:gridCol>
                <a:gridCol w="905256">
                  <a:extLst>
                    <a:ext uri="{9D8B030D-6E8A-4147-A177-3AD203B41FA5}">
                      <a16:colId xmlns:a16="http://schemas.microsoft.com/office/drawing/2014/main" val="2240454902"/>
                    </a:ext>
                  </a:extLst>
                </a:gridCol>
                <a:gridCol w="905256">
                  <a:extLst>
                    <a:ext uri="{9D8B030D-6E8A-4147-A177-3AD203B41FA5}">
                      <a16:colId xmlns:a16="http://schemas.microsoft.com/office/drawing/2014/main" val="2478189622"/>
                    </a:ext>
                  </a:extLst>
                </a:gridCol>
                <a:gridCol w="905256">
                  <a:extLst>
                    <a:ext uri="{9D8B030D-6E8A-4147-A177-3AD203B41FA5}">
                      <a16:colId xmlns:a16="http://schemas.microsoft.com/office/drawing/2014/main" val="1100169540"/>
                    </a:ext>
                  </a:extLst>
                </a:gridCol>
                <a:gridCol w="905256">
                  <a:extLst>
                    <a:ext uri="{9D8B030D-6E8A-4147-A177-3AD203B41FA5}">
                      <a16:colId xmlns:a16="http://schemas.microsoft.com/office/drawing/2014/main" val="2588573305"/>
                    </a:ext>
                  </a:extLst>
                </a:gridCol>
                <a:gridCol w="905256">
                  <a:extLst>
                    <a:ext uri="{9D8B030D-6E8A-4147-A177-3AD203B41FA5}">
                      <a16:colId xmlns:a16="http://schemas.microsoft.com/office/drawing/2014/main" val="1167723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77762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2858963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3731557045"/>
                  </a:ext>
                </a:extLst>
              </a:tr>
            </a:tbl>
          </a:graphicData>
        </a:graphic>
      </p:graphicFrame>
      <p:sp>
        <p:nvSpPr>
          <p:cNvPr id="4" name="Text Placeholder 3">
            <a:extLst>
              <a:ext uri="{FF2B5EF4-FFF2-40B4-BE49-F238E27FC236}">
                <a16:creationId xmlns:a16="http://schemas.microsoft.com/office/drawing/2014/main" id="{C9DED84C-EDE4-4DE5-BE9D-3165C7C4AB9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46798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125D5-E1F9-40F3-AF7C-F7A5989C2FBC}"/>
              </a:ext>
            </a:extLst>
          </p:cNvPr>
          <p:cNvSpPr>
            <a:spLocks noGrp="1"/>
          </p:cNvSpPr>
          <p:nvPr>
            <p:ph type="title"/>
          </p:nvPr>
        </p:nvSpPr>
        <p:spPr/>
        <p:txBody>
          <a:bodyPr/>
          <a:lstStyle/>
          <a:p>
            <a:r>
              <a:rPr lang="en-US"/>
              <a:t>Instagram Stories Table  | All Pages - 6 of 14</a:t>
            </a:r>
          </a:p>
        </p:txBody>
      </p:sp>
      <p:graphicFrame>
        <p:nvGraphicFramePr>
          <p:cNvPr id="5" name="Table Placeholder 4">
            <a:extLst>
              <a:ext uri="{FF2B5EF4-FFF2-40B4-BE49-F238E27FC236}">
                <a16:creationId xmlns:a16="http://schemas.microsoft.com/office/drawing/2014/main" id="{FFA68AD3-2CF2-4754-9380-13B023FC52E8}"/>
              </a:ext>
            </a:extLst>
          </p:cNvPr>
          <p:cNvGraphicFramePr>
            <a:graphicFrameLocks noGrp="1"/>
          </p:cNvGraphicFramePr>
          <p:nvPr>
            <p:ph type="tbl" sz="quarter" idx="13"/>
            <p:extLst>
              <p:ext uri="{D42A27DB-BD31-4B8C-83A1-F6EECF244321}">
                <p14:modId xmlns:p14="http://schemas.microsoft.com/office/powerpoint/2010/main" val="1950922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19354306"/>
                    </a:ext>
                  </a:extLst>
                </a:gridCol>
                <a:gridCol w="905256">
                  <a:extLst>
                    <a:ext uri="{9D8B030D-6E8A-4147-A177-3AD203B41FA5}">
                      <a16:colId xmlns:a16="http://schemas.microsoft.com/office/drawing/2014/main" val="856751477"/>
                    </a:ext>
                  </a:extLst>
                </a:gridCol>
                <a:gridCol w="905256">
                  <a:extLst>
                    <a:ext uri="{9D8B030D-6E8A-4147-A177-3AD203B41FA5}">
                      <a16:colId xmlns:a16="http://schemas.microsoft.com/office/drawing/2014/main" val="3923578370"/>
                    </a:ext>
                  </a:extLst>
                </a:gridCol>
                <a:gridCol w="905256">
                  <a:extLst>
                    <a:ext uri="{9D8B030D-6E8A-4147-A177-3AD203B41FA5}">
                      <a16:colId xmlns:a16="http://schemas.microsoft.com/office/drawing/2014/main" val="1813891135"/>
                    </a:ext>
                  </a:extLst>
                </a:gridCol>
                <a:gridCol w="905256">
                  <a:extLst>
                    <a:ext uri="{9D8B030D-6E8A-4147-A177-3AD203B41FA5}">
                      <a16:colId xmlns:a16="http://schemas.microsoft.com/office/drawing/2014/main" val="3311534879"/>
                    </a:ext>
                  </a:extLst>
                </a:gridCol>
                <a:gridCol w="905256">
                  <a:extLst>
                    <a:ext uri="{9D8B030D-6E8A-4147-A177-3AD203B41FA5}">
                      <a16:colId xmlns:a16="http://schemas.microsoft.com/office/drawing/2014/main" val="3431212403"/>
                    </a:ext>
                  </a:extLst>
                </a:gridCol>
                <a:gridCol w="905256">
                  <a:extLst>
                    <a:ext uri="{9D8B030D-6E8A-4147-A177-3AD203B41FA5}">
                      <a16:colId xmlns:a16="http://schemas.microsoft.com/office/drawing/2014/main" val="94493457"/>
                    </a:ext>
                  </a:extLst>
                </a:gridCol>
                <a:gridCol w="905256">
                  <a:extLst>
                    <a:ext uri="{9D8B030D-6E8A-4147-A177-3AD203B41FA5}">
                      <a16:colId xmlns:a16="http://schemas.microsoft.com/office/drawing/2014/main" val="2097658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78936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119700854_347277089919448_8506140243339383718_n.jpg?_nc_cat=104&amp;_nc_sid=8ae9d6&amp;_nc_ohc=o5KrTYrBgHcAX_P221F&amp;_nc_oc=AQlch_fMwvG2L61QR1_jxZAvjODvXbBzRn9E_weXbrt3GGdxk6TXo0KlfwMx7CWUUfE&amp;_nc_ht=scontent-iad3-1.cdninstagram.com&amp;oh=5d567cf8e54b2b7d637d0401fda515db&amp;oe=5F8CB5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2236150222"/>
                  </a:ext>
                </a:extLst>
              </a:tr>
            </a:tbl>
          </a:graphicData>
        </a:graphic>
      </p:graphicFrame>
      <p:sp>
        <p:nvSpPr>
          <p:cNvPr id="4" name="Text Placeholder 3">
            <a:extLst>
              <a:ext uri="{FF2B5EF4-FFF2-40B4-BE49-F238E27FC236}">
                <a16:creationId xmlns:a16="http://schemas.microsoft.com/office/drawing/2014/main" id="{5B23226F-BAB9-46A9-A840-5C8DBB74591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72249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4595A-23AD-4979-AF64-5ABDB4CE4EA0}"/>
              </a:ext>
            </a:extLst>
          </p:cNvPr>
          <p:cNvSpPr>
            <a:spLocks noGrp="1"/>
          </p:cNvSpPr>
          <p:nvPr>
            <p:ph type="title"/>
          </p:nvPr>
        </p:nvSpPr>
        <p:spPr/>
        <p:txBody>
          <a:bodyPr/>
          <a:lstStyle/>
          <a:p>
            <a:r>
              <a:rPr lang="en-US"/>
              <a:t>Instagram Stories Table  | All Pages - 7 of 14</a:t>
            </a:r>
          </a:p>
        </p:txBody>
      </p:sp>
      <p:graphicFrame>
        <p:nvGraphicFramePr>
          <p:cNvPr id="5" name="Table Placeholder 4">
            <a:extLst>
              <a:ext uri="{FF2B5EF4-FFF2-40B4-BE49-F238E27FC236}">
                <a16:creationId xmlns:a16="http://schemas.microsoft.com/office/drawing/2014/main" id="{BA484875-CF46-4B05-99FC-DA0D25E4AFD4}"/>
              </a:ext>
            </a:extLst>
          </p:cNvPr>
          <p:cNvGraphicFramePr>
            <a:graphicFrameLocks noGrp="1"/>
          </p:cNvGraphicFramePr>
          <p:nvPr>
            <p:ph type="tbl" sz="quarter" idx="13"/>
            <p:extLst>
              <p:ext uri="{D42A27DB-BD31-4B8C-83A1-F6EECF244321}">
                <p14:modId xmlns:p14="http://schemas.microsoft.com/office/powerpoint/2010/main" val="1185160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01469276"/>
                    </a:ext>
                  </a:extLst>
                </a:gridCol>
                <a:gridCol w="905256">
                  <a:extLst>
                    <a:ext uri="{9D8B030D-6E8A-4147-A177-3AD203B41FA5}">
                      <a16:colId xmlns:a16="http://schemas.microsoft.com/office/drawing/2014/main" val="2239620448"/>
                    </a:ext>
                  </a:extLst>
                </a:gridCol>
                <a:gridCol w="905256">
                  <a:extLst>
                    <a:ext uri="{9D8B030D-6E8A-4147-A177-3AD203B41FA5}">
                      <a16:colId xmlns:a16="http://schemas.microsoft.com/office/drawing/2014/main" val="772395460"/>
                    </a:ext>
                  </a:extLst>
                </a:gridCol>
                <a:gridCol w="905256">
                  <a:extLst>
                    <a:ext uri="{9D8B030D-6E8A-4147-A177-3AD203B41FA5}">
                      <a16:colId xmlns:a16="http://schemas.microsoft.com/office/drawing/2014/main" val="244196538"/>
                    </a:ext>
                  </a:extLst>
                </a:gridCol>
                <a:gridCol w="905256">
                  <a:extLst>
                    <a:ext uri="{9D8B030D-6E8A-4147-A177-3AD203B41FA5}">
                      <a16:colId xmlns:a16="http://schemas.microsoft.com/office/drawing/2014/main" val="3198130504"/>
                    </a:ext>
                  </a:extLst>
                </a:gridCol>
                <a:gridCol w="905256">
                  <a:extLst>
                    <a:ext uri="{9D8B030D-6E8A-4147-A177-3AD203B41FA5}">
                      <a16:colId xmlns:a16="http://schemas.microsoft.com/office/drawing/2014/main" val="562202312"/>
                    </a:ext>
                  </a:extLst>
                </a:gridCol>
                <a:gridCol w="905256">
                  <a:extLst>
                    <a:ext uri="{9D8B030D-6E8A-4147-A177-3AD203B41FA5}">
                      <a16:colId xmlns:a16="http://schemas.microsoft.com/office/drawing/2014/main" val="4186964369"/>
                    </a:ext>
                  </a:extLst>
                </a:gridCol>
                <a:gridCol w="905256">
                  <a:extLst>
                    <a:ext uri="{9D8B030D-6E8A-4147-A177-3AD203B41FA5}">
                      <a16:colId xmlns:a16="http://schemas.microsoft.com/office/drawing/2014/main" val="2237661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30550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https://scontent-iad3-1.cdninstagram.com/v/t51.29350-15/119934303_350557312964759_6857701787636743686_n.jpg?_nc_cat=104&amp;_nc_sid=8ae9d6&amp;_nc_ohc=l51SGzSxLYEAX9XWmja&amp;_nc_ht=scontent-iad3-1.cdninstagram.com&amp;oh=ddf051b575276cce87258e294f8b62a9&amp;oe=5F92185D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532853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146488596"/>
                  </a:ext>
                </a:extLst>
              </a:tr>
            </a:tbl>
          </a:graphicData>
        </a:graphic>
      </p:graphicFrame>
      <p:sp>
        <p:nvSpPr>
          <p:cNvPr id="4" name="Text Placeholder 3">
            <a:extLst>
              <a:ext uri="{FF2B5EF4-FFF2-40B4-BE49-F238E27FC236}">
                <a16:creationId xmlns:a16="http://schemas.microsoft.com/office/drawing/2014/main" id="{D03D1F2B-64EE-4417-8D67-C44235A96C1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14046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F021F-8829-4048-82DC-E01437A6D853}"/>
              </a:ext>
            </a:extLst>
          </p:cNvPr>
          <p:cNvSpPr>
            <a:spLocks noGrp="1"/>
          </p:cNvSpPr>
          <p:nvPr>
            <p:ph type="title"/>
          </p:nvPr>
        </p:nvSpPr>
        <p:spPr/>
        <p:txBody>
          <a:bodyPr/>
          <a:lstStyle/>
          <a:p>
            <a:r>
              <a:rPr lang="en-US"/>
              <a:t>Instagram Stories Table  | All Pages - 8 of 14</a:t>
            </a:r>
          </a:p>
        </p:txBody>
      </p:sp>
      <p:graphicFrame>
        <p:nvGraphicFramePr>
          <p:cNvPr id="5" name="Table Placeholder 4">
            <a:extLst>
              <a:ext uri="{FF2B5EF4-FFF2-40B4-BE49-F238E27FC236}">
                <a16:creationId xmlns:a16="http://schemas.microsoft.com/office/drawing/2014/main" id="{F0EAB0FE-B6E1-48F0-A53B-C350C698108D}"/>
              </a:ext>
            </a:extLst>
          </p:cNvPr>
          <p:cNvGraphicFramePr>
            <a:graphicFrameLocks noGrp="1"/>
          </p:cNvGraphicFramePr>
          <p:nvPr>
            <p:ph type="tbl" sz="quarter" idx="13"/>
            <p:extLst>
              <p:ext uri="{D42A27DB-BD31-4B8C-83A1-F6EECF244321}">
                <p14:modId xmlns:p14="http://schemas.microsoft.com/office/powerpoint/2010/main" val="4199462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54764229"/>
                    </a:ext>
                  </a:extLst>
                </a:gridCol>
                <a:gridCol w="905256">
                  <a:extLst>
                    <a:ext uri="{9D8B030D-6E8A-4147-A177-3AD203B41FA5}">
                      <a16:colId xmlns:a16="http://schemas.microsoft.com/office/drawing/2014/main" val="791063515"/>
                    </a:ext>
                  </a:extLst>
                </a:gridCol>
                <a:gridCol w="905256">
                  <a:extLst>
                    <a:ext uri="{9D8B030D-6E8A-4147-A177-3AD203B41FA5}">
                      <a16:colId xmlns:a16="http://schemas.microsoft.com/office/drawing/2014/main" val="4147622360"/>
                    </a:ext>
                  </a:extLst>
                </a:gridCol>
                <a:gridCol w="905256">
                  <a:extLst>
                    <a:ext uri="{9D8B030D-6E8A-4147-A177-3AD203B41FA5}">
                      <a16:colId xmlns:a16="http://schemas.microsoft.com/office/drawing/2014/main" val="150050968"/>
                    </a:ext>
                  </a:extLst>
                </a:gridCol>
                <a:gridCol w="905256">
                  <a:extLst>
                    <a:ext uri="{9D8B030D-6E8A-4147-A177-3AD203B41FA5}">
                      <a16:colId xmlns:a16="http://schemas.microsoft.com/office/drawing/2014/main" val="2123547439"/>
                    </a:ext>
                  </a:extLst>
                </a:gridCol>
                <a:gridCol w="905256">
                  <a:extLst>
                    <a:ext uri="{9D8B030D-6E8A-4147-A177-3AD203B41FA5}">
                      <a16:colId xmlns:a16="http://schemas.microsoft.com/office/drawing/2014/main" val="1120322113"/>
                    </a:ext>
                  </a:extLst>
                </a:gridCol>
                <a:gridCol w="905256">
                  <a:extLst>
                    <a:ext uri="{9D8B030D-6E8A-4147-A177-3AD203B41FA5}">
                      <a16:colId xmlns:a16="http://schemas.microsoft.com/office/drawing/2014/main" val="1039343627"/>
                    </a:ext>
                  </a:extLst>
                </a:gridCol>
                <a:gridCol w="905256">
                  <a:extLst>
                    <a:ext uri="{9D8B030D-6E8A-4147-A177-3AD203B41FA5}">
                      <a16:colId xmlns:a16="http://schemas.microsoft.com/office/drawing/2014/main" val="2272661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00012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https://scontent-iad3-1.cdninstagram.com/v/t51.29350-15/119950296_2922657631169377_2865863158429732012_n.jpg?_nc_cat=107&amp;_nc_sid=8ae9d6&amp;_nc_ohc=7LQnPwHtLZ0AX90YU3O&amp;_nc_ht=scontent-iad3-1.cdninstagram.com&amp;oh=1031852eb8008ecf6ee19abaeff5ca5a&amp;oe=5F8EEC03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26568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2674858017"/>
                  </a:ext>
                </a:extLst>
              </a:tr>
            </a:tbl>
          </a:graphicData>
        </a:graphic>
      </p:graphicFrame>
      <p:sp>
        <p:nvSpPr>
          <p:cNvPr id="4" name="Text Placeholder 3">
            <a:extLst>
              <a:ext uri="{FF2B5EF4-FFF2-40B4-BE49-F238E27FC236}">
                <a16:creationId xmlns:a16="http://schemas.microsoft.com/office/drawing/2014/main" id="{4BEDD77C-6F89-46ED-BA56-FD3CBF249E9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04299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B198E-A31A-4E77-9454-A93210281B9E}"/>
              </a:ext>
            </a:extLst>
          </p:cNvPr>
          <p:cNvSpPr>
            <a:spLocks noGrp="1"/>
          </p:cNvSpPr>
          <p:nvPr>
            <p:ph type="title"/>
          </p:nvPr>
        </p:nvSpPr>
        <p:spPr/>
        <p:txBody>
          <a:bodyPr/>
          <a:lstStyle/>
          <a:p>
            <a:r>
              <a:rPr lang="en-US"/>
              <a:t>Instagram Stories Table  | All Pages - 9 of 14</a:t>
            </a:r>
          </a:p>
        </p:txBody>
      </p:sp>
      <p:graphicFrame>
        <p:nvGraphicFramePr>
          <p:cNvPr id="5" name="Table Placeholder 4">
            <a:extLst>
              <a:ext uri="{FF2B5EF4-FFF2-40B4-BE49-F238E27FC236}">
                <a16:creationId xmlns:a16="http://schemas.microsoft.com/office/drawing/2014/main" id="{270609E1-B2FB-4435-918A-4DCDB9F9FBD5}"/>
              </a:ext>
            </a:extLst>
          </p:cNvPr>
          <p:cNvGraphicFramePr>
            <a:graphicFrameLocks noGrp="1"/>
          </p:cNvGraphicFramePr>
          <p:nvPr>
            <p:ph type="tbl" sz="quarter" idx="13"/>
            <p:extLst>
              <p:ext uri="{D42A27DB-BD31-4B8C-83A1-F6EECF244321}">
                <p14:modId xmlns:p14="http://schemas.microsoft.com/office/powerpoint/2010/main" val="2698661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41892409"/>
                    </a:ext>
                  </a:extLst>
                </a:gridCol>
                <a:gridCol w="905256">
                  <a:extLst>
                    <a:ext uri="{9D8B030D-6E8A-4147-A177-3AD203B41FA5}">
                      <a16:colId xmlns:a16="http://schemas.microsoft.com/office/drawing/2014/main" val="2446278945"/>
                    </a:ext>
                  </a:extLst>
                </a:gridCol>
                <a:gridCol w="905256">
                  <a:extLst>
                    <a:ext uri="{9D8B030D-6E8A-4147-A177-3AD203B41FA5}">
                      <a16:colId xmlns:a16="http://schemas.microsoft.com/office/drawing/2014/main" val="2722065672"/>
                    </a:ext>
                  </a:extLst>
                </a:gridCol>
                <a:gridCol w="905256">
                  <a:extLst>
                    <a:ext uri="{9D8B030D-6E8A-4147-A177-3AD203B41FA5}">
                      <a16:colId xmlns:a16="http://schemas.microsoft.com/office/drawing/2014/main" val="1739538199"/>
                    </a:ext>
                  </a:extLst>
                </a:gridCol>
                <a:gridCol w="905256">
                  <a:extLst>
                    <a:ext uri="{9D8B030D-6E8A-4147-A177-3AD203B41FA5}">
                      <a16:colId xmlns:a16="http://schemas.microsoft.com/office/drawing/2014/main" val="2336003617"/>
                    </a:ext>
                  </a:extLst>
                </a:gridCol>
                <a:gridCol w="905256">
                  <a:extLst>
                    <a:ext uri="{9D8B030D-6E8A-4147-A177-3AD203B41FA5}">
                      <a16:colId xmlns:a16="http://schemas.microsoft.com/office/drawing/2014/main" val="1574513785"/>
                    </a:ext>
                  </a:extLst>
                </a:gridCol>
                <a:gridCol w="905256">
                  <a:extLst>
                    <a:ext uri="{9D8B030D-6E8A-4147-A177-3AD203B41FA5}">
                      <a16:colId xmlns:a16="http://schemas.microsoft.com/office/drawing/2014/main" val="1502590452"/>
                    </a:ext>
                  </a:extLst>
                </a:gridCol>
                <a:gridCol w="905256">
                  <a:extLst>
                    <a:ext uri="{9D8B030D-6E8A-4147-A177-3AD203B41FA5}">
                      <a16:colId xmlns:a16="http://schemas.microsoft.com/office/drawing/2014/main" val="3545205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50163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98871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https://scontent-iad3-1.cdninstagram.com/v/t51.29350-15/119889322_162831128820011_4579441933892028894_n.jpg?_nc_cat=101&amp;_nc_sid=8ae9d6&amp;_nc_ohc=5SV7RqjxFOMAX_rG4M4&amp;_nc_ht=scontent-iad3-1.cdninstagram.com&amp;oh=6269b519d90e2006bbc335aacacaebfc&amp;oe=5F8FAAE8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552308866"/>
                  </a:ext>
                </a:extLst>
              </a:tr>
            </a:tbl>
          </a:graphicData>
        </a:graphic>
      </p:graphicFrame>
      <p:sp>
        <p:nvSpPr>
          <p:cNvPr id="4" name="Text Placeholder 3">
            <a:extLst>
              <a:ext uri="{FF2B5EF4-FFF2-40B4-BE49-F238E27FC236}">
                <a16:creationId xmlns:a16="http://schemas.microsoft.com/office/drawing/2014/main" id="{705C79BA-7765-4255-8DF6-BE80A13C8FF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534584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BE9EB-4770-4C96-8B80-5E571F95A801}"/>
              </a:ext>
            </a:extLst>
          </p:cNvPr>
          <p:cNvSpPr>
            <a:spLocks noGrp="1"/>
          </p:cNvSpPr>
          <p:nvPr>
            <p:ph type="title"/>
          </p:nvPr>
        </p:nvSpPr>
        <p:spPr/>
        <p:txBody>
          <a:bodyPr/>
          <a:lstStyle/>
          <a:p>
            <a:r>
              <a:rPr lang="en-US"/>
              <a:t>Instagram Stories Table  | All Pages - 10 of 14</a:t>
            </a:r>
          </a:p>
        </p:txBody>
      </p:sp>
      <p:graphicFrame>
        <p:nvGraphicFramePr>
          <p:cNvPr id="5" name="Table Placeholder 4">
            <a:extLst>
              <a:ext uri="{FF2B5EF4-FFF2-40B4-BE49-F238E27FC236}">
                <a16:creationId xmlns:a16="http://schemas.microsoft.com/office/drawing/2014/main" id="{82FF0E5C-27C5-4EB3-9C8C-C02739E58981}"/>
              </a:ext>
            </a:extLst>
          </p:cNvPr>
          <p:cNvGraphicFramePr>
            <a:graphicFrameLocks noGrp="1"/>
          </p:cNvGraphicFramePr>
          <p:nvPr>
            <p:ph type="tbl" sz="quarter" idx="13"/>
            <p:extLst>
              <p:ext uri="{D42A27DB-BD31-4B8C-83A1-F6EECF244321}">
                <p14:modId xmlns:p14="http://schemas.microsoft.com/office/powerpoint/2010/main" val="2313800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18506679"/>
                    </a:ext>
                  </a:extLst>
                </a:gridCol>
                <a:gridCol w="905256">
                  <a:extLst>
                    <a:ext uri="{9D8B030D-6E8A-4147-A177-3AD203B41FA5}">
                      <a16:colId xmlns:a16="http://schemas.microsoft.com/office/drawing/2014/main" val="211815377"/>
                    </a:ext>
                  </a:extLst>
                </a:gridCol>
                <a:gridCol w="905256">
                  <a:extLst>
                    <a:ext uri="{9D8B030D-6E8A-4147-A177-3AD203B41FA5}">
                      <a16:colId xmlns:a16="http://schemas.microsoft.com/office/drawing/2014/main" val="35587746"/>
                    </a:ext>
                  </a:extLst>
                </a:gridCol>
                <a:gridCol w="905256">
                  <a:extLst>
                    <a:ext uri="{9D8B030D-6E8A-4147-A177-3AD203B41FA5}">
                      <a16:colId xmlns:a16="http://schemas.microsoft.com/office/drawing/2014/main" val="26195658"/>
                    </a:ext>
                  </a:extLst>
                </a:gridCol>
                <a:gridCol w="905256">
                  <a:extLst>
                    <a:ext uri="{9D8B030D-6E8A-4147-A177-3AD203B41FA5}">
                      <a16:colId xmlns:a16="http://schemas.microsoft.com/office/drawing/2014/main" val="283434114"/>
                    </a:ext>
                  </a:extLst>
                </a:gridCol>
                <a:gridCol w="905256">
                  <a:extLst>
                    <a:ext uri="{9D8B030D-6E8A-4147-A177-3AD203B41FA5}">
                      <a16:colId xmlns:a16="http://schemas.microsoft.com/office/drawing/2014/main" val="1008355738"/>
                    </a:ext>
                  </a:extLst>
                </a:gridCol>
                <a:gridCol w="905256">
                  <a:extLst>
                    <a:ext uri="{9D8B030D-6E8A-4147-A177-3AD203B41FA5}">
                      <a16:colId xmlns:a16="http://schemas.microsoft.com/office/drawing/2014/main" val="2058889012"/>
                    </a:ext>
                  </a:extLst>
                </a:gridCol>
                <a:gridCol w="905256">
                  <a:extLst>
                    <a:ext uri="{9D8B030D-6E8A-4147-A177-3AD203B41FA5}">
                      <a16:colId xmlns:a16="http://schemas.microsoft.com/office/drawing/2014/main" val="602820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01266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https://scontent-iad3-1.cdninstagram.com/v/t51.29350-15/119707307_4986087551417156_858827612145043153_n.jpg?_nc_cat=107&amp;_nc_sid=8ae9d6&amp;_nc_ohc=XDxReYayuz8AX9KWvYN&amp;_nc_ht=scontent-iad3-1.cdninstagram.com&amp;oh=b71d6b7a6ab5b5bd877d524a43e25506&amp;oe=5F8F6D12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4156664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3825010569"/>
                  </a:ext>
                </a:extLst>
              </a:tr>
            </a:tbl>
          </a:graphicData>
        </a:graphic>
      </p:graphicFrame>
      <p:sp>
        <p:nvSpPr>
          <p:cNvPr id="4" name="Text Placeholder 3">
            <a:extLst>
              <a:ext uri="{FF2B5EF4-FFF2-40B4-BE49-F238E27FC236}">
                <a16:creationId xmlns:a16="http://schemas.microsoft.com/office/drawing/2014/main" id="{E71F2C0A-6577-48A8-AA34-DC933875789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190076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3A240-8FE5-4DF8-90B4-6F716BACF697}"/>
              </a:ext>
            </a:extLst>
          </p:cNvPr>
          <p:cNvSpPr>
            <a:spLocks noGrp="1"/>
          </p:cNvSpPr>
          <p:nvPr>
            <p:ph type="title"/>
          </p:nvPr>
        </p:nvSpPr>
        <p:spPr/>
        <p:txBody>
          <a:bodyPr/>
          <a:lstStyle/>
          <a:p>
            <a:r>
              <a:rPr lang="en-US"/>
              <a:t>Instagram Stories Table  | All Pages - 11 of 14</a:t>
            </a:r>
          </a:p>
        </p:txBody>
      </p:sp>
      <p:graphicFrame>
        <p:nvGraphicFramePr>
          <p:cNvPr id="5" name="Table Placeholder 4">
            <a:extLst>
              <a:ext uri="{FF2B5EF4-FFF2-40B4-BE49-F238E27FC236}">
                <a16:creationId xmlns:a16="http://schemas.microsoft.com/office/drawing/2014/main" id="{D325C90F-18A0-4B62-BF14-A198ADD90FBB}"/>
              </a:ext>
            </a:extLst>
          </p:cNvPr>
          <p:cNvGraphicFramePr>
            <a:graphicFrameLocks noGrp="1"/>
          </p:cNvGraphicFramePr>
          <p:nvPr>
            <p:ph type="tbl" sz="quarter" idx="13"/>
            <p:extLst>
              <p:ext uri="{D42A27DB-BD31-4B8C-83A1-F6EECF244321}">
                <p14:modId xmlns:p14="http://schemas.microsoft.com/office/powerpoint/2010/main" val="3074971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34836480"/>
                    </a:ext>
                  </a:extLst>
                </a:gridCol>
                <a:gridCol w="905256">
                  <a:extLst>
                    <a:ext uri="{9D8B030D-6E8A-4147-A177-3AD203B41FA5}">
                      <a16:colId xmlns:a16="http://schemas.microsoft.com/office/drawing/2014/main" val="1831620278"/>
                    </a:ext>
                  </a:extLst>
                </a:gridCol>
                <a:gridCol w="905256">
                  <a:extLst>
                    <a:ext uri="{9D8B030D-6E8A-4147-A177-3AD203B41FA5}">
                      <a16:colId xmlns:a16="http://schemas.microsoft.com/office/drawing/2014/main" val="3141506073"/>
                    </a:ext>
                  </a:extLst>
                </a:gridCol>
                <a:gridCol w="905256">
                  <a:extLst>
                    <a:ext uri="{9D8B030D-6E8A-4147-A177-3AD203B41FA5}">
                      <a16:colId xmlns:a16="http://schemas.microsoft.com/office/drawing/2014/main" val="1090861870"/>
                    </a:ext>
                  </a:extLst>
                </a:gridCol>
                <a:gridCol w="905256">
                  <a:extLst>
                    <a:ext uri="{9D8B030D-6E8A-4147-A177-3AD203B41FA5}">
                      <a16:colId xmlns:a16="http://schemas.microsoft.com/office/drawing/2014/main" val="2929204466"/>
                    </a:ext>
                  </a:extLst>
                </a:gridCol>
                <a:gridCol w="905256">
                  <a:extLst>
                    <a:ext uri="{9D8B030D-6E8A-4147-A177-3AD203B41FA5}">
                      <a16:colId xmlns:a16="http://schemas.microsoft.com/office/drawing/2014/main" val="1243251299"/>
                    </a:ext>
                  </a:extLst>
                </a:gridCol>
                <a:gridCol w="905256">
                  <a:extLst>
                    <a:ext uri="{9D8B030D-6E8A-4147-A177-3AD203B41FA5}">
                      <a16:colId xmlns:a16="http://schemas.microsoft.com/office/drawing/2014/main" val="1620353320"/>
                    </a:ext>
                  </a:extLst>
                </a:gridCol>
                <a:gridCol w="905256">
                  <a:extLst>
                    <a:ext uri="{9D8B030D-6E8A-4147-A177-3AD203B41FA5}">
                      <a16:colId xmlns:a16="http://schemas.microsoft.com/office/drawing/2014/main" val="1393982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20767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https://scontent-iad3-1.cdninstagram.com/v/t51.29350-15/119969169_336012411158821_3460191722842610399_n.jpg?_nc_cat=100&amp;_nc_sid=8ae9d6&amp;_nc_ohc=oXErSgXVPJAAX9uF2AT&amp;_nc_ht=scontent-iad3-1.cdninstagram.com&amp;oh=89305c84e38248a7b59ea85696411ebd&amp;oe=5F92D56D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2928076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1155280237"/>
                  </a:ext>
                </a:extLst>
              </a:tr>
            </a:tbl>
          </a:graphicData>
        </a:graphic>
      </p:graphicFrame>
      <p:sp>
        <p:nvSpPr>
          <p:cNvPr id="4" name="Text Placeholder 3">
            <a:extLst>
              <a:ext uri="{FF2B5EF4-FFF2-40B4-BE49-F238E27FC236}">
                <a16:creationId xmlns:a16="http://schemas.microsoft.com/office/drawing/2014/main" id="{D80CA620-D118-4AC1-9AE9-810877054AF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99240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3D92D-14D8-42A7-A0C9-EB6DE90225E6}"/>
              </a:ext>
            </a:extLst>
          </p:cNvPr>
          <p:cNvSpPr>
            <a:spLocks noGrp="1"/>
          </p:cNvSpPr>
          <p:nvPr>
            <p:ph type="title"/>
          </p:nvPr>
        </p:nvSpPr>
        <p:spPr/>
        <p:txBody>
          <a:bodyPr/>
          <a:lstStyle/>
          <a:p>
            <a:r>
              <a:rPr lang="en-US"/>
              <a:t>Instagram Stories Table  | All Pages - 12 of 14</a:t>
            </a:r>
          </a:p>
        </p:txBody>
      </p:sp>
      <p:graphicFrame>
        <p:nvGraphicFramePr>
          <p:cNvPr id="5" name="Table Placeholder 4">
            <a:extLst>
              <a:ext uri="{FF2B5EF4-FFF2-40B4-BE49-F238E27FC236}">
                <a16:creationId xmlns:a16="http://schemas.microsoft.com/office/drawing/2014/main" id="{8C7B7BC9-6446-4555-8E42-494BA8BCCC29}"/>
              </a:ext>
            </a:extLst>
          </p:cNvPr>
          <p:cNvGraphicFramePr>
            <a:graphicFrameLocks noGrp="1"/>
          </p:cNvGraphicFramePr>
          <p:nvPr>
            <p:ph type="tbl" sz="quarter" idx="13"/>
            <p:extLst>
              <p:ext uri="{D42A27DB-BD31-4B8C-83A1-F6EECF244321}">
                <p14:modId xmlns:p14="http://schemas.microsoft.com/office/powerpoint/2010/main" val="2469779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40123788"/>
                    </a:ext>
                  </a:extLst>
                </a:gridCol>
                <a:gridCol w="905256">
                  <a:extLst>
                    <a:ext uri="{9D8B030D-6E8A-4147-A177-3AD203B41FA5}">
                      <a16:colId xmlns:a16="http://schemas.microsoft.com/office/drawing/2014/main" val="4251986222"/>
                    </a:ext>
                  </a:extLst>
                </a:gridCol>
                <a:gridCol w="905256">
                  <a:extLst>
                    <a:ext uri="{9D8B030D-6E8A-4147-A177-3AD203B41FA5}">
                      <a16:colId xmlns:a16="http://schemas.microsoft.com/office/drawing/2014/main" val="962664010"/>
                    </a:ext>
                  </a:extLst>
                </a:gridCol>
                <a:gridCol w="905256">
                  <a:extLst>
                    <a:ext uri="{9D8B030D-6E8A-4147-A177-3AD203B41FA5}">
                      <a16:colId xmlns:a16="http://schemas.microsoft.com/office/drawing/2014/main" val="2142856365"/>
                    </a:ext>
                  </a:extLst>
                </a:gridCol>
                <a:gridCol w="905256">
                  <a:extLst>
                    <a:ext uri="{9D8B030D-6E8A-4147-A177-3AD203B41FA5}">
                      <a16:colId xmlns:a16="http://schemas.microsoft.com/office/drawing/2014/main" val="4157164266"/>
                    </a:ext>
                  </a:extLst>
                </a:gridCol>
                <a:gridCol w="905256">
                  <a:extLst>
                    <a:ext uri="{9D8B030D-6E8A-4147-A177-3AD203B41FA5}">
                      <a16:colId xmlns:a16="http://schemas.microsoft.com/office/drawing/2014/main" val="1259292565"/>
                    </a:ext>
                  </a:extLst>
                </a:gridCol>
                <a:gridCol w="905256">
                  <a:extLst>
                    <a:ext uri="{9D8B030D-6E8A-4147-A177-3AD203B41FA5}">
                      <a16:colId xmlns:a16="http://schemas.microsoft.com/office/drawing/2014/main" val="674737288"/>
                    </a:ext>
                  </a:extLst>
                </a:gridCol>
                <a:gridCol w="905256">
                  <a:extLst>
                    <a:ext uri="{9D8B030D-6E8A-4147-A177-3AD203B41FA5}">
                      <a16:colId xmlns:a16="http://schemas.microsoft.com/office/drawing/2014/main" val="3178495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7930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2290561263"/>
                  </a:ext>
                </a:extLst>
              </a:tr>
            </a:tbl>
          </a:graphicData>
        </a:graphic>
      </p:graphicFrame>
      <p:sp>
        <p:nvSpPr>
          <p:cNvPr id="4" name="Text Placeholder 3">
            <a:extLst>
              <a:ext uri="{FF2B5EF4-FFF2-40B4-BE49-F238E27FC236}">
                <a16:creationId xmlns:a16="http://schemas.microsoft.com/office/drawing/2014/main" id="{83658FEC-1143-4582-AB1E-D4116045F0F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30976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8EBC1-4E95-4EBD-88A0-9F1F764BD4AE}"/>
              </a:ext>
            </a:extLst>
          </p:cNvPr>
          <p:cNvSpPr>
            <a:spLocks noGrp="1"/>
          </p:cNvSpPr>
          <p:nvPr>
            <p:ph type="title"/>
          </p:nvPr>
        </p:nvSpPr>
        <p:spPr/>
        <p:txBody>
          <a:bodyPr/>
          <a:lstStyle/>
          <a:p>
            <a:r>
              <a:rPr lang="en-US"/>
              <a:t>Instagram Stories Table  | All Pages - 13 of 14</a:t>
            </a:r>
          </a:p>
        </p:txBody>
      </p:sp>
      <p:graphicFrame>
        <p:nvGraphicFramePr>
          <p:cNvPr id="5" name="Table Placeholder 4">
            <a:extLst>
              <a:ext uri="{FF2B5EF4-FFF2-40B4-BE49-F238E27FC236}">
                <a16:creationId xmlns:a16="http://schemas.microsoft.com/office/drawing/2014/main" id="{C5149C53-4AF8-4C0E-9348-111D5EED438A}"/>
              </a:ext>
            </a:extLst>
          </p:cNvPr>
          <p:cNvGraphicFramePr>
            <a:graphicFrameLocks noGrp="1"/>
          </p:cNvGraphicFramePr>
          <p:nvPr>
            <p:ph type="tbl" sz="quarter" idx="13"/>
            <p:extLst>
              <p:ext uri="{D42A27DB-BD31-4B8C-83A1-F6EECF244321}">
                <p14:modId xmlns:p14="http://schemas.microsoft.com/office/powerpoint/2010/main" val="3085829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729729"/>
                    </a:ext>
                  </a:extLst>
                </a:gridCol>
                <a:gridCol w="905256">
                  <a:extLst>
                    <a:ext uri="{9D8B030D-6E8A-4147-A177-3AD203B41FA5}">
                      <a16:colId xmlns:a16="http://schemas.microsoft.com/office/drawing/2014/main" val="723831839"/>
                    </a:ext>
                  </a:extLst>
                </a:gridCol>
                <a:gridCol w="905256">
                  <a:extLst>
                    <a:ext uri="{9D8B030D-6E8A-4147-A177-3AD203B41FA5}">
                      <a16:colId xmlns:a16="http://schemas.microsoft.com/office/drawing/2014/main" val="1357427069"/>
                    </a:ext>
                  </a:extLst>
                </a:gridCol>
                <a:gridCol w="905256">
                  <a:extLst>
                    <a:ext uri="{9D8B030D-6E8A-4147-A177-3AD203B41FA5}">
                      <a16:colId xmlns:a16="http://schemas.microsoft.com/office/drawing/2014/main" val="2180367832"/>
                    </a:ext>
                  </a:extLst>
                </a:gridCol>
                <a:gridCol w="905256">
                  <a:extLst>
                    <a:ext uri="{9D8B030D-6E8A-4147-A177-3AD203B41FA5}">
                      <a16:colId xmlns:a16="http://schemas.microsoft.com/office/drawing/2014/main" val="820003689"/>
                    </a:ext>
                  </a:extLst>
                </a:gridCol>
                <a:gridCol w="905256">
                  <a:extLst>
                    <a:ext uri="{9D8B030D-6E8A-4147-A177-3AD203B41FA5}">
                      <a16:colId xmlns:a16="http://schemas.microsoft.com/office/drawing/2014/main" val="657852151"/>
                    </a:ext>
                  </a:extLst>
                </a:gridCol>
                <a:gridCol w="905256">
                  <a:extLst>
                    <a:ext uri="{9D8B030D-6E8A-4147-A177-3AD203B41FA5}">
                      <a16:colId xmlns:a16="http://schemas.microsoft.com/office/drawing/2014/main" val="2124186143"/>
                    </a:ext>
                  </a:extLst>
                </a:gridCol>
                <a:gridCol w="905256">
                  <a:extLst>
                    <a:ext uri="{9D8B030D-6E8A-4147-A177-3AD203B41FA5}">
                      <a16:colId xmlns:a16="http://schemas.microsoft.com/office/drawing/2014/main" val="1086495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9372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2441742715"/>
                  </a:ext>
                </a:extLst>
              </a:tr>
            </a:tbl>
          </a:graphicData>
        </a:graphic>
      </p:graphicFrame>
      <p:sp>
        <p:nvSpPr>
          <p:cNvPr id="4" name="Text Placeholder 3">
            <a:extLst>
              <a:ext uri="{FF2B5EF4-FFF2-40B4-BE49-F238E27FC236}">
                <a16:creationId xmlns:a16="http://schemas.microsoft.com/office/drawing/2014/main" id="{16F142ED-5D84-4847-9F63-B5FA7B6E7C0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42352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3E629-6813-4A41-953B-BDF78D1E859C}"/>
              </a:ext>
            </a:extLst>
          </p:cNvPr>
          <p:cNvSpPr>
            <a:spLocks noGrp="1"/>
          </p:cNvSpPr>
          <p:nvPr>
            <p:ph type="title"/>
          </p:nvPr>
        </p:nvSpPr>
        <p:spPr/>
        <p:txBody>
          <a:bodyPr/>
          <a:lstStyle/>
          <a:p>
            <a:r>
              <a:rPr lang="en-US"/>
              <a:t>Instagram Stories Table  | All Pages - 14 of 14</a:t>
            </a:r>
          </a:p>
        </p:txBody>
      </p:sp>
      <p:graphicFrame>
        <p:nvGraphicFramePr>
          <p:cNvPr id="5" name="Table Placeholder 4">
            <a:extLst>
              <a:ext uri="{FF2B5EF4-FFF2-40B4-BE49-F238E27FC236}">
                <a16:creationId xmlns:a16="http://schemas.microsoft.com/office/drawing/2014/main" id="{DF251569-6F95-4FDC-A469-2EFD441308DA}"/>
              </a:ext>
            </a:extLst>
          </p:cNvPr>
          <p:cNvGraphicFramePr>
            <a:graphicFrameLocks noGrp="1"/>
          </p:cNvGraphicFramePr>
          <p:nvPr>
            <p:ph type="tbl" sz="quarter" idx="13"/>
            <p:extLst>
              <p:ext uri="{D42A27DB-BD31-4B8C-83A1-F6EECF244321}">
                <p14:modId xmlns:p14="http://schemas.microsoft.com/office/powerpoint/2010/main" val="1087506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84221744"/>
                    </a:ext>
                  </a:extLst>
                </a:gridCol>
                <a:gridCol w="905256">
                  <a:extLst>
                    <a:ext uri="{9D8B030D-6E8A-4147-A177-3AD203B41FA5}">
                      <a16:colId xmlns:a16="http://schemas.microsoft.com/office/drawing/2014/main" val="725271572"/>
                    </a:ext>
                  </a:extLst>
                </a:gridCol>
                <a:gridCol w="905256">
                  <a:extLst>
                    <a:ext uri="{9D8B030D-6E8A-4147-A177-3AD203B41FA5}">
                      <a16:colId xmlns:a16="http://schemas.microsoft.com/office/drawing/2014/main" val="923524415"/>
                    </a:ext>
                  </a:extLst>
                </a:gridCol>
                <a:gridCol w="905256">
                  <a:extLst>
                    <a:ext uri="{9D8B030D-6E8A-4147-A177-3AD203B41FA5}">
                      <a16:colId xmlns:a16="http://schemas.microsoft.com/office/drawing/2014/main" val="3770945247"/>
                    </a:ext>
                  </a:extLst>
                </a:gridCol>
                <a:gridCol w="905256">
                  <a:extLst>
                    <a:ext uri="{9D8B030D-6E8A-4147-A177-3AD203B41FA5}">
                      <a16:colId xmlns:a16="http://schemas.microsoft.com/office/drawing/2014/main" val="954011092"/>
                    </a:ext>
                  </a:extLst>
                </a:gridCol>
                <a:gridCol w="905256">
                  <a:extLst>
                    <a:ext uri="{9D8B030D-6E8A-4147-A177-3AD203B41FA5}">
                      <a16:colId xmlns:a16="http://schemas.microsoft.com/office/drawing/2014/main" val="634902535"/>
                    </a:ext>
                  </a:extLst>
                </a:gridCol>
                <a:gridCol w="905256">
                  <a:extLst>
                    <a:ext uri="{9D8B030D-6E8A-4147-A177-3AD203B41FA5}">
                      <a16:colId xmlns:a16="http://schemas.microsoft.com/office/drawing/2014/main" val="1980076881"/>
                    </a:ext>
                  </a:extLst>
                </a:gridCol>
                <a:gridCol w="905256">
                  <a:extLst>
                    <a:ext uri="{9D8B030D-6E8A-4147-A177-3AD203B41FA5}">
                      <a16:colId xmlns:a16="http://schemas.microsoft.com/office/drawing/2014/main" val="3649688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22439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https://scontent-iad3-1.cdninstagram.com/v/t51.29350-15/119896177_224702059189952_9005246719194530575_n.jpg?_nc_cat=108&amp;_nc_sid=8ae9d6&amp;_nc_ohc=YILueJ5cFrQAX_hCR9M&amp;_nc_ht=scontent-iad3-1.cdninstagram.com&amp;oh=18dfd3b5bc7ed24129d154ee0f866658&amp;oe=5F90F8C3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1730048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https://scontent-iad3-1.cdninstagram.com/v/t51.29350-15/119754207_179153657001423_9087160834045529441_n.jpg?_nc_cat=106&amp;_nc_sid=8ae9d6&amp;_nc_ohc=ucvfWPeRqXUAX8UIeLg&amp;_nc_ht=scontent-iad3-1.cdninstagram.com&amp;oh=c0f780ee86618e85acca5d04af3e30d6&amp;oe=5F8DF257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1113235753"/>
                  </a:ext>
                </a:extLst>
              </a:tr>
            </a:tbl>
          </a:graphicData>
        </a:graphic>
      </p:graphicFrame>
      <p:sp>
        <p:nvSpPr>
          <p:cNvPr id="4" name="Text Placeholder 3">
            <a:extLst>
              <a:ext uri="{FF2B5EF4-FFF2-40B4-BE49-F238E27FC236}">
                <a16:creationId xmlns:a16="http://schemas.microsoft.com/office/drawing/2014/main" id="{0038A39D-4532-422F-889E-2389E812D76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853243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ECBDA-E244-4605-A298-9F33E5157241}"/>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D1EB1302-10F5-4653-9ECC-78EE3408E395}"/>
              </a:ext>
            </a:extLst>
          </p:cNvPr>
          <p:cNvGraphicFramePr>
            <a:graphicFrameLocks noGrp="1"/>
          </p:cNvGraphicFramePr>
          <p:nvPr>
            <p:ph type="tbl" sz="quarter" idx="13"/>
            <p:extLst>
              <p:ext uri="{D42A27DB-BD31-4B8C-83A1-F6EECF244321}">
                <p14:modId xmlns:p14="http://schemas.microsoft.com/office/powerpoint/2010/main" val="3651021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317682715"/>
                    </a:ext>
                  </a:extLst>
                </a:gridCol>
                <a:gridCol w="1481327">
                  <a:extLst>
                    <a:ext uri="{9D8B030D-6E8A-4147-A177-3AD203B41FA5}">
                      <a16:colId xmlns:a16="http://schemas.microsoft.com/office/drawing/2014/main" val="3418933968"/>
                    </a:ext>
                  </a:extLst>
                </a:gridCol>
                <a:gridCol w="658368">
                  <a:extLst>
                    <a:ext uri="{9D8B030D-6E8A-4147-A177-3AD203B41FA5}">
                      <a16:colId xmlns:a16="http://schemas.microsoft.com/office/drawing/2014/main" val="3876577048"/>
                    </a:ext>
                  </a:extLst>
                </a:gridCol>
                <a:gridCol w="658368">
                  <a:extLst>
                    <a:ext uri="{9D8B030D-6E8A-4147-A177-3AD203B41FA5}">
                      <a16:colId xmlns:a16="http://schemas.microsoft.com/office/drawing/2014/main" val="2592348004"/>
                    </a:ext>
                  </a:extLst>
                </a:gridCol>
                <a:gridCol w="658368">
                  <a:extLst>
                    <a:ext uri="{9D8B030D-6E8A-4147-A177-3AD203B41FA5}">
                      <a16:colId xmlns:a16="http://schemas.microsoft.com/office/drawing/2014/main" val="2262253784"/>
                    </a:ext>
                  </a:extLst>
                </a:gridCol>
                <a:gridCol w="658368">
                  <a:extLst>
                    <a:ext uri="{9D8B030D-6E8A-4147-A177-3AD203B41FA5}">
                      <a16:colId xmlns:a16="http://schemas.microsoft.com/office/drawing/2014/main" val="142122069"/>
                    </a:ext>
                  </a:extLst>
                </a:gridCol>
                <a:gridCol w="658368">
                  <a:extLst>
                    <a:ext uri="{9D8B030D-6E8A-4147-A177-3AD203B41FA5}">
                      <a16:colId xmlns:a16="http://schemas.microsoft.com/office/drawing/2014/main" val="313254600"/>
                    </a:ext>
                  </a:extLst>
                </a:gridCol>
                <a:gridCol w="658368">
                  <a:extLst>
                    <a:ext uri="{9D8B030D-6E8A-4147-A177-3AD203B41FA5}">
                      <a16:colId xmlns:a16="http://schemas.microsoft.com/office/drawing/2014/main" val="1907651783"/>
                    </a:ext>
                  </a:extLst>
                </a:gridCol>
                <a:gridCol w="658368">
                  <a:extLst>
                    <a:ext uri="{9D8B030D-6E8A-4147-A177-3AD203B41FA5}">
                      <a16:colId xmlns:a16="http://schemas.microsoft.com/office/drawing/2014/main" val="1909438518"/>
                    </a:ext>
                  </a:extLst>
                </a:gridCol>
                <a:gridCol w="658368">
                  <a:extLst>
                    <a:ext uri="{9D8B030D-6E8A-4147-A177-3AD203B41FA5}">
                      <a16:colId xmlns:a16="http://schemas.microsoft.com/office/drawing/2014/main" val="1788937893"/>
                    </a:ext>
                  </a:extLst>
                </a:gridCol>
                <a:gridCol w="658368">
                  <a:extLst>
                    <a:ext uri="{9D8B030D-6E8A-4147-A177-3AD203B41FA5}">
                      <a16:colId xmlns:a16="http://schemas.microsoft.com/office/drawing/2014/main" val="2105060064"/>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3706688524"/>
                  </a:ext>
                </a:extLst>
              </a:tr>
              <a:tr h="370840">
                <a:tc>
                  <a:txBody>
                    <a:bodyPr/>
                    <a:lstStyle/>
                    <a:p>
                      <a:r>
                        <a:rPr lang="en-US" sz="1000"/>
                        <a:t>10/01/2020 06:11:54</a:t>
                      </a:r>
                    </a:p>
                  </a:txBody>
                  <a:tcPr/>
                </a:tc>
                <a:tc>
                  <a:txBody>
                    <a:bodyPr/>
                    <a:lstStyle/>
                    <a:p>
                      <a:r>
                        <a:rPr lang="en-US" sz="1000"/>
                        <a:t>https://www.instagram.com/p/CFFFUHRnWc4/media</a:t>
                      </a:r>
                    </a:p>
                  </a:txBody>
                  <a:tcPr/>
                </a:tc>
                <a:tc>
                  <a:txBody>
                    <a:bodyPr/>
                    <a:lstStyle/>
                    <a:p>
                      <a:r>
                        <a:rPr lang="en-US" sz="1000"/>
                        <a:t>12034</a:t>
                      </a:r>
                    </a:p>
                  </a:txBody>
                  <a:tcPr/>
                </a:tc>
                <a:tc>
                  <a:txBody>
                    <a:bodyPr/>
                    <a:lstStyle/>
                    <a:p>
                      <a:r>
                        <a:rPr lang="en-US" sz="1000"/>
                        <a:t>2847</a:t>
                      </a:r>
                    </a:p>
                  </a:txBody>
                  <a:tcPr/>
                </a:tc>
                <a:tc>
                  <a:txBody>
                    <a:bodyPr/>
                    <a:lstStyle/>
                    <a:p>
                      <a:r>
                        <a:rPr lang="en-US" sz="1000"/>
                        <a:t>21150</a:t>
                      </a:r>
                    </a:p>
                  </a:txBody>
                  <a:tcPr/>
                </a:tc>
                <a:tc>
                  <a:txBody>
                    <a:bodyPr/>
                    <a:lstStyle/>
                    <a:p>
                      <a:r>
                        <a:rPr lang="en-US" sz="1000"/>
                        <a:t>112</a:t>
                      </a:r>
                    </a:p>
                  </a:txBody>
                  <a:tcPr/>
                </a:tc>
                <a:tc>
                  <a:txBody>
                    <a:bodyPr/>
                    <a:lstStyle/>
                    <a:p>
                      <a:r>
                        <a:rPr lang="en-US" sz="1000"/>
                        <a:t>24109</a:t>
                      </a:r>
                    </a:p>
                  </a:txBody>
                  <a:tcPr/>
                </a:tc>
                <a:tc>
                  <a:txBody>
                    <a:bodyPr/>
                    <a:lstStyle/>
                    <a:p>
                      <a:r>
                        <a:rPr lang="en-US" sz="1000"/>
                        <a:t>22000</a:t>
                      </a:r>
                    </a:p>
                  </a:txBody>
                  <a:tcPr/>
                </a:tc>
                <a:tc>
                  <a:txBody>
                    <a:bodyPr/>
                    <a:lstStyle/>
                    <a:p>
                      <a:r>
                        <a:rPr lang="en-US" sz="1000"/>
                        <a:t>18252</a:t>
                      </a:r>
                    </a:p>
                  </a:txBody>
                  <a:tcPr/>
                </a:tc>
                <a:tc>
                  <a:txBody>
                    <a:bodyPr/>
                    <a:lstStyle/>
                    <a:p>
                      <a:r>
                        <a:rPr lang="en-US" sz="1000"/>
                        <a:t>109.59 %</a:t>
                      </a:r>
                    </a:p>
                  </a:txBody>
                  <a:tcPr/>
                </a:tc>
                <a:tc>
                  <a:txBody>
                    <a:bodyPr/>
                    <a:lstStyle/>
                    <a:p>
                      <a:r>
                        <a:rPr lang="en-US" sz="1000"/>
                        <a:t>54.7 %</a:t>
                      </a:r>
                    </a:p>
                  </a:txBody>
                  <a:tcPr/>
                </a:tc>
                <a:extLst>
                  <a:ext uri="{0D108BD9-81ED-4DB2-BD59-A6C34878D82A}">
                    <a16:rowId xmlns:a16="http://schemas.microsoft.com/office/drawing/2014/main" val="1477561759"/>
                  </a:ext>
                </a:extLst>
              </a:tr>
              <a:tr h="370840">
                <a:tc>
                  <a:txBody>
                    <a:bodyPr/>
                    <a:lstStyle/>
                    <a:p>
                      <a:r>
                        <a:rPr lang="en-US" sz="1000"/>
                        <a:t>10/01/2020 06:11:54</a:t>
                      </a:r>
                    </a:p>
                  </a:txBody>
                  <a:tcPr/>
                </a:tc>
                <a:tc>
                  <a:txBody>
                    <a:bodyPr/>
                    <a:lstStyle/>
                    <a:p>
                      <a:r>
                        <a:rPr lang="en-US" sz="1000"/>
                        <a:t>https://www.instagram.com/p/CEmIpvrH1dC/media</a:t>
                      </a:r>
                    </a:p>
                  </a:txBody>
                  <a:tcPr/>
                </a:tc>
                <a:tc>
                  <a:txBody>
                    <a:bodyPr/>
                    <a:lstStyle/>
                    <a:p>
                      <a:r>
                        <a:rPr lang="en-US" sz="1000"/>
                        <a:t>3278</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9654</a:t>
                      </a:r>
                    </a:p>
                  </a:txBody>
                  <a:tcPr/>
                </a:tc>
                <a:tc>
                  <a:txBody>
                    <a:bodyPr/>
                    <a:lstStyle/>
                    <a:p>
                      <a:r>
                        <a:rPr lang="en-US" sz="1000"/>
                        <a:t>8471</a:t>
                      </a:r>
                    </a:p>
                  </a:txBody>
                  <a:tcPr/>
                </a:tc>
                <a:tc>
                  <a:txBody>
                    <a:bodyPr/>
                    <a:lstStyle/>
                    <a:p>
                      <a:r>
                        <a:rPr lang="en-US" sz="1000"/>
                        <a:t>2.04 %</a:t>
                      </a:r>
                    </a:p>
                  </a:txBody>
                  <a:tcPr/>
                </a:tc>
                <a:tc>
                  <a:txBody>
                    <a:bodyPr/>
                    <a:lstStyle/>
                    <a:p>
                      <a:r>
                        <a:rPr lang="en-US" sz="1000"/>
                        <a:t>33.95 %</a:t>
                      </a:r>
                    </a:p>
                  </a:txBody>
                  <a:tcPr/>
                </a:tc>
                <a:extLst>
                  <a:ext uri="{0D108BD9-81ED-4DB2-BD59-A6C34878D82A}">
                    <a16:rowId xmlns:a16="http://schemas.microsoft.com/office/drawing/2014/main" val="1212307389"/>
                  </a:ext>
                </a:extLst>
              </a:tr>
            </a:tbl>
          </a:graphicData>
        </a:graphic>
      </p:graphicFrame>
      <p:sp>
        <p:nvSpPr>
          <p:cNvPr id="4" name="Text Placeholder 3">
            <a:extLst>
              <a:ext uri="{FF2B5EF4-FFF2-40B4-BE49-F238E27FC236}">
                <a16:creationId xmlns:a16="http://schemas.microsoft.com/office/drawing/2014/main" id="{288A3543-21B2-4496-8FAA-84C1540535B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69592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8CDEC-5868-4878-A4A2-9716CD2C4FA9}"/>
              </a:ext>
            </a:extLst>
          </p:cNvPr>
          <p:cNvSpPr>
            <a:spLocks noGrp="1"/>
          </p:cNvSpPr>
          <p:nvPr>
            <p:ph type="title"/>
          </p:nvPr>
        </p:nvSpPr>
        <p:spPr/>
        <p:txBody>
          <a:bodyPr/>
          <a:lstStyle/>
          <a:p>
            <a:r>
              <a:rPr lang="en-US"/>
              <a:t>Facebook Custom Key Metrics by Month | All Pages</a:t>
            </a:r>
          </a:p>
        </p:txBody>
      </p:sp>
      <p:graphicFrame>
        <p:nvGraphicFramePr>
          <p:cNvPr id="5" name="Table Placeholder 4">
            <a:extLst>
              <a:ext uri="{FF2B5EF4-FFF2-40B4-BE49-F238E27FC236}">
                <a16:creationId xmlns:a16="http://schemas.microsoft.com/office/drawing/2014/main" id="{404BA529-EFCB-49C6-AACF-2E63AC9D6C11}"/>
              </a:ext>
            </a:extLst>
          </p:cNvPr>
          <p:cNvGraphicFramePr>
            <a:graphicFrameLocks noGrp="1"/>
          </p:cNvGraphicFramePr>
          <p:nvPr>
            <p:ph type="tbl" sz="quarter" idx="13"/>
            <p:extLst>
              <p:ext uri="{D42A27DB-BD31-4B8C-83A1-F6EECF244321}">
                <p14:modId xmlns:p14="http://schemas.microsoft.com/office/powerpoint/2010/main" val="2734104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95230146"/>
                    </a:ext>
                  </a:extLst>
                </a:gridCol>
                <a:gridCol w="1645920">
                  <a:extLst>
                    <a:ext uri="{9D8B030D-6E8A-4147-A177-3AD203B41FA5}">
                      <a16:colId xmlns:a16="http://schemas.microsoft.com/office/drawing/2014/main" val="2769570918"/>
                    </a:ext>
                  </a:extLst>
                </a:gridCol>
                <a:gridCol w="1645920">
                  <a:extLst>
                    <a:ext uri="{9D8B030D-6E8A-4147-A177-3AD203B41FA5}">
                      <a16:colId xmlns:a16="http://schemas.microsoft.com/office/drawing/2014/main" val="2852015151"/>
                    </a:ext>
                  </a:extLst>
                </a:gridCol>
                <a:gridCol w="1645920">
                  <a:extLst>
                    <a:ext uri="{9D8B030D-6E8A-4147-A177-3AD203B41FA5}">
                      <a16:colId xmlns:a16="http://schemas.microsoft.com/office/drawing/2014/main" val="156120244"/>
                    </a:ext>
                  </a:extLst>
                </a:gridCol>
                <a:gridCol w="1645920">
                  <a:extLst>
                    <a:ext uri="{9D8B030D-6E8A-4147-A177-3AD203B41FA5}">
                      <a16:colId xmlns:a16="http://schemas.microsoft.com/office/drawing/2014/main" val="725699490"/>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Total Impressions</a:t>
                      </a:r>
                    </a:p>
                  </a:txBody>
                  <a:tcPr/>
                </a:tc>
                <a:tc>
                  <a:txBody>
                    <a:bodyPr/>
                    <a:lstStyle/>
                    <a:p>
                      <a:r>
                        <a:rPr lang="en-US" sz="1000"/>
                        <a:t>Video Views</a:t>
                      </a:r>
                    </a:p>
                  </a:txBody>
                  <a:tcPr/>
                </a:tc>
                <a:extLst>
                  <a:ext uri="{0D108BD9-81ED-4DB2-BD59-A6C34878D82A}">
                    <a16:rowId xmlns:a16="http://schemas.microsoft.com/office/drawing/2014/main" val="2117474411"/>
                  </a:ext>
                </a:extLst>
              </a:tr>
              <a:tr h="370840">
                <a:tc>
                  <a:txBody>
                    <a:bodyPr/>
                    <a:lstStyle/>
                    <a:p>
                      <a:r>
                        <a:rPr lang="en-US" sz="1000"/>
                        <a:t>722194</a:t>
                      </a:r>
                    </a:p>
                  </a:txBody>
                  <a:tcPr/>
                </a:tc>
                <a:tc>
                  <a:txBody>
                    <a:bodyPr/>
                    <a:lstStyle/>
                    <a:p>
                      <a:r>
                        <a:rPr lang="en-US" sz="1000"/>
                        <a:t>721038</a:t>
                      </a:r>
                    </a:p>
                  </a:txBody>
                  <a:tcPr/>
                </a:tc>
                <a:tc>
                  <a:txBody>
                    <a:bodyPr/>
                    <a:lstStyle/>
                    <a:p>
                      <a:r>
                        <a:rPr lang="en-US" sz="1000"/>
                        <a:t>2552</a:t>
                      </a:r>
                    </a:p>
                  </a:txBody>
                  <a:tcPr/>
                </a:tc>
                <a:tc>
                  <a:txBody>
                    <a:bodyPr/>
                    <a:lstStyle/>
                    <a:p>
                      <a:r>
                        <a:rPr lang="en-US" sz="1000"/>
                        <a:t>5063608</a:t>
                      </a:r>
                    </a:p>
                  </a:txBody>
                  <a:tcPr/>
                </a:tc>
                <a:tc>
                  <a:txBody>
                    <a:bodyPr/>
                    <a:lstStyle/>
                    <a:p>
                      <a:r>
                        <a:rPr lang="en-US" sz="1000"/>
                        <a:t>452293</a:t>
                      </a:r>
                    </a:p>
                  </a:txBody>
                  <a:tcPr/>
                </a:tc>
                <a:extLst>
                  <a:ext uri="{0D108BD9-81ED-4DB2-BD59-A6C34878D82A}">
                    <a16:rowId xmlns:a16="http://schemas.microsoft.com/office/drawing/2014/main" val="2362233318"/>
                  </a:ext>
                </a:extLst>
              </a:tr>
            </a:tbl>
          </a:graphicData>
        </a:graphic>
      </p:graphicFrame>
      <p:sp>
        <p:nvSpPr>
          <p:cNvPr id="4" name="Text Placeholder 3">
            <a:extLst>
              <a:ext uri="{FF2B5EF4-FFF2-40B4-BE49-F238E27FC236}">
                <a16:creationId xmlns:a16="http://schemas.microsoft.com/office/drawing/2014/main" id="{F47E8844-0B1B-48A4-970A-B9AF37D8C49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27571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B930A-8929-42C1-9A29-45AED347116C}"/>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44603261-235B-4454-96F9-9F1DB2E9A291}"/>
              </a:ext>
            </a:extLst>
          </p:cNvPr>
          <p:cNvGraphicFramePr>
            <a:graphicFrameLocks noGrp="1"/>
          </p:cNvGraphicFramePr>
          <p:nvPr>
            <p:ph type="chart" sz="quarter" idx="13"/>
            <p:extLst>
              <p:ext uri="{D42A27DB-BD31-4B8C-83A1-F6EECF244321}">
                <p14:modId xmlns:p14="http://schemas.microsoft.com/office/powerpoint/2010/main" val="2685040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1330E5-2D09-4CB9-A219-F4A86CC36E9B}"/>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245638F-C69C-4E4F-BB42-EB075E8092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12637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C5AA5-EAB7-44F2-8693-BE335B8A3738}"/>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534869BC-3022-4307-84FE-29D0677F4D0D}"/>
              </a:ext>
            </a:extLst>
          </p:cNvPr>
          <p:cNvGraphicFramePr>
            <a:graphicFrameLocks noGrp="1"/>
          </p:cNvGraphicFramePr>
          <p:nvPr>
            <p:ph type="chart" sz="quarter" idx="13"/>
            <p:extLst>
              <p:ext uri="{D42A27DB-BD31-4B8C-83A1-F6EECF244321}">
                <p14:modId xmlns:p14="http://schemas.microsoft.com/office/powerpoint/2010/main" val="2512598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1B81BF-B3BD-47AF-B609-493AFB1BEAA2}"/>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9E6F8CB-CEED-4FF4-A43D-2E6D93BB25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19356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2E425-6341-4132-A242-458D61E564E1}"/>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8A473365-6D25-4A16-95AF-128D0F5D6AA9}"/>
              </a:ext>
            </a:extLst>
          </p:cNvPr>
          <p:cNvGraphicFramePr>
            <a:graphicFrameLocks noGrp="1"/>
          </p:cNvGraphicFramePr>
          <p:nvPr>
            <p:ph type="chart" sz="quarter" idx="13"/>
            <p:extLst>
              <p:ext uri="{D42A27DB-BD31-4B8C-83A1-F6EECF244321}">
                <p14:modId xmlns:p14="http://schemas.microsoft.com/office/powerpoint/2010/main" val="3721650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26409B-8FAC-495D-82F8-6A1F1B54550E}"/>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C9CF43D-4FCC-4566-AB0B-386B838B90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9740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7D460-A913-4F27-BB35-C65B6CDBC97B}"/>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D6593623-BAC4-47EB-8129-276B137DBC11}"/>
              </a:ext>
            </a:extLst>
          </p:cNvPr>
          <p:cNvGraphicFramePr>
            <a:graphicFrameLocks noGrp="1"/>
          </p:cNvGraphicFramePr>
          <p:nvPr>
            <p:ph type="chart" sz="quarter" idx="13"/>
            <p:extLst>
              <p:ext uri="{D42A27DB-BD31-4B8C-83A1-F6EECF244321}">
                <p14:modId xmlns:p14="http://schemas.microsoft.com/office/powerpoint/2010/main" val="2917120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65100E-3849-4E81-8C97-648EF5ADC80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A70468D-B9A2-4C38-ACA6-7E8E31456D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02677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F71FC-EAFF-4889-9D11-7789B32D68EF}"/>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FE5FF227-8607-4BA6-B594-E17429B7443B}"/>
              </a:ext>
            </a:extLst>
          </p:cNvPr>
          <p:cNvGraphicFramePr>
            <a:graphicFrameLocks noGrp="1"/>
          </p:cNvGraphicFramePr>
          <p:nvPr>
            <p:ph type="chart" sz="quarter" idx="13"/>
            <p:extLst>
              <p:ext uri="{D42A27DB-BD31-4B8C-83A1-F6EECF244321}">
                <p14:modId xmlns:p14="http://schemas.microsoft.com/office/powerpoint/2010/main" val="3410991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D6357E-3DB7-49E5-82CD-9CA2248D13F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FC3E3DE-1E8A-4AF7-934D-A83C412702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83812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35883-FACE-4B18-AC09-5F3C55D3D97D}"/>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9A794657-2E73-4160-B528-CD0DC3F3E345}"/>
              </a:ext>
            </a:extLst>
          </p:cNvPr>
          <p:cNvGraphicFramePr>
            <a:graphicFrameLocks noGrp="1"/>
          </p:cNvGraphicFramePr>
          <p:nvPr>
            <p:ph type="chart" sz="quarter" idx="13"/>
            <p:extLst>
              <p:ext uri="{D42A27DB-BD31-4B8C-83A1-F6EECF244321}">
                <p14:modId xmlns:p14="http://schemas.microsoft.com/office/powerpoint/2010/main" val="1669415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26DD09-E068-447B-9308-C8B3EA5783C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5C79713-62F9-4627-AEF3-E4C2F9D273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42688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DD21D-CA25-42CC-A99E-00375C4DF5D8}"/>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61E6C0A0-AA01-46C1-98BD-94D12B83910C}"/>
              </a:ext>
            </a:extLst>
          </p:cNvPr>
          <p:cNvGraphicFramePr>
            <a:graphicFrameLocks noGrp="1"/>
          </p:cNvGraphicFramePr>
          <p:nvPr>
            <p:ph type="chart" sz="quarter" idx="13"/>
            <p:extLst>
              <p:ext uri="{D42A27DB-BD31-4B8C-83A1-F6EECF244321}">
                <p14:modId xmlns:p14="http://schemas.microsoft.com/office/powerpoint/2010/main" val="2776140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AF8E8E-851E-4FDF-BB34-D0308EEE05D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25C88D3-8FD0-4383-96E4-87670BD1C9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05013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072FD-2630-47F9-B339-1A8344D6801A}"/>
              </a:ext>
            </a:extLst>
          </p:cNvPr>
          <p:cNvSpPr>
            <a:spLocks noGrp="1"/>
          </p:cNvSpPr>
          <p:nvPr>
            <p:ph type="title"/>
          </p:nvPr>
        </p:nvSpPr>
        <p:spPr/>
        <p:txBody>
          <a:bodyPr/>
          <a:lstStyle/>
          <a:p>
            <a:r>
              <a:rPr lang="en-US"/>
              <a:t>Facebook Published Posts Table | All Pages - 1 of 8</a:t>
            </a:r>
          </a:p>
        </p:txBody>
      </p:sp>
      <p:graphicFrame>
        <p:nvGraphicFramePr>
          <p:cNvPr id="5" name="Table Placeholder 4">
            <a:extLst>
              <a:ext uri="{FF2B5EF4-FFF2-40B4-BE49-F238E27FC236}">
                <a16:creationId xmlns:a16="http://schemas.microsoft.com/office/drawing/2014/main" id="{3CE586D7-7EF9-42B5-A2FF-5592ABCEBBF8}"/>
              </a:ext>
            </a:extLst>
          </p:cNvPr>
          <p:cNvGraphicFramePr>
            <a:graphicFrameLocks noGrp="1"/>
          </p:cNvGraphicFramePr>
          <p:nvPr>
            <p:ph type="tbl" sz="quarter" idx="13"/>
            <p:extLst>
              <p:ext uri="{D42A27DB-BD31-4B8C-83A1-F6EECF244321}">
                <p14:modId xmlns:p14="http://schemas.microsoft.com/office/powerpoint/2010/main" val="4237992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049197183"/>
                    </a:ext>
                  </a:extLst>
                </a:gridCol>
                <a:gridCol w="740664">
                  <a:extLst>
                    <a:ext uri="{9D8B030D-6E8A-4147-A177-3AD203B41FA5}">
                      <a16:colId xmlns:a16="http://schemas.microsoft.com/office/drawing/2014/main" val="4215625971"/>
                    </a:ext>
                  </a:extLst>
                </a:gridCol>
                <a:gridCol w="740664">
                  <a:extLst>
                    <a:ext uri="{9D8B030D-6E8A-4147-A177-3AD203B41FA5}">
                      <a16:colId xmlns:a16="http://schemas.microsoft.com/office/drawing/2014/main" val="998780399"/>
                    </a:ext>
                  </a:extLst>
                </a:gridCol>
                <a:gridCol w="740664">
                  <a:extLst>
                    <a:ext uri="{9D8B030D-6E8A-4147-A177-3AD203B41FA5}">
                      <a16:colId xmlns:a16="http://schemas.microsoft.com/office/drawing/2014/main" val="906096951"/>
                    </a:ext>
                  </a:extLst>
                </a:gridCol>
                <a:gridCol w="740664">
                  <a:extLst>
                    <a:ext uri="{9D8B030D-6E8A-4147-A177-3AD203B41FA5}">
                      <a16:colId xmlns:a16="http://schemas.microsoft.com/office/drawing/2014/main" val="2223541349"/>
                    </a:ext>
                  </a:extLst>
                </a:gridCol>
                <a:gridCol w="740664">
                  <a:extLst>
                    <a:ext uri="{9D8B030D-6E8A-4147-A177-3AD203B41FA5}">
                      <a16:colId xmlns:a16="http://schemas.microsoft.com/office/drawing/2014/main" val="239905381"/>
                    </a:ext>
                  </a:extLst>
                </a:gridCol>
                <a:gridCol w="740664">
                  <a:extLst>
                    <a:ext uri="{9D8B030D-6E8A-4147-A177-3AD203B41FA5}">
                      <a16:colId xmlns:a16="http://schemas.microsoft.com/office/drawing/2014/main" val="2892479379"/>
                    </a:ext>
                  </a:extLst>
                </a:gridCol>
                <a:gridCol w="740664">
                  <a:extLst>
                    <a:ext uri="{9D8B030D-6E8A-4147-A177-3AD203B41FA5}">
                      <a16:colId xmlns:a16="http://schemas.microsoft.com/office/drawing/2014/main" val="3715609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06384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https://scontent-iad3-1.xx.fbcdn.net/v/t1.0-9/p720x720/119918234_1381139558758244_2093493587111828372_o.jpg?_nc_cat=110&amp;_nc_sid=9e2e56&amp;_nc_ohc=p0_3lqeIoZoAX_hfSl-&amp;_nc_ht=scontent-iad3-1.xx&amp;tp=6&amp;oh=b268e27af7e9e4b9ddda604a653a7054&amp;oe=5F9BA793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6.5421 %</a:t>
                      </a:r>
                    </a:p>
                  </a:txBody>
                  <a:tcPr/>
                </a:tc>
                <a:extLst>
                  <a:ext uri="{0D108BD9-81ED-4DB2-BD59-A6C34878D82A}">
                    <a16:rowId xmlns:a16="http://schemas.microsoft.com/office/drawing/2014/main" val="3924841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https://scontent-iad3-1.xx.fbcdn.net/v/t15.13418-10/s720x720/120117761_362865511508895_6491103691019286312_n.jpg?_nc_cat=100&amp;_nc_sid=ad6a45&amp;_nc_ohc=0mELp-G954sAX85_tqB&amp;_nc_ht=scontent-iad3-1.xx&amp;tp=7&amp;oh=a967876330dbab2c725a738665dbb2c3&amp;oe=5F9A674E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5.8252 %</a:t>
                      </a:r>
                    </a:p>
                  </a:txBody>
                  <a:tcPr/>
                </a:tc>
                <a:extLst>
                  <a:ext uri="{0D108BD9-81ED-4DB2-BD59-A6C34878D82A}">
                    <a16:rowId xmlns:a16="http://schemas.microsoft.com/office/drawing/2014/main" val="1061407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https://scontent-iad3-1.xx.fbcdn.net/v/t1.0-9/p720x720/119988970_1380494058822794_179463564643762012_o.jpg?_nc_cat=108&amp;_nc_sid=110474&amp;_nc_ohc=9IjULss1vDMAX-5qwXW&amp;_nc_ht=scontent-iad3-1.xx&amp;tp=6&amp;oh=774e1af9c447bbb2b052c58d73e6c750&amp;oe=5F9BE3BD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5.1471 %</a:t>
                      </a:r>
                    </a:p>
                  </a:txBody>
                  <a:tcPr/>
                </a:tc>
                <a:extLst>
                  <a:ext uri="{0D108BD9-81ED-4DB2-BD59-A6C34878D82A}">
                    <a16:rowId xmlns:a16="http://schemas.microsoft.com/office/drawing/2014/main" val="3787093760"/>
                  </a:ext>
                </a:extLst>
              </a:tr>
            </a:tbl>
          </a:graphicData>
        </a:graphic>
      </p:graphicFrame>
      <p:sp>
        <p:nvSpPr>
          <p:cNvPr id="4" name="Text Placeholder 3">
            <a:extLst>
              <a:ext uri="{FF2B5EF4-FFF2-40B4-BE49-F238E27FC236}">
                <a16:creationId xmlns:a16="http://schemas.microsoft.com/office/drawing/2014/main" id="{79294F6F-90D7-4C48-82A6-7AD965A3969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813591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21944-0DAC-4F8F-A5FF-21BA2DFF7468}"/>
              </a:ext>
            </a:extLst>
          </p:cNvPr>
          <p:cNvSpPr>
            <a:spLocks noGrp="1"/>
          </p:cNvSpPr>
          <p:nvPr>
            <p:ph type="title"/>
          </p:nvPr>
        </p:nvSpPr>
        <p:spPr/>
        <p:txBody>
          <a:bodyPr/>
          <a:lstStyle/>
          <a:p>
            <a:r>
              <a:rPr lang="en-US"/>
              <a:t>Facebook Published Posts Table | All Pages - 2 of 8</a:t>
            </a:r>
          </a:p>
        </p:txBody>
      </p:sp>
      <p:graphicFrame>
        <p:nvGraphicFramePr>
          <p:cNvPr id="5" name="Table Placeholder 4">
            <a:extLst>
              <a:ext uri="{FF2B5EF4-FFF2-40B4-BE49-F238E27FC236}">
                <a16:creationId xmlns:a16="http://schemas.microsoft.com/office/drawing/2014/main" id="{DFEDE54C-2050-410B-ABA6-E96BC0FC89D2}"/>
              </a:ext>
            </a:extLst>
          </p:cNvPr>
          <p:cNvGraphicFramePr>
            <a:graphicFrameLocks noGrp="1"/>
          </p:cNvGraphicFramePr>
          <p:nvPr>
            <p:ph type="tbl" sz="quarter" idx="13"/>
            <p:extLst>
              <p:ext uri="{D42A27DB-BD31-4B8C-83A1-F6EECF244321}">
                <p14:modId xmlns:p14="http://schemas.microsoft.com/office/powerpoint/2010/main" val="2540565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230578460"/>
                    </a:ext>
                  </a:extLst>
                </a:gridCol>
                <a:gridCol w="740664">
                  <a:extLst>
                    <a:ext uri="{9D8B030D-6E8A-4147-A177-3AD203B41FA5}">
                      <a16:colId xmlns:a16="http://schemas.microsoft.com/office/drawing/2014/main" val="3340004927"/>
                    </a:ext>
                  </a:extLst>
                </a:gridCol>
                <a:gridCol w="740664">
                  <a:extLst>
                    <a:ext uri="{9D8B030D-6E8A-4147-A177-3AD203B41FA5}">
                      <a16:colId xmlns:a16="http://schemas.microsoft.com/office/drawing/2014/main" val="1411676263"/>
                    </a:ext>
                  </a:extLst>
                </a:gridCol>
                <a:gridCol w="740664">
                  <a:extLst>
                    <a:ext uri="{9D8B030D-6E8A-4147-A177-3AD203B41FA5}">
                      <a16:colId xmlns:a16="http://schemas.microsoft.com/office/drawing/2014/main" val="537131962"/>
                    </a:ext>
                  </a:extLst>
                </a:gridCol>
                <a:gridCol w="740664">
                  <a:extLst>
                    <a:ext uri="{9D8B030D-6E8A-4147-A177-3AD203B41FA5}">
                      <a16:colId xmlns:a16="http://schemas.microsoft.com/office/drawing/2014/main" val="3575158487"/>
                    </a:ext>
                  </a:extLst>
                </a:gridCol>
                <a:gridCol w="740664">
                  <a:extLst>
                    <a:ext uri="{9D8B030D-6E8A-4147-A177-3AD203B41FA5}">
                      <a16:colId xmlns:a16="http://schemas.microsoft.com/office/drawing/2014/main" val="1181811058"/>
                    </a:ext>
                  </a:extLst>
                </a:gridCol>
                <a:gridCol w="740664">
                  <a:extLst>
                    <a:ext uri="{9D8B030D-6E8A-4147-A177-3AD203B41FA5}">
                      <a16:colId xmlns:a16="http://schemas.microsoft.com/office/drawing/2014/main" val="1222698613"/>
                    </a:ext>
                  </a:extLst>
                </a:gridCol>
                <a:gridCol w="740664">
                  <a:extLst>
                    <a:ext uri="{9D8B030D-6E8A-4147-A177-3AD203B41FA5}">
                      <a16:colId xmlns:a16="http://schemas.microsoft.com/office/drawing/2014/main" val="589326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875505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https://scontent-iad3-1.xx.fbcdn.net/v/t15.13418-10/s720x720/120579525_3256559224461666_1246211215298760720_n.jpg?_nc_cat=101&amp;_nc_sid=ad6a45&amp;_nc_ohc=jOAAYylrmasAX8eqGw5&amp;_nc_ht=scontent-iad3-1.xx&amp;tp=7&amp;oh=fbd09dcf15a4e36b25342895c3f6bdc8&amp;oe=5F9B6DAD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5.0000 %</a:t>
                      </a:r>
                    </a:p>
                  </a:txBody>
                  <a:tcPr/>
                </a:tc>
                <a:extLst>
                  <a:ext uri="{0D108BD9-81ED-4DB2-BD59-A6C34878D82A}">
                    <a16:rowId xmlns:a16="http://schemas.microsoft.com/office/drawing/2014/main" val="530899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https://scontent-iad3-1.xx.fbcdn.net/v/t1.0-9/s720x720/118787706_1364294430442757_8419345196281215408_n.jpg?_nc_cat=111&amp;_nc_sid=110474&amp;_nc_ohc=2FNk6BMaNFIAX-D7FeO&amp;_nc_ht=scontent-iad3-1.xx&amp;tp=7&amp;oh=1e2e094c267e7ef54f5a48e580f9113a&amp;oe=5F9BB649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36168262"/>
                  </a:ext>
                </a:extLst>
              </a:tr>
            </a:tbl>
          </a:graphicData>
        </a:graphic>
      </p:graphicFrame>
      <p:sp>
        <p:nvSpPr>
          <p:cNvPr id="4" name="Text Placeholder 3">
            <a:extLst>
              <a:ext uri="{FF2B5EF4-FFF2-40B4-BE49-F238E27FC236}">
                <a16:creationId xmlns:a16="http://schemas.microsoft.com/office/drawing/2014/main" id="{411D0D89-905C-4FBA-AD7D-39FD2F1951A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532319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532D8-8BDB-47F5-B469-0E7D0FEFDF8B}"/>
              </a:ext>
            </a:extLst>
          </p:cNvPr>
          <p:cNvSpPr>
            <a:spLocks noGrp="1"/>
          </p:cNvSpPr>
          <p:nvPr>
            <p:ph type="title"/>
          </p:nvPr>
        </p:nvSpPr>
        <p:spPr/>
        <p:txBody>
          <a:bodyPr/>
          <a:lstStyle/>
          <a:p>
            <a:r>
              <a:rPr lang="en-US"/>
              <a:t>Facebook Published Posts Table | All Pages - 3 of 8</a:t>
            </a:r>
          </a:p>
        </p:txBody>
      </p:sp>
      <p:graphicFrame>
        <p:nvGraphicFramePr>
          <p:cNvPr id="5" name="Table Placeholder 4">
            <a:extLst>
              <a:ext uri="{FF2B5EF4-FFF2-40B4-BE49-F238E27FC236}">
                <a16:creationId xmlns:a16="http://schemas.microsoft.com/office/drawing/2014/main" id="{D99BE5CE-8DDD-41DD-852D-6CC878DE2425}"/>
              </a:ext>
            </a:extLst>
          </p:cNvPr>
          <p:cNvGraphicFramePr>
            <a:graphicFrameLocks noGrp="1"/>
          </p:cNvGraphicFramePr>
          <p:nvPr>
            <p:ph type="tbl" sz="quarter" idx="13"/>
            <p:extLst>
              <p:ext uri="{D42A27DB-BD31-4B8C-83A1-F6EECF244321}">
                <p14:modId xmlns:p14="http://schemas.microsoft.com/office/powerpoint/2010/main" val="2305462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275009553"/>
                    </a:ext>
                  </a:extLst>
                </a:gridCol>
                <a:gridCol w="740664">
                  <a:extLst>
                    <a:ext uri="{9D8B030D-6E8A-4147-A177-3AD203B41FA5}">
                      <a16:colId xmlns:a16="http://schemas.microsoft.com/office/drawing/2014/main" val="1382325281"/>
                    </a:ext>
                  </a:extLst>
                </a:gridCol>
                <a:gridCol w="740664">
                  <a:extLst>
                    <a:ext uri="{9D8B030D-6E8A-4147-A177-3AD203B41FA5}">
                      <a16:colId xmlns:a16="http://schemas.microsoft.com/office/drawing/2014/main" val="133408626"/>
                    </a:ext>
                  </a:extLst>
                </a:gridCol>
                <a:gridCol w="740664">
                  <a:extLst>
                    <a:ext uri="{9D8B030D-6E8A-4147-A177-3AD203B41FA5}">
                      <a16:colId xmlns:a16="http://schemas.microsoft.com/office/drawing/2014/main" val="2616664713"/>
                    </a:ext>
                  </a:extLst>
                </a:gridCol>
                <a:gridCol w="740664">
                  <a:extLst>
                    <a:ext uri="{9D8B030D-6E8A-4147-A177-3AD203B41FA5}">
                      <a16:colId xmlns:a16="http://schemas.microsoft.com/office/drawing/2014/main" val="421709640"/>
                    </a:ext>
                  </a:extLst>
                </a:gridCol>
                <a:gridCol w="740664">
                  <a:extLst>
                    <a:ext uri="{9D8B030D-6E8A-4147-A177-3AD203B41FA5}">
                      <a16:colId xmlns:a16="http://schemas.microsoft.com/office/drawing/2014/main" val="1052329312"/>
                    </a:ext>
                  </a:extLst>
                </a:gridCol>
                <a:gridCol w="740664">
                  <a:extLst>
                    <a:ext uri="{9D8B030D-6E8A-4147-A177-3AD203B41FA5}">
                      <a16:colId xmlns:a16="http://schemas.microsoft.com/office/drawing/2014/main" val="1578030480"/>
                    </a:ext>
                  </a:extLst>
                </a:gridCol>
                <a:gridCol w="740664">
                  <a:extLst>
                    <a:ext uri="{9D8B030D-6E8A-4147-A177-3AD203B41FA5}">
                      <a16:colId xmlns:a16="http://schemas.microsoft.com/office/drawing/2014/main" val="275303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456535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9FU_KMuuCtUAX9jN5RA&amp;_nc_oc=AQmCGvUhGcm98F5VRobF9i2uk96XkGIINWM7ByLkJk2TtdDSI6CW-BOZ6BXg-B3et_I&amp;_nc_ht=scontent-iad3-1.xx&amp;tp=6&amp;oh=69aac539627c22e8789a9e9110d32583&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1025043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https://scontent-iad3-1.xx.fbcdn.net/v/t15.13418-10/s720x720/120351861_361982864981603_207640148779861507_n.jpg?_nc_cat=100&amp;_nc_sid=ad6a45&amp;_nc_ohc=-AkkthNSBzMAX_Yfo8p&amp;_nc_ht=scontent-iad3-1.xx&amp;tp=7&amp;oh=e653385b851abb871aa4fdac9fba2bc8&amp;oe=5F9AD3A0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3224030950"/>
                  </a:ext>
                </a:extLst>
              </a:tr>
            </a:tbl>
          </a:graphicData>
        </a:graphic>
      </p:graphicFrame>
      <p:sp>
        <p:nvSpPr>
          <p:cNvPr id="4" name="Text Placeholder 3">
            <a:extLst>
              <a:ext uri="{FF2B5EF4-FFF2-40B4-BE49-F238E27FC236}">
                <a16:creationId xmlns:a16="http://schemas.microsoft.com/office/drawing/2014/main" id="{B2193303-2CEA-4C55-A6DF-9DD76ED2BCC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841755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40E0B-697F-4696-8811-7D4C308A4A43}"/>
              </a:ext>
            </a:extLst>
          </p:cNvPr>
          <p:cNvSpPr>
            <a:spLocks noGrp="1"/>
          </p:cNvSpPr>
          <p:nvPr>
            <p:ph type="title"/>
          </p:nvPr>
        </p:nvSpPr>
        <p:spPr/>
        <p:txBody>
          <a:bodyPr/>
          <a:lstStyle/>
          <a:p>
            <a:r>
              <a:rPr lang="en-US"/>
              <a:t>Facebook Published Posts Table | All Pages - 4 of 8</a:t>
            </a:r>
          </a:p>
        </p:txBody>
      </p:sp>
      <p:graphicFrame>
        <p:nvGraphicFramePr>
          <p:cNvPr id="5" name="Table Placeholder 4">
            <a:extLst>
              <a:ext uri="{FF2B5EF4-FFF2-40B4-BE49-F238E27FC236}">
                <a16:creationId xmlns:a16="http://schemas.microsoft.com/office/drawing/2014/main" id="{F9FA9B17-2E34-45B3-A0D2-20E49E500DE2}"/>
              </a:ext>
            </a:extLst>
          </p:cNvPr>
          <p:cNvGraphicFramePr>
            <a:graphicFrameLocks noGrp="1"/>
          </p:cNvGraphicFramePr>
          <p:nvPr>
            <p:ph type="tbl" sz="quarter" idx="13"/>
            <p:extLst>
              <p:ext uri="{D42A27DB-BD31-4B8C-83A1-F6EECF244321}">
                <p14:modId xmlns:p14="http://schemas.microsoft.com/office/powerpoint/2010/main" val="4117795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303417054"/>
                    </a:ext>
                  </a:extLst>
                </a:gridCol>
                <a:gridCol w="740664">
                  <a:extLst>
                    <a:ext uri="{9D8B030D-6E8A-4147-A177-3AD203B41FA5}">
                      <a16:colId xmlns:a16="http://schemas.microsoft.com/office/drawing/2014/main" val="2111888289"/>
                    </a:ext>
                  </a:extLst>
                </a:gridCol>
                <a:gridCol w="740664">
                  <a:extLst>
                    <a:ext uri="{9D8B030D-6E8A-4147-A177-3AD203B41FA5}">
                      <a16:colId xmlns:a16="http://schemas.microsoft.com/office/drawing/2014/main" val="622517523"/>
                    </a:ext>
                  </a:extLst>
                </a:gridCol>
                <a:gridCol w="740664">
                  <a:extLst>
                    <a:ext uri="{9D8B030D-6E8A-4147-A177-3AD203B41FA5}">
                      <a16:colId xmlns:a16="http://schemas.microsoft.com/office/drawing/2014/main" val="420808133"/>
                    </a:ext>
                  </a:extLst>
                </a:gridCol>
                <a:gridCol w="740664">
                  <a:extLst>
                    <a:ext uri="{9D8B030D-6E8A-4147-A177-3AD203B41FA5}">
                      <a16:colId xmlns:a16="http://schemas.microsoft.com/office/drawing/2014/main" val="2003731277"/>
                    </a:ext>
                  </a:extLst>
                </a:gridCol>
                <a:gridCol w="740664">
                  <a:extLst>
                    <a:ext uri="{9D8B030D-6E8A-4147-A177-3AD203B41FA5}">
                      <a16:colId xmlns:a16="http://schemas.microsoft.com/office/drawing/2014/main" val="690201237"/>
                    </a:ext>
                  </a:extLst>
                </a:gridCol>
                <a:gridCol w="740664">
                  <a:extLst>
                    <a:ext uri="{9D8B030D-6E8A-4147-A177-3AD203B41FA5}">
                      <a16:colId xmlns:a16="http://schemas.microsoft.com/office/drawing/2014/main" val="2393001860"/>
                    </a:ext>
                  </a:extLst>
                </a:gridCol>
                <a:gridCol w="740664">
                  <a:extLst>
                    <a:ext uri="{9D8B030D-6E8A-4147-A177-3AD203B41FA5}">
                      <a16:colId xmlns:a16="http://schemas.microsoft.com/office/drawing/2014/main" val="3613817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010500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https://scontent-iad3-1.xx.fbcdn.net/v/t1.0-9/s720x720/118761052_1362428583962675_8522567912043011392_n.jpg?_nc_cat=111&amp;_nc_sid=110474&amp;_nc_ohc=iBWiK1bVOYgAX8lbbEG&amp;_nc_ht=scontent-iad3-1.xx&amp;tp=7&amp;oh=b363599507bff3d9a0ae8731b19a5c8f&amp;oe=5F9A19BA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3438108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https://scontent-iad3-1.xx.fbcdn.net/v/t1.0-9/p720x720/119025134_1368681760004024_2152477340176887366_n.jpg?_nc_cat=101&amp;_nc_sid=110474&amp;_nc_ohc=pk3NGilhmecAX-BZQSK&amp;_nc_ht=scontent-iad3-1.xx&amp;tp=6&amp;oh=d788aa665c0a2e0cc0d0c839d5480302&amp;oe=5F9C25DD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3617226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https://scontent-iad3-1.xx.fbcdn.net/v/t1.0-9/p720x720/119003653_1368681363337397_9203679984102089054_n.jpg?_nc_cat=103&amp;_nc_sid=110474&amp;_nc_ohc=lFp6x3lmL2kAX8rBDWI&amp;_nc_ht=scontent-iad3-1.xx&amp;tp=6&amp;oh=998c9ec82b90e9cba7542cb0ceca2627&amp;oe=5F9C6CAA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4035798706"/>
                  </a:ext>
                </a:extLst>
              </a:tr>
            </a:tbl>
          </a:graphicData>
        </a:graphic>
      </p:graphicFrame>
      <p:sp>
        <p:nvSpPr>
          <p:cNvPr id="4" name="Text Placeholder 3">
            <a:extLst>
              <a:ext uri="{FF2B5EF4-FFF2-40B4-BE49-F238E27FC236}">
                <a16:creationId xmlns:a16="http://schemas.microsoft.com/office/drawing/2014/main" id="{173D27A5-FEE3-47DB-BE73-A19C1358E59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260534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3B563-B835-408E-A1A7-8EB15CFA7DD6}"/>
              </a:ext>
            </a:extLst>
          </p:cNvPr>
          <p:cNvSpPr>
            <a:spLocks noGrp="1"/>
          </p:cNvSpPr>
          <p:nvPr>
            <p:ph type="title"/>
          </p:nvPr>
        </p:nvSpPr>
        <p:spPr/>
        <p:txBody>
          <a:bodyPr/>
          <a:lstStyle/>
          <a:p>
            <a:r>
              <a:rPr lang="en-US"/>
              <a:t>Facebook Published Posts Table | All Pages - 5 of 8</a:t>
            </a:r>
          </a:p>
        </p:txBody>
      </p:sp>
      <p:graphicFrame>
        <p:nvGraphicFramePr>
          <p:cNvPr id="5" name="Table Placeholder 4">
            <a:extLst>
              <a:ext uri="{FF2B5EF4-FFF2-40B4-BE49-F238E27FC236}">
                <a16:creationId xmlns:a16="http://schemas.microsoft.com/office/drawing/2014/main" id="{FDC06A6E-DFA1-4CB3-AB57-52E80132D94F}"/>
              </a:ext>
            </a:extLst>
          </p:cNvPr>
          <p:cNvGraphicFramePr>
            <a:graphicFrameLocks noGrp="1"/>
          </p:cNvGraphicFramePr>
          <p:nvPr>
            <p:ph type="tbl" sz="quarter" idx="13"/>
            <p:extLst>
              <p:ext uri="{D42A27DB-BD31-4B8C-83A1-F6EECF244321}">
                <p14:modId xmlns:p14="http://schemas.microsoft.com/office/powerpoint/2010/main" val="1406267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504630393"/>
                    </a:ext>
                  </a:extLst>
                </a:gridCol>
                <a:gridCol w="740664">
                  <a:extLst>
                    <a:ext uri="{9D8B030D-6E8A-4147-A177-3AD203B41FA5}">
                      <a16:colId xmlns:a16="http://schemas.microsoft.com/office/drawing/2014/main" val="2523333198"/>
                    </a:ext>
                  </a:extLst>
                </a:gridCol>
                <a:gridCol w="740664">
                  <a:extLst>
                    <a:ext uri="{9D8B030D-6E8A-4147-A177-3AD203B41FA5}">
                      <a16:colId xmlns:a16="http://schemas.microsoft.com/office/drawing/2014/main" val="473208339"/>
                    </a:ext>
                  </a:extLst>
                </a:gridCol>
                <a:gridCol w="740664">
                  <a:extLst>
                    <a:ext uri="{9D8B030D-6E8A-4147-A177-3AD203B41FA5}">
                      <a16:colId xmlns:a16="http://schemas.microsoft.com/office/drawing/2014/main" val="1676131343"/>
                    </a:ext>
                  </a:extLst>
                </a:gridCol>
                <a:gridCol w="740664">
                  <a:extLst>
                    <a:ext uri="{9D8B030D-6E8A-4147-A177-3AD203B41FA5}">
                      <a16:colId xmlns:a16="http://schemas.microsoft.com/office/drawing/2014/main" val="502826607"/>
                    </a:ext>
                  </a:extLst>
                </a:gridCol>
                <a:gridCol w="740664">
                  <a:extLst>
                    <a:ext uri="{9D8B030D-6E8A-4147-A177-3AD203B41FA5}">
                      <a16:colId xmlns:a16="http://schemas.microsoft.com/office/drawing/2014/main" val="2615996670"/>
                    </a:ext>
                  </a:extLst>
                </a:gridCol>
                <a:gridCol w="740664">
                  <a:extLst>
                    <a:ext uri="{9D8B030D-6E8A-4147-A177-3AD203B41FA5}">
                      <a16:colId xmlns:a16="http://schemas.microsoft.com/office/drawing/2014/main" val="308115580"/>
                    </a:ext>
                  </a:extLst>
                </a:gridCol>
                <a:gridCol w="740664">
                  <a:extLst>
                    <a:ext uri="{9D8B030D-6E8A-4147-A177-3AD203B41FA5}">
                      <a16:colId xmlns:a16="http://schemas.microsoft.com/office/drawing/2014/main" val="3104279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586870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https://scontent-iad3-1.xx.fbcdn.net/v/t1.0-9/p720x720/119569867_1373477892857744_1356509640074390323_n.jpg?_nc_cat=107&amp;_nc_sid=110474&amp;_nc_ohc=r6eFomIT3kEAX8pFgdD&amp;_nc_ht=scontent-iad3-1.xx&amp;tp=6&amp;oh=00210a3f6780a3b20e0f6b6fa0544b56&amp;oe=5F9B8759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3.1008 %</a:t>
                      </a:r>
                    </a:p>
                  </a:txBody>
                  <a:tcPr/>
                </a:tc>
                <a:extLst>
                  <a:ext uri="{0D108BD9-81ED-4DB2-BD59-A6C34878D82A}">
                    <a16:rowId xmlns:a16="http://schemas.microsoft.com/office/drawing/2014/main" val="1612089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https://scontent-iad3-1.xx.fbcdn.net/v/t15.13418-10/s720x720/120134933_350793052705662_3359610912148145965_n.jpg?_nc_cat=102&amp;_nc_sid=ad6a45&amp;_nc_ohc=ODfpBoXDwSMAX-T5MM6&amp;_nc_ht=scontent-iad3-1.xx&amp;tp=7&amp;oh=fb424779247bc0762283130b741512aa&amp;oe=5F9A773B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3.0000 %</a:t>
                      </a:r>
                    </a:p>
                  </a:txBody>
                  <a:tcPr/>
                </a:tc>
                <a:extLst>
                  <a:ext uri="{0D108BD9-81ED-4DB2-BD59-A6C34878D82A}">
                    <a16:rowId xmlns:a16="http://schemas.microsoft.com/office/drawing/2014/main" val="2909157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https://scontent-iad3-1.xx.fbcdn.net/v/t1.0-9/p720x720/119064067_1370012026537664_1948713601323410577_n.jpg?_nc_cat=108&amp;_nc_sid=110474&amp;_nc_ohc=-871ePtGYg0AX-WboEt&amp;_nc_ht=scontent-iad3-1.xx&amp;tp=6&amp;oh=a00a9dcc190dfe1d66dbba4330f10b5e&amp;oe=5F9BD3F8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706000182"/>
                  </a:ext>
                </a:extLst>
              </a:tr>
            </a:tbl>
          </a:graphicData>
        </a:graphic>
      </p:graphicFrame>
      <p:sp>
        <p:nvSpPr>
          <p:cNvPr id="4" name="Text Placeholder 3">
            <a:extLst>
              <a:ext uri="{FF2B5EF4-FFF2-40B4-BE49-F238E27FC236}">
                <a16:creationId xmlns:a16="http://schemas.microsoft.com/office/drawing/2014/main" id="{FCFC5A2F-46AD-4741-94B5-AE0577F4DDE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446908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FAFA8-7071-40F1-A2F0-AC15E680E153}"/>
              </a:ext>
            </a:extLst>
          </p:cNvPr>
          <p:cNvSpPr>
            <a:spLocks noGrp="1"/>
          </p:cNvSpPr>
          <p:nvPr>
            <p:ph type="title"/>
          </p:nvPr>
        </p:nvSpPr>
        <p:spPr/>
        <p:txBody>
          <a:bodyPr/>
          <a:lstStyle/>
          <a:p>
            <a:r>
              <a:rPr lang="en-US"/>
              <a:t>Facebook Published Posts Table | All Pages - 6 of 8</a:t>
            </a:r>
          </a:p>
        </p:txBody>
      </p:sp>
      <p:graphicFrame>
        <p:nvGraphicFramePr>
          <p:cNvPr id="5" name="Table Placeholder 4">
            <a:extLst>
              <a:ext uri="{FF2B5EF4-FFF2-40B4-BE49-F238E27FC236}">
                <a16:creationId xmlns:a16="http://schemas.microsoft.com/office/drawing/2014/main" id="{2E0233CE-205A-474D-B378-76A95D4D44B5}"/>
              </a:ext>
            </a:extLst>
          </p:cNvPr>
          <p:cNvGraphicFramePr>
            <a:graphicFrameLocks noGrp="1"/>
          </p:cNvGraphicFramePr>
          <p:nvPr>
            <p:ph type="tbl" sz="quarter" idx="13"/>
            <p:extLst>
              <p:ext uri="{D42A27DB-BD31-4B8C-83A1-F6EECF244321}">
                <p14:modId xmlns:p14="http://schemas.microsoft.com/office/powerpoint/2010/main" val="2928449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935756095"/>
                    </a:ext>
                  </a:extLst>
                </a:gridCol>
                <a:gridCol w="740664">
                  <a:extLst>
                    <a:ext uri="{9D8B030D-6E8A-4147-A177-3AD203B41FA5}">
                      <a16:colId xmlns:a16="http://schemas.microsoft.com/office/drawing/2014/main" val="4022813759"/>
                    </a:ext>
                  </a:extLst>
                </a:gridCol>
                <a:gridCol w="740664">
                  <a:extLst>
                    <a:ext uri="{9D8B030D-6E8A-4147-A177-3AD203B41FA5}">
                      <a16:colId xmlns:a16="http://schemas.microsoft.com/office/drawing/2014/main" val="1774936677"/>
                    </a:ext>
                  </a:extLst>
                </a:gridCol>
                <a:gridCol w="740664">
                  <a:extLst>
                    <a:ext uri="{9D8B030D-6E8A-4147-A177-3AD203B41FA5}">
                      <a16:colId xmlns:a16="http://schemas.microsoft.com/office/drawing/2014/main" val="1222332105"/>
                    </a:ext>
                  </a:extLst>
                </a:gridCol>
                <a:gridCol w="740664">
                  <a:extLst>
                    <a:ext uri="{9D8B030D-6E8A-4147-A177-3AD203B41FA5}">
                      <a16:colId xmlns:a16="http://schemas.microsoft.com/office/drawing/2014/main" val="4242021417"/>
                    </a:ext>
                  </a:extLst>
                </a:gridCol>
                <a:gridCol w="740664">
                  <a:extLst>
                    <a:ext uri="{9D8B030D-6E8A-4147-A177-3AD203B41FA5}">
                      <a16:colId xmlns:a16="http://schemas.microsoft.com/office/drawing/2014/main" val="347060597"/>
                    </a:ext>
                  </a:extLst>
                </a:gridCol>
                <a:gridCol w="740664">
                  <a:extLst>
                    <a:ext uri="{9D8B030D-6E8A-4147-A177-3AD203B41FA5}">
                      <a16:colId xmlns:a16="http://schemas.microsoft.com/office/drawing/2014/main" val="705986093"/>
                    </a:ext>
                  </a:extLst>
                </a:gridCol>
                <a:gridCol w="740664">
                  <a:extLst>
                    <a:ext uri="{9D8B030D-6E8A-4147-A177-3AD203B41FA5}">
                      <a16:colId xmlns:a16="http://schemas.microsoft.com/office/drawing/2014/main" val="1881417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63167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https://scontent-iad3-1.xx.fbcdn.net/v/t15.13418-10/s720x720/120390482_831118580961093_2391517592017914314_n.jpg?_nc_cat=111&amp;_nc_sid=ad6a45&amp;_nc_ohc=lxI6766R84MAX_SXqTC&amp;_nc_ht=scontent-iad3-1.xx&amp;tp=7&amp;oh=7c3c00e2905041613f7523d87e36a8e6&amp;oe=5F9B3758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2.7027 %</a:t>
                      </a:r>
                    </a:p>
                  </a:txBody>
                  <a:tcPr/>
                </a:tc>
                <a:extLst>
                  <a:ext uri="{0D108BD9-81ED-4DB2-BD59-A6C34878D82A}">
                    <a16:rowId xmlns:a16="http://schemas.microsoft.com/office/drawing/2014/main" val="262268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https://scontent-iad3-1.xx.fbcdn.net/v/t15.13418-10/p720x720/119571257_659654294928950_2781619100060576090_n.jpg?_nc_cat=110&amp;_nc_sid=ad6a45&amp;_nc_ohc=qpSxESvdnIUAX_uZMaw&amp;_nc_ht=scontent-iad3-1.xx&amp;tp=6&amp;oh=3bdb0e1559b2afda897de5cd2a262a29&amp;oe=5F9A5BDF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2.6549 %</a:t>
                      </a:r>
                    </a:p>
                  </a:txBody>
                  <a:tcPr/>
                </a:tc>
                <a:extLst>
                  <a:ext uri="{0D108BD9-81ED-4DB2-BD59-A6C34878D82A}">
                    <a16:rowId xmlns:a16="http://schemas.microsoft.com/office/drawing/2014/main" val="286663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https://scontent-iad3-1.xx.fbcdn.net/v/t1.0-9/p720x720/120313109_1384442715094595_357592509088631554_n.jpg?_nc_cat=105&amp;_nc_sid=110474&amp;_nc_ohc=lcItPLrbU5gAX97Pdot&amp;_nc_ht=scontent-iad3-1.xx&amp;tp=6&amp;oh=f48184df73dad8c7cc265aded8fd76d1&amp;oe=5F9B20E6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2.6316 %</a:t>
                      </a:r>
                    </a:p>
                  </a:txBody>
                  <a:tcPr/>
                </a:tc>
                <a:extLst>
                  <a:ext uri="{0D108BD9-81ED-4DB2-BD59-A6C34878D82A}">
                    <a16:rowId xmlns:a16="http://schemas.microsoft.com/office/drawing/2014/main" val="3595820509"/>
                  </a:ext>
                </a:extLst>
              </a:tr>
            </a:tbl>
          </a:graphicData>
        </a:graphic>
      </p:graphicFrame>
      <p:sp>
        <p:nvSpPr>
          <p:cNvPr id="4" name="Text Placeholder 3">
            <a:extLst>
              <a:ext uri="{FF2B5EF4-FFF2-40B4-BE49-F238E27FC236}">
                <a16:creationId xmlns:a16="http://schemas.microsoft.com/office/drawing/2014/main" id="{00DD8716-D165-4C13-88D2-FD34EEB112D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152465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D3189-C8A0-48FD-A3BD-DA0631F2EC82}"/>
              </a:ext>
            </a:extLst>
          </p:cNvPr>
          <p:cNvSpPr>
            <a:spLocks noGrp="1"/>
          </p:cNvSpPr>
          <p:nvPr>
            <p:ph type="title"/>
          </p:nvPr>
        </p:nvSpPr>
        <p:spPr/>
        <p:txBody>
          <a:bodyPr/>
          <a:lstStyle/>
          <a:p>
            <a:r>
              <a:rPr lang="en-US"/>
              <a:t>Facebook Published Posts Table | All Pages - 7 of 8</a:t>
            </a:r>
          </a:p>
        </p:txBody>
      </p:sp>
      <p:graphicFrame>
        <p:nvGraphicFramePr>
          <p:cNvPr id="5" name="Table Placeholder 4">
            <a:extLst>
              <a:ext uri="{FF2B5EF4-FFF2-40B4-BE49-F238E27FC236}">
                <a16:creationId xmlns:a16="http://schemas.microsoft.com/office/drawing/2014/main" id="{39CFDBC1-3367-4BC8-9179-3C1C38D92EBB}"/>
              </a:ext>
            </a:extLst>
          </p:cNvPr>
          <p:cNvGraphicFramePr>
            <a:graphicFrameLocks noGrp="1"/>
          </p:cNvGraphicFramePr>
          <p:nvPr>
            <p:ph type="tbl" sz="quarter" idx="13"/>
            <p:extLst>
              <p:ext uri="{D42A27DB-BD31-4B8C-83A1-F6EECF244321}">
                <p14:modId xmlns:p14="http://schemas.microsoft.com/office/powerpoint/2010/main" val="3331528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30548813"/>
                    </a:ext>
                  </a:extLst>
                </a:gridCol>
                <a:gridCol w="740664">
                  <a:extLst>
                    <a:ext uri="{9D8B030D-6E8A-4147-A177-3AD203B41FA5}">
                      <a16:colId xmlns:a16="http://schemas.microsoft.com/office/drawing/2014/main" val="1752270167"/>
                    </a:ext>
                  </a:extLst>
                </a:gridCol>
                <a:gridCol w="740664">
                  <a:extLst>
                    <a:ext uri="{9D8B030D-6E8A-4147-A177-3AD203B41FA5}">
                      <a16:colId xmlns:a16="http://schemas.microsoft.com/office/drawing/2014/main" val="982546226"/>
                    </a:ext>
                  </a:extLst>
                </a:gridCol>
                <a:gridCol w="740664">
                  <a:extLst>
                    <a:ext uri="{9D8B030D-6E8A-4147-A177-3AD203B41FA5}">
                      <a16:colId xmlns:a16="http://schemas.microsoft.com/office/drawing/2014/main" val="2710092430"/>
                    </a:ext>
                  </a:extLst>
                </a:gridCol>
                <a:gridCol w="740664">
                  <a:extLst>
                    <a:ext uri="{9D8B030D-6E8A-4147-A177-3AD203B41FA5}">
                      <a16:colId xmlns:a16="http://schemas.microsoft.com/office/drawing/2014/main" val="2766385506"/>
                    </a:ext>
                  </a:extLst>
                </a:gridCol>
                <a:gridCol w="740664">
                  <a:extLst>
                    <a:ext uri="{9D8B030D-6E8A-4147-A177-3AD203B41FA5}">
                      <a16:colId xmlns:a16="http://schemas.microsoft.com/office/drawing/2014/main" val="897602315"/>
                    </a:ext>
                  </a:extLst>
                </a:gridCol>
                <a:gridCol w="740664">
                  <a:extLst>
                    <a:ext uri="{9D8B030D-6E8A-4147-A177-3AD203B41FA5}">
                      <a16:colId xmlns:a16="http://schemas.microsoft.com/office/drawing/2014/main" val="2852092791"/>
                    </a:ext>
                  </a:extLst>
                </a:gridCol>
                <a:gridCol w="740664">
                  <a:extLst>
                    <a:ext uri="{9D8B030D-6E8A-4147-A177-3AD203B41FA5}">
                      <a16:colId xmlns:a16="http://schemas.microsoft.com/office/drawing/2014/main" val="2040819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673286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https://scontent-iad3-1.xx.fbcdn.net/v/t15.13418-10/p720x720/119475455_348935676284174_2620834373889683821_n.jpg?_nc_cat=104&amp;_nc_sid=ad6a45&amp;_nc_ohc=X3IObjNbkAMAX_wWBho&amp;_nc_ht=scontent-iad3-1.xx&amp;tp=6&amp;oh=e4d28ba986385373b501b16d9732197d&amp;oe=5F9A9840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202298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https://scontent-iad3-1.xx.fbcdn.net/v/t15.13418-10/s720x720/119439453_2721687694815956_6338144870544802370_n.jpg?_nc_cat=102&amp;_nc_sid=ad6a45&amp;_nc_ohc=6tmWQOGyMlQAX_fA1Wy&amp;_nc_ht=scontent-iad3-1.xx&amp;tp=7&amp;oh=8131b9d6444e7a278b3d2872563e82ad&amp;oe=5F9A65E6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0.9119 %</a:t>
                      </a:r>
                    </a:p>
                  </a:txBody>
                  <a:tcPr/>
                </a:tc>
                <a:extLst>
                  <a:ext uri="{0D108BD9-81ED-4DB2-BD59-A6C34878D82A}">
                    <a16:rowId xmlns:a16="http://schemas.microsoft.com/office/drawing/2014/main" val="423635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https://scontent-iad3-1.xx.fbcdn.net/v/t15.13418-10/s720x720/120542544_792396088188765_6802220036716055002_n.jpg?_nc_cat=103&amp;_nc_sid=ad6a45&amp;_nc_ohc=gzAdNaTfXH0AX8qqObz&amp;_nc_ht=scontent-iad3-1.xx&amp;tp=7&amp;oh=904bb277b791d9e791ab4772e33bd8b5&amp;oe=5F98FB0B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359525273"/>
                  </a:ext>
                </a:extLst>
              </a:tr>
            </a:tbl>
          </a:graphicData>
        </a:graphic>
      </p:graphicFrame>
      <p:sp>
        <p:nvSpPr>
          <p:cNvPr id="4" name="Text Placeholder 3">
            <a:extLst>
              <a:ext uri="{FF2B5EF4-FFF2-40B4-BE49-F238E27FC236}">
                <a16:creationId xmlns:a16="http://schemas.microsoft.com/office/drawing/2014/main" id="{7B78A3FB-ADF8-4EC6-860C-BC2CD7095BC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850658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2F1C6-8A42-4E7B-A5EB-7A41FADFDDF1}"/>
              </a:ext>
            </a:extLst>
          </p:cNvPr>
          <p:cNvSpPr>
            <a:spLocks noGrp="1"/>
          </p:cNvSpPr>
          <p:nvPr>
            <p:ph type="title"/>
          </p:nvPr>
        </p:nvSpPr>
        <p:spPr/>
        <p:txBody>
          <a:bodyPr/>
          <a:lstStyle/>
          <a:p>
            <a:r>
              <a:rPr lang="en-US"/>
              <a:t>Facebook Published Posts Table | All Pages - 8 of 8</a:t>
            </a:r>
          </a:p>
        </p:txBody>
      </p:sp>
      <p:graphicFrame>
        <p:nvGraphicFramePr>
          <p:cNvPr id="5" name="Table Placeholder 4">
            <a:extLst>
              <a:ext uri="{FF2B5EF4-FFF2-40B4-BE49-F238E27FC236}">
                <a16:creationId xmlns:a16="http://schemas.microsoft.com/office/drawing/2014/main" id="{24CF76E9-9A8F-427B-A04B-CFD9362445EF}"/>
              </a:ext>
            </a:extLst>
          </p:cNvPr>
          <p:cNvGraphicFramePr>
            <a:graphicFrameLocks noGrp="1"/>
          </p:cNvGraphicFramePr>
          <p:nvPr>
            <p:ph type="tbl" sz="quarter" idx="13"/>
            <p:extLst>
              <p:ext uri="{D42A27DB-BD31-4B8C-83A1-F6EECF244321}">
                <p14:modId xmlns:p14="http://schemas.microsoft.com/office/powerpoint/2010/main" val="1851277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8427320"/>
                    </a:ext>
                  </a:extLst>
                </a:gridCol>
                <a:gridCol w="740664">
                  <a:extLst>
                    <a:ext uri="{9D8B030D-6E8A-4147-A177-3AD203B41FA5}">
                      <a16:colId xmlns:a16="http://schemas.microsoft.com/office/drawing/2014/main" val="2650372192"/>
                    </a:ext>
                  </a:extLst>
                </a:gridCol>
                <a:gridCol w="740664">
                  <a:extLst>
                    <a:ext uri="{9D8B030D-6E8A-4147-A177-3AD203B41FA5}">
                      <a16:colId xmlns:a16="http://schemas.microsoft.com/office/drawing/2014/main" val="741222727"/>
                    </a:ext>
                  </a:extLst>
                </a:gridCol>
                <a:gridCol w="740664">
                  <a:extLst>
                    <a:ext uri="{9D8B030D-6E8A-4147-A177-3AD203B41FA5}">
                      <a16:colId xmlns:a16="http://schemas.microsoft.com/office/drawing/2014/main" val="4265647914"/>
                    </a:ext>
                  </a:extLst>
                </a:gridCol>
                <a:gridCol w="740664">
                  <a:extLst>
                    <a:ext uri="{9D8B030D-6E8A-4147-A177-3AD203B41FA5}">
                      <a16:colId xmlns:a16="http://schemas.microsoft.com/office/drawing/2014/main" val="1269917303"/>
                    </a:ext>
                  </a:extLst>
                </a:gridCol>
                <a:gridCol w="740664">
                  <a:extLst>
                    <a:ext uri="{9D8B030D-6E8A-4147-A177-3AD203B41FA5}">
                      <a16:colId xmlns:a16="http://schemas.microsoft.com/office/drawing/2014/main" val="1006166581"/>
                    </a:ext>
                  </a:extLst>
                </a:gridCol>
                <a:gridCol w="740664">
                  <a:extLst>
                    <a:ext uri="{9D8B030D-6E8A-4147-A177-3AD203B41FA5}">
                      <a16:colId xmlns:a16="http://schemas.microsoft.com/office/drawing/2014/main" val="4046459013"/>
                    </a:ext>
                  </a:extLst>
                </a:gridCol>
                <a:gridCol w="740664">
                  <a:extLst>
                    <a:ext uri="{9D8B030D-6E8A-4147-A177-3AD203B41FA5}">
                      <a16:colId xmlns:a16="http://schemas.microsoft.com/office/drawing/2014/main" val="3807329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449527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https://scontent-iad3-1.xx.fbcdn.net/v/t15.13418-10/s720x720/120330995_824202401656984_4128764297057283649_n.jpg?_nc_cat=110&amp;_nc_sid=ad6a45&amp;_nc_ohc=cWa8B6KTWTMAX_fgea8&amp;_nc_ht=scontent-iad3-1.xx&amp;tp=7&amp;oh=23fd8385388074d0cabfb789cff51f78&amp;oe=5F9B5DC4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174298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https://scontent-iad3-1.xx.fbcdn.net/v/t15.13418-10/s720x720/120389131_257881802147056_1792690508321252775_n.jpg?_nc_cat=105&amp;_nc_sid=ad6a45&amp;_nc_ohc=IicvzGHgDkEAX86Gc82&amp;_nc_ht=scontent-iad3-1.xx&amp;tp=7&amp;oh=4b4797fb1e52e0b69d6ab9abf6e04b86&amp;oe=5F9B7B73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168043294"/>
                  </a:ext>
                </a:extLst>
              </a:tr>
            </a:tbl>
          </a:graphicData>
        </a:graphic>
      </p:graphicFrame>
      <p:sp>
        <p:nvSpPr>
          <p:cNvPr id="4" name="Text Placeholder 3">
            <a:extLst>
              <a:ext uri="{FF2B5EF4-FFF2-40B4-BE49-F238E27FC236}">
                <a16:creationId xmlns:a16="http://schemas.microsoft.com/office/drawing/2014/main" id="{6FC30C4D-F10D-4013-A6F8-ABB5E636CE5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805701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06498-3A68-4DAB-9AE1-0F85BA123388}"/>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26F128E1-AA0A-4C1B-9D22-9B7611675A63}"/>
              </a:ext>
            </a:extLst>
          </p:cNvPr>
          <p:cNvGraphicFramePr>
            <a:graphicFrameLocks noGrp="1"/>
          </p:cNvGraphicFramePr>
          <p:nvPr>
            <p:ph type="tbl" sz="quarter" idx="13"/>
            <p:extLst>
              <p:ext uri="{D42A27DB-BD31-4B8C-83A1-F6EECF244321}">
                <p14:modId xmlns:p14="http://schemas.microsoft.com/office/powerpoint/2010/main" val="3601818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94438134"/>
                    </a:ext>
                  </a:extLst>
                </a:gridCol>
                <a:gridCol w="987552">
                  <a:extLst>
                    <a:ext uri="{9D8B030D-6E8A-4147-A177-3AD203B41FA5}">
                      <a16:colId xmlns:a16="http://schemas.microsoft.com/office/drawing/2014/main" val="1880872762"/>
                    </a:ext>
                  </a:extLst>
                </a:gridCol>
                <a:gridCol w="987552">
                  <a:extLst>
                    <a:ext uri="{9D8B030D-6E8A-4147-A177-3AD203B41FA5}">
                      <a16:colId xmlns:a16="http://schemas.microsoft.com/office/drawing/2014/main" val="1816616551"/>
                    </a:ext>
                  </a:extLst>
                </a:gridCol>
                <a:gridCol w="987552">
                  <a:extLst>
                    <a:ext uri="{9D8B030D-6E8A-4147-A177-3AD203B41FA5}">
                      <a16:colId xmlns:a16="http://schemas.microsoft.com/office/drawing/2014/main" val="1291225551"/>
                    </a:ext>
                  </a:extLst>
                </a:gridCol>
                <a:gridCol w="987552">
                  <a:extLst>
                    <a:ext uri="{9D8B030D-6E8A-4147-A177-3AD203B41FA5}">
                      <a16:colId xmlns:a16="http://schemas.microsoft.com/office/drawing/2014/main" val="2332810370"/>
                    </a:ext>
                  </a:extLst>
                </a:gridCol>
                <a:gridCol w="987552">
                  <a:extLst>
                    <a:ext uri="{9D8B030D-6E8A-4147-A177-3AD203B41FA5}">
                      <a16:colId xmlns:a16="http://schemas.microsoft.com/office/drawing/2014/main" val="263105814"/>
                    </a:ext>
                  </a:extLst>
                </a:gridCol>
                <a:gridCol w="987552">
                  <a:extLst>
                    <a:ext uri="{9D8B030D-6E8A-4147-A177-3AD203B41FA5}">
                      <a16:colId xmlns:a16="http://schemas.microsoft.com/office/drawing/2014/main" val="3116403877"/>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2441141496"/>
                  </a:ext>
                </a:extLst>
              </a:tr>
              <a:tr h="370840">
                <a:tc>
                  <a:txBody>
                    <a:bodyPr/>
                    <a:lstStyle/>
                    <a:p>
                      <a:r>
                        <a:rPr lang="en-US" sz="1000"/>
                        <a:t>Al Salam Bank-Bahrain B.S.C</a:t>
                      </a:r>
                    </a:p>
                  </a:txBody>
                  <a:tcPr/>
                </a:tc>
                <a:tc>
                  <a:txBody>
                    <a:bodyPr/>
                    <a:lstStyle/>
                    <a:p>
                      <a:r>
                        <a:rPr lang="en-US" sz="1000"/>
                        <a:t>452354</a:t>
                      </a:r>
                    </a:p>
                  </a:txBody>
                  <a:tcPr/>
                </a:tc>
                <a:tc>
                  <a:txBody>
                    <a:bodyPr/>
                    <a:lstStyle/>
                    <a:p>
                      <a:r>
                        <a:rPr lang="en-US" sz="1000"/>
                        <a:t>155060</a:t>
                      </a:r>
                    </a:p>
                  </a:txBody>
                  <a:tcPr/>
                </a:tc>
                <a:tc>
                  <a:txBody>
                    <a:bodyPr/>
                    <a:lstStyle/>
                    <a:p>
                      <a:r>
                        <a:rPr lang="en-US" sz="1000"/>
                        <a:t>76082</a:t>
                      </a:r>
                    </a:p>
                  </a:txBody>
                  <a:tcPr/>
                </a:tc>
                <a:tc>
                  <a:txBody>
                    <a:bodyPr/>
                    <a:lstStyle/>
                    <a:p>
                      <a:r>
                        <a:rPr lang="en-US" sz="1000"/>
                        <a:t>451788</a:t>
                      </a:r>
                    </a:p>
                  </a:txBody>
                  <a:tcPr/>
                </a:tc>
                <a:tc>
                  <a:txBody>
                    <a:bodyPr/>
                    <a:lstStyle/>
                    <a:p>
                      <a:r>
                        <a:rPr lang="en-US" sz="1000"/>
                        <a:t>566</a:t>
                      </a:r>
                    </a:p>
                  </a:txBody>
                  <a:tcPr/>
                </a:tc>
                <a:tc>
                  <a:txBody>
                    <a:bodyPr/>
                    <a:lstStyle/>
                    <a:p>
                      <a:r>
                        <a:rPr lang="en-US" sz="1000"/>
                        <a:t>452287</a:t>
                      </a:r>
                    </a:p>
                  </a:txBody>
                  <a:tcPr/>
                </a:tc>
                <a:extLst>
                  <a:ext uri="{0D108BD9-81ED-4DB2-BD59-A6C34878D82A}">
                    <a16:rowId xmlns:a16="http://schemas.microsoft.com/office/drawing/2014/main" val="4161660887"/>
                  </a:ext>
                </a:extLst>
              </a:tr>
            </a:tbl>
          </a:graphicData>
        </a:graphic>
      </p:graphicFrame>
      <p:sp>
        <p:nvSpPr>
          <p:cNvPr id="4" name="Text Placeholder 3">
            <a:extLst>
              <a:ext uri="{FF2B5EF4-FFF2-40B4-BE49-F238E27FC236}">
                <a16:creationId xmlns:a16="http://schemas.microsoft.com/office/drawing/2014/main" id="{FE1CA404-CFF3-4C45-A068-96ED57EA823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53794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0482-C477-4560-B050-2194C7A3D9AB}"/>
              </a:ext>
            </a:extLst>
          </p:cNvPr>
          <p:cNvSpPr>
            <a:spLocks noGrp="1"/>
          </p:cNvSpPr>
          <p:nvPr>
            <p:ph type="title"/>
          </p:nvPr>
        </p:nvSpPr>
        <p:spPr/>
        <p:txBody>
          <a:bodyPr/>
          <a:lstStyle/>
          <a:p>
            <a:r>
              <a:rPr lang="en-US"/>
              <a:t>Facebook Videos Table | All Pages - 1 of 6</a:t>
            </a:r>
          </a:p>
        </p:txBody>
      </p:sp>
      <p:graphicFrame>
        <p:nvGraphicFramePr>
          <p:cNvPr id="5" name="Table Placeholder 4">
            <a:extLst>
              <a:ext uri="{FF2B5EF4-FFF2-40B4-BE49-F238E27FC236}">
                <a16:creationId xmlns:a16="http://schemas.microsoft.com/office/drawing/2014/main" id="{C18DBE8E-17CE-4F9B-9239-A8D9E86C74ED}"/>
              </a:ext>
            </a:extLst>
          </p:cNvPr>
          <p:cNvGraphicFramePr>
            <a:graphicFrameLocks noGrp="1"/>
          </p:cNvGraphicFramePr>
          <p:nvPr>
            <p:ph type="tbl" sz="quarter" idx="13"/>
            <p:extLst>
              <p:ext uri="{D42A27DB-BD31-4B8C-83A1-F6EECF244321}">
                <p14:modId xmlns:p14="http://schemas.microsoft.com/office/powerpoint/2010/main" val="2531591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237764128"/>
                    </a:ext>
                  </a:extLst>
                </a:gridCol>
                <a:gridCol w="987552">
                  <a:extLst>
                    <a:ext uri="{9D8B030D-6E8A-4147-A177-3AD203B41FA5}">
                      <a16:colId xmlns:a16="http://schemas.microsoft.com/office/drawing/2014/main" val="3056939283"/>
                    </a:ext>
                  </a:extLst>
                </a:gridCol>
                <a:gridCol w="987552">
                  <a:extLst>
                    <a:ext uri="{9D8B030D-6E8A-4147-A177-3AD203B41FA5}">
                      <a16:colId xmlns:a16="http://schemas.microsoft.com/office/drawing/2014/main" val="323368749"/>
                    </a:ext>
                  </a:extLst>
                </a:gridCol>
                <a:gridCol w="987552">
                  <a:extLst>
                    <a:ext uri="{9D8B030D-6E8A-4147-A177-3AD203B41FA5}">
                      <a16:colId xmlns:a16="http://schemas.microsoft.com/office/drawing/2014/main" val="1596450561"/>
                    </a:ext>
                  </a:extLst>
                </a:gridCol>
                <a:gridCol w="987552">
                  <a:extLst>
                    <a:ext uri="{9D8B030D-6E8A-4147-A177-3AD203B41FA5}">
                      <a16:colId xmlns:a16="http://schemas.microsoft.com/office/drawing/2014/main" val="2041514239"/>
                    </a:ext>
                  </a:extLst>
                </a:gridCol>
                <a:gridCol w="987552">
                  <a:extLst>
                    <a:ext uri="{9D8B030D-6E8A-4147-A177-3AD203B41FA5}">
                      <a16:colId xmlns:a16="http://schemas.microsoft.com/office/drawing/2014/main" val="3730327949"/>
                    </a:ext>
                  </a:extLst>
                </a:gridCol>
                <a:gridCol w="658368">
                  <a:extLst>
                    <a:ext uri="{9D8B030D-6E8A-4147-A177-3AD203B41FA5}">
                      <a16:colId xmlns:a16="http://schemas.microsoft.com/office/drawing/2014/main" val="3110838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422799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https://scontent-lga3-2.xx.fbcdn.net/v/t15.5256-10/p168x128/120204519_357125485471790_4911371861835334576_n.jpg?_nc_cat=100&amp;_nc_sid=08861d&amp;_nc_ohc=nWEH46uKNJUAX-71fwU&amp;_nc_ht=scontent-lga3-2.xx&amp;oh=63aee37ecb8091b35d47f000cc36a245&amp;oe=5F9A4751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9234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https://scontent-iad3-1.xx.fbcdn.net/v/t15.5256-10/p168x128/120134068_758895824944654_6845821111716142869_n.jpg?_nc_cat=109&amp;_nc_sid=08861d&amp;_nc_ohc=dhoWAvhQ9TgAX_TM-UB&amp;_nc_ht=scontent-iad3-1.xx&amp;oh=83a947e28a53f6058b960006563d14cc&amp;oe=5F975528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584656155"/>
                  </a:ext>
                </a:extLst>
              </a:tr>
            </a:tbl>
          </a:graphicData>
        </a:graphic>
      </p:graphicFrame>
      <p:sp>
        <p:nvSpPr>
          <p:cNvPr id="4" name="Text Placeholder 3">
            <a:extLst>
              <a:ext uri="{FF2B5EF4-FFF2-40B4-BE49-F238E27FC236}">
                <a16:creationId xmlns:a16="http://schemas.microsoft.com/office/drawing/2014/main" id="{DB46E6A7-D801-4440-98D4-3B9D80070CF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600753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72EC2-F0D5-431D-A803-5C8C37754363}"/>
              </a:ext>
            </a:extLst>
          </p:cNvPr>
          <p:cNvSpPr>
            <a:spLocks noGrp="1"/>
          </p:cNvSpPr>
          <p:nvPr>
            <p:ph type="title"/>
          </p:nvPr>
        </p:nvSpPr>
        <p:spPr/>
        <p:txBody>
          <a:bodyPr/>
          <a:lstStyle/>
          <a:p>
            <a:r>
              <a:rPr lang="en-US"/>
              <a:t>Facebook Videos Table | All Pages - 2 of 6</a:t>
            </a:r>
          </a:p>
        </p:txBody>
      </p:sp>
      <p:graphicFrame>
        <p:nvGraphicFramePr>
          <p:cNvPr id="5" name="Table Placeholder 4">
            <a:extLst>
              <a:ext uri="{FF2B5EF4-FFF2-40B4-BE49-F238E27FC236}">
                <a16:creationId xmlns:a16="http://schemas.microsoft.com/office/drawing/2014/main" id="{5CD7BBE4-56B6-4DBB-8C63-8A3C66B70903}"/>
              </a:ext>
            </a:extLst>
          </p:cNvPr>
          <p:cNvGraphicFramePr>
            <a:graphicFrameLocks noGrp="1"/>
          </p:cNvGraphicFramePr>
          <p:nvPr>
            <p:ph type="tbl" sz="quarter" idx="13"/>
            <p:extLst>
              <p:ext uri="{D42A27DB-BD31-4B8C-83A1-F6EECF244321}">
                <p14:modId xmlns:p14="http://schemas.microsoft.com/office/powerpoint/2010/main" val="2432956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879398301"/>
                    </a:ext>
                  </a:extLst>
                </a:gridCol>
                <a:gridCol w="987552">
                  <a:extLst>
                    <a:ext uri="{9D8B030D-6E8A-4147-A177-3AD203B41FA5}">
                      <a16:colId xmlns:a16="http://schemas.microsoft.com/office/drawing/2014/main" val="364539537"/>
                    </a:ext>
                  </a:extLst>
                </a:gridCol>
                <a:gridCol w="987552">
                  <a:extLst>
                    <a:ext uri="{9D8B030D-6E8A-4147-A177-3AD203B41FA5}">
                      <a16:colId xmlns:a16="http://schemas.microsoft.com/office/drawing/2014/main" val="647709329"/>
                    </a:ext>
                  </a:extLst>
                </a:gridCol>
                <a:gridCol w="987552">
                  <a:extLst>
                    <a:ext uri="{9D8B030D-6E8A-4147-A177-3AD203B41FA5}">
                      <a16:colId xmlns:a16="http://schemas.microsoft.com/office/drawing/2014/main" val="3804677796"/>
                    </a:ext>
                  </a:extLst>
                </a:gridCol>
                <a:gridCol w="987552">
                  <a:extLst>
                    <a:ext uri="{9D8B030D-6E8A-4147-A177-3AD203B41FA5}">
                      <a16:colId xmlns:a16="http://schemas.microsoft.com/office/drawing/2014/main" val="2443971176"/>
                    </a:ext>
                  </a:extLst>
                </a:gridCol>
                <a:gridCol w="987552">
                  <a:extLst>
                    <a:ext uri="{9D8B030D-6E8A-4147-A177-3AD203B41FA5}">
                      <a16:colId xmlns:a16="http://schemas.microsoft.com/office/drawing/2014/main" val="3626220643"/>
                    </a:ext>
                  </a:extLst>
                </a:gridCol>
                <a:gridCol w="658368">
                  <a:extLst>
                    <a:ext uri="{9D8B030D-6E8A-4147-A177-3AD203B41FA5}">
                      <a16:colId xmlns:a16="http://schemas.microsoft.com/office/drawing/2014/main" val="538571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310337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119575113_357378378960609_8353363205527995414_n.jpg?_nc_cat=101&amp;_nc_sid=08861d&amp;_nc_ohc=l2OpwZv86ZcAX89Y1pZ&amp;_nc_oc=AQni5EW_Ptxbey-2CHJ-o7cF9lOxuQk_bE3O-_VOuy8qdQ_eKbhc84i5dI0jFpgpzn8&amp;_nc_ht=scontent-iad3-1.xx&amp;oh=0ffad941abfdef0cc8f66ebbd34e8fbe&amp;oe=5F8F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4057431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https://scontent-iad3-1.xx.fbcdn.net/v/t15.5256-10/p160x160/120467866_1928533620623043_9168991124742384929_n.jpg?_nc_cat=100&amp;_nc_sid=08861d&amp;_nc_ohc=99JMBmDcY70AX9RzzdI&amp;_nc_ht=scontent-iad3-1.xx&amp;oh=f60028007c61abe0044c547c9378acea&amp;oe=5F9828A6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00156428"/>
                  </a:ext>
                </a:extLst>
              </a:tr>
            </a:tbl>
          </a:graphicData>
        </a:graphic>
      </p:graphicFrame>
      <p:sp>
        <p:nvSpPr>
          <p:cNvPr id="4" name="Text Placeholder 3">
            <a:extLst>
              <a:ext uri="{FF2B5EF4-FFF2-40B4-BE49-F238E27FC236}">
                <a16:creationId xmlns:a16="http://schemas.microsoft.com/office/drawing/2014/main" id="{4B5AFA9A-6AB2-4E35-9D32-C68555C2DA2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762430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12AE2-D344-4F09-BAA9-DA1DD9CAAF87}"/>
              </a:ext>
            </a:extLst>
          </p:cNvPr>
          <p:cNvSpPr>
            <a:spLocks noGrp="1"/>
          </p:cNvSpPr>
          <p:nvPr>
            <p:ph type="title"/>
          </p:nvPr>
        </p:nvSpPr>
        <p:spPr/>
        <p:txBody>
          <a:bodyPr/>
          <a:lstStyle/>
          <a:p>
            <a:r>
              <a:rPr lang="en-US"/>
              <a:t>Facebook Videos Table | All Pages - 3 of 6</a:t>
            </a:r>
          </a:p>
        </p:txBody>
      </p:sp>
      <p:graphicFrame>
        <p:nvGraphicFramePr>
          <p:cNvPr id="5" name="Table Placeholder 4">
            <a:extLst>
              <a:ext uri="{FF2B5EF4-FFF2-40B4-BE49-F238E27FC236}">
                <a16:creationId xmlns:a16="http://schemas.microsoft.com/office/drawing/2014/main" id="{64765B51-3E1C-4CD5-8839-96AA01A89D9F}"/>
              </a:ext>
            </a:extLst>
          </p:cNvPr>
          <p:cNvGraphicFramePr>
            <a:graphicFrameLocks noGrp="1"/>
          </p:cNvGraphicFramePr>
          <p:nvPr>
            <p:ph type="tbl" sz="quarter" idx="13"/>
            <p:extLst>
              <p:ext uri="{D42A27DB-BD31-4B8C-83A1-F6EECF244321}">
                <p14:modId xmlns:p14="http://schemas.microsoft.com/office/powerpoint/2010/main" val="2200666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736449047"/>
                    </a:ext>
                  </a:extLst>
                </a:gridCol>
                <a:gridCol w="987552">
                  <a:extLst>
                    <a:ext uri="{9D8B030D-6E8A-4147-A177-3AD203B41FA5}">
                      <a16:colId xmlns:a16="http://schemas.microsoft.com/office/drawing/2014/main" val="2488387673"/>
                    </a:ext>
                  </a:extLst>
                </a:gridCol>
                <a:gridCol w="987552">
                  <a:extLst>
                    <a:ext uri="{9D8B030D-6E8A-4147-A177-3AD203B41FA5}">
                      <a16:colId xmlns:a16="http://schemas.microsoft.com/office/drawing/2014/main" val="4062640745"/>
                    </a:ext>
                  </a:extLst>
                </a:gridCol>
                <a:gridCol w="987552">
                  <a:extLst>
                    <a:ext uri="{9D8B030D-6E8A-4147-A177-3AD203B41FA5}">
                      <a16:colId xmlns:a16="http://schemas.microsoft.com/office/drawing/2014/main" val="1724290437"/>
                    </a:ext>
                  </a:extLst>
                </a:gridCol>
                <a:gridCol w="987552">
                  <a:extLst>
                    <a:ext uri="{9D8B030D-6E8A-4147-A177-3AD203B41FA5}">
                      <a16:colId xmlns:a16="http://schemas.microsoft.com/office/drawing/2014/main" val="209063308"/>
                    </a:ext>
                  </a:extLst>
                </a:gridCol>
                <a:gridCol w="987552">
                  <a:extLst>
                    <a:ext uri="{9D8B030D-6E8A-4147-A177-3AD203B41FA5}">
                      <a16:colId xmlns:a16="http://schemas.microsoft.com/office/drawing/2014/main" val="269240252"/>
                    </a:ext>
                  </a:extLst>
                </a:gridCol>
                <a:gridCol w="658368">
                  <a:extLst>
                    <a:ext uri="{9D8B030D-6E8A-4147-A177-3AD203B41FA5}">
                      <a16:colId xmlns:a16="http://schemas.microsoft.com/office/drawing/2014/main" val="1791139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819459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https://scontent-iad3-1.xx.fbcdn.net/v/t15.5256-10/p160x160/120463347_1471848489674931_6974207659907242561_n.jpg?_nc_cat=100&amp;_nc_sid=08861d&amp;_nc_ohc=_oBCIPZ9LrsAX-vo8sh&amp;_nc_ht=scontent-iad3-1.xx&amp;oh=23b090e70587a2dee025414faa0d5ed8&amp;oe=5F99F7B4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47076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https://scontent-iad3-1.xx.fbcdn.net/v/t15.5256-10/p160x160/120430364_1867288520080847_5013768086813421710_n.jpg?_nc_cat=102&amp;_nc_sid=08861d&amp;_nc_ohc=xPLfzcUS1WgAX-p7ZPP&amp;_nc_ht=scontent-iad3-1.xx&amp;oh=934281eaa73aa145af50fc232679361d&amp;oe=5F995BE9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57637739"/>
                  </a:ext>
                </a:extLst>
              </a:tr>
            </a:tbl>
          </a:graphicData>
        </a:graphic>
      </p:graphicFrame>
      <p:sp>
        <p:nvSpPr>
          <p:cNvPr id="4" name="Text Placeholder 3">
            <a:extLst>
              <a:ext uri="{FF2B5EF4-FFF2-40B4-BE49-F238E27FC236}">
                <a16:creationId xmlns:a16="http://schemas.microsoft.com/office/drawing/2014/main" id="{03E3AF9A-C281-45A2-9BA9-10C57419E6C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162084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B9FEA-79E7-4773-BC4C-D6353EC7ABCB}"/>
              </a:ext>
            </a:extLst>
          </p:cNvPr>
          <p:cNvSpPr>
            <a:spLocks noGrp="1"/>
          </p:cNvSpPr>
          <p:nvPr>
            <p:ph type="title"/>
          </p:nvPr>
        </p:nvSpPr>
        <p:spPr/>
        <p:txBody>
          <a:bodyPr/>
          <a:lstStyle/>
          <a:p>
            <a:r>
              <a:rPr lang="en-US"/>
              <a:t>Facebook Videos Table | All Pages - 4 of 6</a:t>
            </a:r>
          </a:p>
        </p:txBody>
      </p:sp>
      <p:graphicFrame>
        <p:nvGraphicFramePr>
          <p:cNvPr id="5" name="Table Placeholder 4">
            <a:extLst>
              <a:ext uri="{FF2B5EF4-FFF2-40B4-BE49-F238E27FC236}">
                <a16:creationId xmlns:a16="http://schemas.microsoft.com/office/drawing/2014/main" id="{CABCCBCB-18FC-4EB7-9DC0-F8CDC14CF82A}"/>
              </a:ext>
            </a:extLst>
          </p:cNvPr>
          <p:cNvGraphicFramePr>
            <a:graphicFrameLocks noGrp="1"/>
          </p:cNvGraphicFramePr>
          <p:nvPr>
            <p:ph type="tbl" sz="quarter" idx="13"/>
            <p:extLst>
              <p:ext uri="{D42A27DB-BD31-4B8C-83A1-F6EECF244321}">
                <p14:modId xmlns:p14="http://schemas.microsoft.com/office/powerpoint/2010/main" val="189156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978211084"/>
                    </a:ext>
                  </a:extLst>
                </a:gridCol>
                <a:gridCol w="987552">
                  <a:extLst>
                    <a:ext uri="{9D8B030D-6E8A-4147-A177-3AD203B41FA5}">
                      <a16:colId xmlns:a16="http://schemas.microsoft.com/office/drawing/2014/main" val="1564014864"/>
                    </a:ext>
                  </a:extLst>
                </a:gridCol>
                <a:gridCol w="987552">
                  <a:extLst>
                    <a:ext uri="{9D8B030D-6E8A-4147-A177-3AD203B41FA5}">
                      <a16:colId xmlns:a16="http://schemas.microsoft.com/office/drawing/2014/main" val="1366361624"/>
                    </a:ext>
                  </a:extLst>
                </a:gridCol>
                <a:gridCol w="987552">
                  <a:extLst>
                    <a:ext uri="{9D8B030D-6E8A-4147-A177-3AD203B41FA5}">
                      <a16:colId xmlns:a16="http://schemas.microsoft.com/office/drawing/2014/main" val="3315795203"/>
                    </a:ext>
                  </a:extLst>
                </a:gridCol>
                <a:gridCol w="987552">
                  <a:extLst>
                    <a:ext uri="{9D8B030D-6E8A-4147-A177-3AD203B41FA5}">
                      <a16:colId xmlns:a16="http://schemas.microsoft.com/office/drawing/2014/main" val="2545863604"/>
                    </a:ext>
                  </a:extLst>
                </a:gridCol>
                <a:gridCol w="987552">
                  <a:extLst>
                    <a:ext uri="{9D8B030D-6E8A-4147-A177-3AD203B41FA5}">
                      <a16:colId xmlns:a16="http://schemas.microsoft.com/office/drawing/2014/main" val="2331391372"/>
                    </a:ext>
                  </a:extLst>
                </a:gridCol>
                <a:gridCol w="658368">
                  <a:extLst>
                    <a:ext uri="{9D8B030D-6E8A-4147-A177-3AD203B41FA5}">
                      <a16:colId xmlns:a16="http://schemas.microsoft.com/office/drawing/2014/main" val="2587038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481969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https://scontent-iad3-1.xx.fbcdn.net/v/t15.5256-10/p160x160/120348574_331308368133557_8255078441058277334_n.jpg?_nc_cat=102&amp;_nc_sid=08861d&amp;_nc_ohc=N_jAa70rvy8AX-Pq5d5&amp;_nc_ht=scontent-iad3-1.xx&amp;oh=18d34a1aef871438f759717d86e597dd&amp;oe=5F995791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95701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https://scontent-iad3-1.xx.fbcdn.net/v/t15.5256-10/p160x160/120297472_984751058665502_8953477675919961788_n.jpg?_nc_cat=100&amp;_nc_sid=08861d&amp;_nc_ohc=by3P4-DgXJMAX_JTpnj&amp;_nc_ht=scontent-iad3-1.xx&amp;oh=9dd2a986ea36c708dcbfff23c3f4442d&amp;oe=5F9852AD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17215263"/>
                  </a:ext>
                </a:extLst>
              </a:tr>
            </a:tbl>
          </a:graphicData>
        </a:graphic>
      </p:graphicFrame>
      <p:sp>
        <p:nvSpPr>
          <p:cNvPr id="4" name="Text Placeholder 3">
            <a:extLst>
              <a:ext uri="{FF2B5EF4-FFF2-40B4-BE49-F238E27FC236}">
                <a16:creationId xmlns:a16="http://schemas.microsoft.com/office/drawing/2014/main" id="{A458223C-DDC5-42B8-98DF-7A335FA6F83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587083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06893-40BB-4F17-83DD-7B2A4DB713B0}"/>
              </a:ext>
            </a:extLst>
          </p:cNvPr>
          <p:cNvSpPr>
            <a:spLocks noGrp="1"/>
          </p:cNvSpPr>
          <p:nvPr>
            <p:ph type="title"/>
          </p:nvPr>
        </p:nvSpPr>
        <p:spPr/>
        <p:txBody>
          <a:bodyPr/>
          <a:lstStyle/>
          <a:p>
            <a:r>
              <a:rPr lang="en-US"/>
              <a:t>Facebook Videos Table | All Pages - 5 of 6</a:t>
            </a:r>
          </a:p>
        </p:txBody>
      </p:sp>
      <p:graphicFrame>
        <p:nvGraphicFramePr>
          <p:cNvPr id="5" name="Table Placeholder 4">
            <a:extLst>
              <a:ext uri="{FF2B5EF4-FFF2-40B4-BE49-F238E27FC236}">
                <a16:creationId xmlns:a16="http://schemas.microsoft.com/office/drawing/2014/main" id="{5408249E-4C37-48A0-8DD7-50276E063157}"/>
              </a:ext>
            </a:extLst>
          </p:cNvPr>
          <p:cNvGraphicFramePr>
            <a:graphicFrameLocks noGrp="1"/>
          </p:cNvGraphicFramePr>
          <p:nvPr>
            <p:ph type="tbl" sz="quarter" idx="13"/>
            <p:extLst>
              <p:ext uri="{D42A27DB-BD31-4B8C-83A1-F6EECF244321}">
                <p14:modId xmlns:p14="http://schemas.microsoft.com/office/powerpoint/2010/main" val="3423078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914448828"/>
                    </a:ext>
                  </a:extLst>
                </a:gridCol>
                <a:gridCol w="987552">
                  <a:extLst>
                    <a:ext uri="{9D8B030D-6E8A-4147-A177-3AD203B41FA5}">
                      <a16:colId xmlns:a16="http://schemas.microsoft.com/office/drawing/2014/main" val="4261290055"/>
                    </a:ext>
                  </a:extLst>
                </a:gridCol>
                <a:gridCol w="987552">
                  <a:extLst>
                    <a:ext uri="{9D8B030D-6E8A-4147-A177-3AD203B41FA5}">
                      <a16:colId xmlns:a16="http://schemas.microsoft.com/office/drawing/2014/main" val="243248733"/>
                    </a:ext>
                  </a:extLst>
                </a:gridCol>
                <a:gridCol w="987552">
                  <a:extLst>
                    <a:ext uri="{9D8B030D-6E8A-4147-A177-3AD203B41FA5}">
                      <a16:colId xmlns:a16="http://schemas.microsoft.com/office/drawing/2014/main" val="1088988211"/>
                    </a:ext>
                  </a:extLst>
                </a:gridCol>
                <a:gridCol w="987552">
                  <a:extLst>
                    <a:ext uri="{9D8B030D-6E8A-4147-A177-3AD203B41FA5}">
                      <a16:colId xmlns:a16="http://schemas.microsoft.com/office/drawing/2014/main" val="3563356716"/>
                    </a:ext>
                  </a:extLst>
                </a:gridCol>
                <a:gridCol w="987552">
                  <a:extLst>
                    <a:ext uri="{9D8B030D-6E8A-4147-A177-3AD203B41FA5}">
                      <a16:colId xmlns:a16="http://schemas.microsoft.com/office/drawing/2014/main" val="4232263262"/>
                    </a:ext>
                  </a:extLst>
                </a:gridCol>
                <a:gridCol w="658368">
                  <a:extLst>
                    <a:ext uri="{9D8B030D-6E8A-4147-A177-3AD203B41FA5}">
                      <a16:colId xmlns:a16="http://schemas.microsoft.com/office/drawing/2014/main" val="4135149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865819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602203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83607650"/>
                  </a:ext>
                </a:extLst>
              </a:tr>
            </a:tbl>
          </a:graphicData>
        </a:graphic>
      </p:graphicFrame>
      <p:sp>
        <p:nvSpPr>
          <p:cNvPr id="4" name="Text Placeholder 3">
            <a:extLst>
              <a:ext uri="{FF2B5EF4-FFF2-40B4-BE49-F238E27FC236}">
                <a16:creationId xmlns:a16="http://schemas.microsoft.com/office/drawing/2014/main" id="{3B97D3B3-FD43-4764-9EBC-B3DB25F5607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966594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F508D-D0A1-4979-BD76-3F1A3BC981FF}"/>
              </a:ext>
            </a:extLst>
          </p:cNvPr>
          <p:cNvSpPr>
            <a:spLocks noGrp="1"/>
          </p:cNvSpPr>
          <p:nvPr>
            <p:ph type="title"/>
          </p:nvPr>
        </p:nvSpPr>
        <p:spPr/>
        <p:txBody>
          <a:bodyPr/>
          <a:lstStyle/>
          <a:p>
            <a:r>
              <a:rPr lang="en-US"/>
              <a:t>Facebook Videos Table | All Pages - 6 of 6</a:t>
            </a:r>
          </a:p>
        </p:txBody>
      </p:sp>
      <p:graphicFrame>
        <p:nvGraphicFramePr>
          <p:cNvPr id="5" name="Table Placeholder 4">
            <a:extLst>
              <a:ext uri="{FF2B5EF4-FFF2-40B4-BE49-F238E27FC236}">
                <a16:creationId xmlns:a16="http://schemas.microsoft.com/office/drawing/2014/main" id="{E6F5115A-F234-4986-9904-187F1F7CA26E}"/>
              </a:ext>
            </a:extLst>
          </p:cNvPr>
          <p:cNvGraphicFramePr>
            <a:graphicFrameLocks noGrp="1"/>
          </p:cNvGraphicFramePr>
          <p:nvPr>
            <p:ph type="tbl" sz="quarter" idx="13"/>
            <p:extLst>
              <p:ext uri="{D42A27DB-BD31-4B8C-83A1-F6EECF244321}">
                <p14:modId xmlns:p14="http://schemas.microsoft.com/office/powerpoint/2010/main" val="3854674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102413964"/>
                    </a:ext>
                  </a:extLst>
                </a:gridCol>
                <a:gridCol w="987552">
                  <a:extLst>
                    <a:ext uri="{9D8B030D-6E8A-4147-A177-3AD203B41FA5}">
                      <a16:colId xmlns:a16="http://schemas.microsoft.com/office/drawing/2014/main" val="1343578810"/>
                    </a:ext>
                  </a:extLst>
                </a:gridCol>
                <a:gridCol w="987552">
                  <a:extLst>
                    <a:ext uri="{9D8B030D-6E8A-4147-A177-3AD203B41FA5}">
                      <a16:colId xmlns:a16="http://schemas.microsoft.com/office/drawing/2014/main" val="1761011731"/>
                    </a:ext>
                  </a:extLst>
                </a:gridCol>
                <a:gridCol w="987552">
                  <a:extLst>
                    <a:ext uri="{9D8B030D-6E8A-4147-A177-3AD203B41FA5}">
                      <a16:colId xmlns:a16="http://schemas.microsoft.com/office/drawing/2014/main" val="916979385"/>
                    </a:ext>
                  </a:extLst>
                </a:gridCol>
                <a:gridCol w="987552">
                  <a:extLst>
                    <a:ext uri="{9D8B030D-6E8A-4147-A177-3AD203B41FA5}">
                      <a16:colId xmlns:a16="http://schemas.microsoft.com/office/drawing/2014/main" val="571173306"/>
                    </a:ext>
                  </a:extLst>
                </a:gridCol>
                <a:gridCol w="987552">
                  <a:extLst>
                    <a:ext uri="{9D8B030D-6E8A-4147-A177-3AD203B41FA5}">
                      <a16:colId xmlns:a16="http://schemas.microsoft.com/office/drawing/2014/main" val="3053117537"/>
                    </a:ext>
                  </a:extLst>
                </a:gridCol>
                <a:gridCol w="658368">
                  <a:extLst>
                    <a:ext uri="{9D8B030D-6E8A-4147-A177-3AD203B41FA5}">
                      <a16:colId xmlns:a16="http://schemas.microsoft.com/office/drawing/2014/main" val="4184379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879397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https://scontent-iad3-1.xx.fbcdn.net/v/t15.5256-10/p160x160/118729546_960767194428607_993867635689827525_n.jpg?_nc_cat=100&amp;_nc_sid=08861d&amp;_nc_ohc=Lm7H0Z0afKUAX8vLCAr&amp;_nc_ht=scontent-iad3-1.xx&amp;oh=076ddb08d3d90012dc02c5be043b6772&amp;oe=5F96048C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794282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https://scontent-iad3-1.xx.fbcdn.net/v/t15.13418-10/p160x160/120390482_831118580961093_2391517592017914314_n.jpg?_nc_cat=111&amp;_nc_sid=08861d&amp;_nc_ohc=lxI6766R84MAX-mPTRj&amp;_nc_ht=scontent-iad3-1.xx&amp;tp=6&amp;oh=0f341c23745d3088d2c9be74bf308437&amp;oe=5F999256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67975896"/>
                  </a:ext>
                </a:extLst>
              </a:tr>
            </a:tbl>
          </a:graphicData>
        </a:graphic>
      </p:graphicFrame>
      <p:sp>
        <p:nvSpPr>
          <p:cNvPr id="4" name="Text Placeholder 3">
            <a:extLst>
              <a:ext uri="{FF2B5EF4-FFF2-40B4-BE49-F238E27FC236}">
                <a16:creationId xmlns:a16="http://schemas.microsoft.com/office/drawing/2014/main" id="{C03DE16E-EE60-457A-8364-F830EE354DA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591450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C2771-A0A5-4147-91ED-8769287E2BC2}"/>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81D80CA7-57B3-4AAD-810F-A394D23BB228}"/>
              </a:ext>
            </a:extLst>
          </p:cNvPr>
          <p:cNvGraphicFramePr>
            <a:graphicFrameLocks noGrp="1"/>
          </p:cNvGraphicFramePr>
          <p:nvPr>
            <p:ph type="tbl" sz="quarter" idx="13"/>
            <p:extLst>
              <p:ext uri="{D42A27DB-BD31-4B8C-83A1-F6EECF244321}">
                <p14:modId xmlns:p14="http://schemas.microsoft.com/office/powerpoint/2010/main" val="1657163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11810387"/>
                    </a:ext>
                  </a:extLst>
                </a:gridCol>
                <a:gridCol w="905256">
                  <a:extLst>
                    <a:ext uri="{9D8B030D-6E8A-4147-A177-3AD203B41FA5}">
                      <a16:colId xmlns:a16="http://schemas.microsoft.com/office/drawing/2014/main" val="3603378026"/>
                    </a:ext>
                  </a:extLst>
                </a:gridCol>
                <a:gridCol w="905256">
                  <a:extLst>
                    <a:ext uri="{9D8B030D-6E8A-4147-A177-3AD203B41FA5}">
                      <a16:colId xmlns:a16="http://schemas.microsoft.com/office/drawing/2014/main" val="1558849871"/>
                    </a:ext>
                  </a:extLst>
                </a:gridCol>
                <a:gridCol w="905256">
                  <a:extLst>
                    <a:ext uri="{9D8B030D-6E8A-4147-A177-3AD203B41FA5}">
                      <a16:colId xmlns:a16="http://schemas.microsoft.com/office/drawing/2014/main" val="2028089311"/>
                    </a:ext>
                  </a:extLst>
                </a:gridCol>
                <a:gridCol w="905256">
                  <a:extLst>
                    <a:ext uri="{9D8B030D-6E8A-4147-A177-3AD203B41FA5}">
                      <a16:colId xmlns:a16="http://schemas.microsoft.com/office/drawing/2014/main" val="3503413560"/>
                    </a:ext>
                  </a:extLst>
                </a:gridCol>
                <a:gridCol w="905256">
                  <a:extLst>
                    <a:ext uri="{9D8B030D-6E8A-4147-A177-3AD203B41FA5}">
                      <a16:colId xmlns:a16="http://schemas.microsoft.com/office/drawing/2014/main" val="2643974520"/>
                    </a:ext>
                  </a:extLst>
                </a:gridCol>
                <a:gridCol w="905256">
                  <a:extLst>
                    <a:ext uri="{9D8B030D-6E8A-4147-A177-3AD203B41FA5}">
                      <a16:colId xmlns:a16="http://schemas.microsoft.com/office/drawing/2014/main" val="1473937866"/>
                    </a:ext>
                  </a:extLst>
                </a:gridCol>
                <a:gridCol w="905256">
                  <a:extLst>
                    <a:ext uri="{9D8B030D-6E8A-4147-A177-3AD203B41FA5}">
                      <a16:colId xmlns:a16="http://schemas.microsoft.com/office/drawing/2014/main" val="1149171271"/>
                    </a:ext>
                  </a:extLst>
                </a:gridCol>
                <a:gridCol w="905256">
                  <a:extLst>
                    <a:ext uri="{9D8B030D-6E8A-4147-A177-3AD203B41FA5}">
                      <a16:colId xmlns:a16="http://schemas.microsoft.com/office/drawing/2014/main" val="2791182980"/>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1345967242"/>
                  </a:ext>
                </a:extLst>
              </a:tr>
              <a:tr h="370840">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533280338"/>
                  </a:ext>
                </a:extLst>
              </a:tr>
            </a:tbl>
          </a:graphicData>
        </a:graphic>
      </p:graphicFrame>
      <p:sp>
        <p:nvSpPr>
          <p:cNvPr id="4" name="Text Placeholder 3">
            <a:extLst>
              <a:ext uri="{FF2B5EF4-FFF2-40B4-BE49-F238E27FC236}">
                <a16:creationId xmlns:a16="http://schemas.microsoft.com/office/drawing/2014/main" id="{CC91E72C-A4E4-4019-BCBF-4E2610DE8DC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822737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E4C6D-9DC4-4442-9828-AC30C3FB40AE}"/>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71BC196B-5128-4C5A-8E54-35D8BEE5A9D6}"/>
              </a:ext>
            </a:extLst>
          </p:cNvPr>
          <p:cNvGraphicFramePr>
            <a:graphicFrameLocks noGrp="1"/>
          </p:cNvGraphicFramePr>
          <p:nvPr>
            <p:ph type="chart" sz="quarter" idx="13"/>
            <p:extLst>
              <p:ext uri="{D42A27DB-BD31-4B8C-83A1-F6EECF244321}">
                <p14:modId xmlns:p14="http://schemas.microsoft.com/office/powerpoint/2010/main" val="605633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5F7B24-59EE-4CC8-99D4-1D91BD90C71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7C4769D-35C3-442E-96CF-9663C0E9C9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99926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5A78A-595F-4706-9039-C8473E4158C4}"/>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E4B933C4-F1C2-4056-B84A-F99F63C22576}"/>
              </a:ext>
            </a:extLst>
          </p:cNvPr>
          <p:cNvGraphicFramePr>
            <a:graphicFrameLocks noGrp="1"/>
          </p:cNvGraphicFramePr>
          <p:nvPr>
            <p:ph type="chart" sz="quarter" idx="13"/>
            <p:extLst>
              <p:ext uri="{D42A27DB-BD31-4B8C-83A1-F6EECF244321}">
                <p14:modId xmlns:p14="http://schemas.microsoft.com/office/powerpoint/2010/main" val="3529713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8DE115-AD9D-4843-A2B7-F4A5C4D90DF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E7A6073-6786-41B3-8B32-08A6020408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77172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0BD0F-DD5E-431E-A52B-6562E8088053}"/>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9DEAE8E9-0BD9-4A8F-B437-BC7F107DEE49}"/>
              </a:ext>
            </a:extLst>
          </p:cNvPr>
          <p:cNvGraphicFramePr>
            <a:graphicFrameLocks noGrp="1"/>
          </p:cNvGraphicFramePr>
          <p:nvPr>
            <p:ph type="chart" sz="quarter" idx="13"/>
            <p:extLst>
              <p:ext uri="{D42A27DB-BD31-4B8C-83A1-F6EECF244321}">
                <p14:modId xmlns:p14="http://schemas.microsoft.com/office/powerpoint/2010/main" val="3390350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2869FC-2AAE-469B-8187-8178D974E57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E9A37351-DFE0-424B-94EA-F120AABD3E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00329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B4BCF-DB49-47F0-9180-96497FB30C3D}"/>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FAC52BEF-89B2-4527-AA95-102438AF8EA3}"/>
              </a:ext>
            </a:extLst>
          </p:cNvPr>
          <p:cNvGraphicFramePr>
            <a:graphicFrameLocks noGrp="1"/>
          </p:cNvGraphicFramePr>
          <p:nvPr>
            <p:ph type="chart" sz="quarter" idx="13"/>
            <p:extLst>
              <p:ext uri="{D42A27DB-BD31-4B8C-83A1-F6EECF244321}">
                <p14:modId xmlns:p14="http://schemas.microsoft.com/office/powerpoint/2010/main" val="1360379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D6F98B-0B95-4CB6-9D22-41317639553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1E92665-7FAA-45B6-BA6C-86B81DDF67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06473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0CEB1-B9A1-4AF3-A6E2-46584D11F1DE}"/>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DA823C72-A00B-4F4D-9F04-2D2F3C70EEC9}"/>
              </a:ext>
            </a:extLst>
          </p:cNvPr>
          <p:cNvGraphicFramePr>
            <a:graphicFrameLocks noGrp="1"/>
          </p:cNvGraphicFramePr>
          <p:nvPr>
            <p:ph type="chart" sz="quarter" idx="13"/>
            <p:extLst>
              <p:ext uri="{D42A27DB-BD31-4B8C-83A1-F6EECF244321}">
                <p14:modId xmlns:p14="http://schemas.microsoft.com/office/powerpoint/2010/main" val="2134690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E3E5DF-91E6-424B-8F7D-F4AB7170559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0B4EEA8-570B-4ACD-9BE4-E7153912B9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61099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83B9E-059C-46BA-BC55-EEE043D67536}"/>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1AADCCB4-778F-4033-B678-D8B9FC2BC344}"/>
              </a:ext>
            </a:extLst>
          </p:cNvPr>
          <p:cNvGraphicFramePr>
            <a:graphicFrameLocks noGrp="1"/>
          </p:cNvGraphicFramePr>
          <p:nvPr>
            <p:ph type="chart" sz="quarter" idx="13"/>
            <p:extLst>
              <p:ext uri="{D42A27DB-BD31-4B8C-83A1-F6EECF244321}">
                <p14:modId xmlns:p14="http://schemas.microsoft.com/office/powerpoint/2010/main" val="330854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7F9BCC-B003-486D-92DA-BAA87F40620A}"/>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D590E3B-2A40-4F05-B050-BE8E3E14A1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30587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CA69A-8AA8-4672-9CB1-6E86F20C1C33}"/>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54816CAB-87DE-4CE2-AC9B-E7ED8DBC7A55}"/>
              </a:ext>
            </a:extLst>
          </p:cNvPr>
          <p:cNvGraphicFramePr>
            <a:graphicFrameLocks noGrp="1"/>
          </p:cNvGraphicFramePr>
          <p:nvPr>
            <p:ph type="tbl" sz="quarter" idx="13"/>
            <p:extLst>
              <p:ext uri="{D42A27DB-BD31-4B8C-83A1-F6EECF244321}">
                <p14:modId xmlns:p14="http://schemas.microsoft.com/office/powerpoint/2010/main" val="2294689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13808375"/>
                    </a:ext>
                  </a:extLst>
                </a:gridCol>
                <a:gridCol w="987552">
                  <a:extLst>
                    <a:ext uri="{9D8B030D-6E8A-4147-A177-3AD203B41FA5}">
                      <a16:colId xmlns:a16="http://schemas.microsoft.com/office/drawing/2014/main" val="3083083344"/>
                    </a:ext>
                  </a:extLst>
                </a:gridCol>
                <a:gridCol w="987552">
                  <a:extLst>
                    <a:ext uri="{9D8B030D-6E8A-4147-A177-3AD203B41FA5}">
                      <a16:colId xmlns:a16="http://schemas.microsoft.com/office/drawing/2014/main" val="1187037361"/>
                    </a:ext>
                  </a:extLst>
                </a:gridCol>
                <a:gridCol w="987552">
                  <a:extLst>
                    <a:ext uri="{9D8B030D-6E8A-4147-A177-3AD203B41FA5}">
                      <a16:colId xmlns:a16="http://schemas.microsoft.com/office/drawing/2014/main" val="2522481839"/>
                    </a:ext>
                  </a:extLst>
                </a:gridCol>
                <a:gridCol w="987552">
                  <a:extLst>
                    <a:ext uri="{9D8B030D-6E8A-4147-A177-3AD203B41FA5}">
                      <a16:colId xmlns:a16="http://schemas.microsoft.com/office/drawing/2014/main" val="2559454298"/>
                    </a:ext>
                  </a:extLst>
                </a:gridCol>
                <a:gridCol w="987552">
                  <a:extLst>
                    <a:ext uri="{9D8B030D-6E8A-4147-A177-3AD203B41FA5}">
                      <a16:colId xmlns:a16="http://schemas.microsoft.com/office/drawing/2014/main" val="2826690924"/>
                    </a:ext>
                  </a:extLst>
                </a:gridCol>
                <a:gridCol w="987552">
                  <a:extLst>
                    <a:ext uri="{9D8B030D-6E8A-4147-A177-3AD203B41FA5}">
                      <a16:colId xmlns:a16="http://schemas.microsoft.com/office/drawing/2014/main" val="2035299737"/>
                    </a:ext>
                  </a:extLst>
                </a:gridCol>
                <a:gridCol w="987552">
                  <a:extLst>
                    <a:ext uri="{9D8B030D-6E8A-4147-A177-3AD203B41FA5}">
                      <a16:colId xmlns:a16="http://schemas.microsoft.com/office/drawing/2014/main" val="107095914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2435158425"/>
                  </a:ext>
                </a:extLst>
              </a:tr>
              <a:tr h="370840">
                <a:tc>
                  <a:txBody>
                    <a:bodyPr/>
                    <a:lstStyle/>
                    <a:p>
                      <a:r>
                        <a:rPr lang="en-US" sz="1000"/>
                        <a:t>563</a:t>
                      </a:r>
                    </a:p>
                  </a:txBody>
                  <a:tcPr/>
                </a:tc>
                <a:tc>
                  <a:txBody>
                    <a:bodyPr/>
                    <a:lstStyle/>
                    <a:p>
                      <a:r>
                        <a:rPr lang="en-US" sz="1000"/>
                        <a:t>13</a:t>
                      </a:r>
                    </a:p>
                  </a:txBody>
                  <a:tcPr/>
                </a:tc>
                <a:tc>
                  <a:txBody>
                    <a:bodyPr/>
                    <a:lstStyle/>
                    <a:p>
                      <a:r>
                        <a:rPr lang="en-US" sz="1000"/>
                        <a:t>26</a:t>
                      </a:r>
                    </a:p>
                  </a:txBody>
                  <a:tcPr/>
                </a:tc>
                <a:tc>
                  <a:txBody>
                    <a:bodyPr/>
                    <a:lstStyle/>
                    <a:p>
                      <a:r>
                        <a:rPr lang="en-US" sz="1000"/>
                        <a:t>17</a:t>
                      </a:r>
                    </a:p>
                  </a:txBody>
                  <a:tcPr/>
                </a:tc>
                <a:tc>
                  <a:txBody>
                    <a:bodyPr/>
                    <a:lstStyle/>
                    <a:p>
                      <a:r>
                        <a:rPr lang="en-US" sz="1000"/>
                        <a:t>0</a:t>
                      </a:r>
                    </a:p>
                  </a:txBody>
                  <a:tcPr/>
                </a:tc>
                <a:tc>
                  <a:txBody>
                    <a:bodyPr/>
                    <a:lstStyle/>
                    <a:p>
                      <a:r>
                        <a:rPr lang="en-US" sz="1000"/>
                        <a:t>9</a:t>
                      </a:r>
                    </a:p>
                  </a:txBody>
                  <a:tcPr/>
                </a:tc>
                <a:tc>
                  <a:txBody>
                    <a:bodyPr/>
                    <a:lstStyle/>
                    <a:p>
                      <a:r>
                        <a:rPr lang="en-US" sz="1000"/>
                        <a:t>4</a:t>
                      </a:r>
                    </a:p>
                  </a:txBody>
                  <a:tcPr/>
                </a:tc>
                <a:tc>
                  <a:txBody>
                    <a:bodyPr/>
                    <a:lstStyle/>
                    <a:p>
                      <a:r>
                        <a:rPr lang="en-US" sz="1000"/>
                        <a:t>0.1164 %</a:t>
                      </a:r>
                    </a:p>
                  </a:txBody>
                  <a:tcPr/>
                </a:tc>
                <a:extLst>
                  <a:ext uri="{0D108BD9-81ED-4DB2-BD59-A6C34878D82A}">
                    <a16:rowId xmlns:a16="http://schemas.microsoft.com/office/drawing/2014/main" val="78331523"/>
                  </a:ext>
                </a:extLst>
              </a:tr>
            </a:tbl>
          </a:graphicData>
        </a:graphic>
      </p:graphicFrame>
      <p:sp>
        <p:nvSpPr>
          <p:cNvPr id="4" name="Text Placeholder 3">
            <a:extLst>
              <a:ext uri="{FF2B5EF4-FFF2-40B4-BE49-F238E27FC236}">
                <a16:creationId xmlns:a16="http://schemas.microsoft.com/office/drawing/2014/main" id="{3C82519A-9894-4A76-9411-D1DDABC6C4E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097809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15D0E-9CE8-4A5D-8BC4-268C3A5F0E2B}"/>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2021BCB8-A2D9-46B1-85CD-9F38D2077181}"/>
              </a:ext>
            </a:extLst>
          </p:cNvPr>
          <p:cNvGraphicFramePr>
            <a:graphicFrameLocks noGrp="1"/>
          </p:cNvGraphicFramePr>
          <p:nvPr>
            <p:ph type="tbl" sz="quarter" idx="13"/>
            <p:extLst>
              <p:ext uri="{D42A27DB-BD31-4B8C-83A1-F6EECF244321}">
                <p14:modId xmlns:p14="http://schemas.microsoft.com/office/powerpoint/2010/main" val="2979466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204836674"/>
                    </a:ext>
                  </a:extLst>
                </a:gridCol>
                <a:gridCol w="905256">
                  <a:extLst>
                    <a:ext uri="{9D8B030D-6E8A-4147-A177-3AD203B41FA5}">
                      <a16:colId xmlns:a16="http://schemas.microsoft.com/office/drawing/2014/main" val="4250652841"/>
                    </a:ext>
                  </a:extLst>
                </a:gridCol>
                <a:gridCol w="905256">
                  <a:extLst>
                    <a:ext uri="{9D8B030D-6E8A-4147-A177-3AD203B41FA5}">
                      <a16:colId xmlns:a16="http://schemas.microsoft.com/office/drawing/2014/main" val="2310532057"/>
                    </a:ext>
                  </a:extLst>
                </a:gridCol>
                <a:gridCol w="905256">
                  <a:extLst>
                    <a:ext uri="{9D8B030D-6E8A-4147-A177-3AD203B41FA5}">
                      <a16:colId xmlns:a16="http://schemas.microsoft.com/office/drawing/2014/main" val="154878398"/>
                    </a:ext>
                  </a:extLst>
                </a:gridCol>
                <a:gridCol w="905256">
                  <a:extLst>
                    <a:ext uri="{9D8B030D-6E8A-4147-A177-3AD203B41FA5}">
                      <a16:colId xmlns:a16="http://schemas.microsoft.com/office/drawing/2014/main" val="2764793731"/>
                    </a:ext>
                  </a:extLst>
                </a:gridCol>
                <a:gridCol w="905256">
                  <a:extLst>
                    <a:ext uri="{9D8B030D-6E8A-4147-A177-3AD203B41FA5}">
                      <a16:colId xmlns:a16="http://schemas.microsoft.com/office/drawing/2014/main" val="387279138"/>
                    </a:ext>
                  </a:extLst>
                </a:gridCol>
                <a:gridCol w="905256">
                  <a:extLst>
                    <a:ext uri="{9D8B030D-6E8A-4147-A177-3AD203B41FA5}">
                      <a16:colId xmlns:a16="http://schemas.microsoft.com/office/drawing/2014/main" val="3745658459"/>
                    </a:ext>
                  </a:extLst>
                </a:gridCol>
                <a:gridCol w="905256">
                  <a:extLst>
                    <a:ext uri="{9D8B030D-6E8A-4147-A177-3AD203B41FA5}">
                      <a16:colId xmlns:a16="http://schemas.microsoft.com/office/drawing/2014/main" val="2312970835"/>
                    </a:ext>
                  </a:extLst>
                </a:gridCol>
                <a:gridCol w="905256">
                  <a:extLst>
                    <a:ext uri="{9D8B030D-6E8A-4147-A177-3AD203B41FA5}">
                      <a16:colId xmlns:a16="http://schemas.microsoft.com/office/drawing/2014/main" val="1585627942"/>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577611119"/>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5367</a:t>
                      </a:r>
                    </a:p>
                  </a:txBody>
                  <a:tcPr/>
                </a:tc>
                <a:tc>
                  <a:txBody>
                    <a:bodyPr/>
                    <a:lstStyle/>
                    <a:p>
                      <a:r>
                        <a:rPr lang="en-US" sz="1000"/>
                        <a:t>185</a:t>
                      </a:r>
                    </a:p>
                  </a:txBody>
                  <a:tcPr/>
                </a:tc>
                <a:tc>
                  <a:txBody>
                    <a:bodyPr/>
                    <a:lstStyle/>
                    <a:p>
                      <a:r>
                        <a:rPr lang="en-US" sz="1000"/>
                        <a:t>4.0295 %</a:t>
                      </a:r>
                    </a:p>
                  </a:txBody>
                  <a:tcPr/>
                </a:tc>
                <a:tc>
                  <a:txBody>
                    <a:bodyPr/>
                    <a:lstStyle/>
                    <a:p>
                      <a:r>
                        <a:rPr lang="en-US" sz="1000"/>
                        <a:t>28</a:t>
                      </a:r>
                    </a:p>
                  </a:txBody>
                  <a:tcPr/>
                </a:tc>
                <a:extLst>
                  <a:ext uri="{0D108BD9-81ED-4DB2-BD59-A6C34878D82A}">
                    <a16:rowId xmlns:a16="http://schemas.microsoft.com/office/drawing/2014/main" val="2200785660"/>
                  </a:ext>
                </a:extLst>
              </a:tr>
            </a:tbl>
          </a:graphicData>
        </a:graphic>
      </p:graphicFrame>
      <p:sp>
        <p:nvSpPr>
          <p:cNvPr id="4" name="Text Placeholder 3">
            <a:extLst>
              <a:ext uri="{FF2B5EF4-FFF2-40B4-BE49-F238E27FC236}">
                <a16:creationId xmlns:a16="http://schemas.microsoft.com/office/drawing/2014/main" id="{49631E0C-4C67-4BDE-BBA0-02E5CFB18A3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22245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D4754-229E-4365-819C-CCA92C1453C8}"/>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9DD23E10-4BB6-4931-B152-E3E9FB098169}"/>
              </a:ext>
            </a:extLst>
          </p:cNvPr>
          <p:cNvGraphicFramePr>
            <a:graphicFrameLocks noGrp="1"/>
          </p:cNvGraphicFramePr>
          <p:nvPr>
            <p:ph type="tbl" sz="quarter" idx="13"/>
            <p:extLst>
              <p:ext uri="{D42A27DB-BD31-4B8C-83A1-F6EECF244321}">
                <p14:modId xmlns:p14="http://schemas.microsoft.com/office/powerpoint/2010/main" val="3802304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20137223"/>
                    </a:ext>
                  </a:extLst>
                </a:gridCol>
                <a:gridCol w="822960">
                  <a:extLst>
                    <a:ext uri="{9D8B030D-6E8A-4147-A177-3AD203B41FA5}">
                      <a16:colId xmlns:a16="http://schemas.microsoft.com/office/drawing/2014/main" val="3501898816"/>
                    </a:ext>
                  </a:extLst>
                </a:gridCol>
                <a:gridCol w="822960">
                  <a:extLst>
                    <a:ext uri="{9D8B030D-6E8A-4147-A177-3AD203B41FA5}">
                      <a16:colId xmlns:a16="http://schemas.microsoft.com/office/drawing/2014/main" val="3913617824"/>
                    </a:ext>
                  </a:extLst>
                </a:gridCol>
                <a:gridCol w="822960">
                  <a:extLst>
                    <a:ext uri="{9D8B030D-6E8A-4147-A177-3AD203B41FA5}">
                      <a16:colId xmlns:a16="http://schemas.microsoft.com/office/drawing/2014/main" val="3929530782"/>
                    </a:ext>
                  </a:extLst>
                </a:gridCol>
                <a:gridCol w="822960">
                  <a:extLst>
                    <a:ext uri="{9D8B030D-6E8A-4147-A177-3AD203B41FA5}">
                      <a16:colId xmlns:a16="http://schemas.microsoft.com/office/drawing/2014/main" val="580028903"/>
                    </a:ext>
                  </a:extLst>
                </a:gridCol>
                <a:gridCol w="822960">
                  <a:extLst>
                    <a:ext uri="{9D8B030D-6E8A-4147-A177-3AD203B41FA5}">
                      <a16:colId xmlns:a16="http://schemas.microsoft.com/office/drawing/2014/main" val="633850262"/>
                    </a:ext>
                  </a:extLst>
                </a:gridCol>
                <a:gridCol w="822960">
                  <a:extLst>
                    <a:ext uri="{9D8B030D-6E8A-4147-A177-3AD203B41FA5}">
                      <a16:colId xmlns:a16="http://schemas.microsoft.com/office/drawing/2014/main" val="3261711392"/>
                    </a:ext>
                  </a:extLst>
                </a:gridCol>
                <a:gridCol w="822960">
                  <a:extLst>
                    <a:ext uri="{9D8B030D-6E8A-4147-A177-3AD203B41FA5}">
                      <a16:colId xmlns:a16="http://schemas.microsoft.com/office/drawing/2014/main" val="1051286417"/>
                    </a:ext>
                  </a:extLst>
                </a:gridCol>
                <a:gridCol w="822960">
                  <a:extLst>
                    <a:ext uri="{9D8B030D-6E8A-4147-A177-3AD203B41FA5}">
                      <a16:colId xmlns:a16="http://schemas.microsoft.com/office/drawing/2014/main" val="3523175952"/>
                    </a:ext>
                  </a:extLst>
                </a:gridCol>
                <a:gridCol w="822960">
                  <a:extLst>
                    <a:ext uri="{9D8B030D-6E8A-4147-A177-3AD203B41FA5}">
                      <a16:colId xmlns:a16="http://schemas.microsoft.com/office/drawing/2014/main" val="2640587412"/>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4010526128"/>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0.1154 %</a:t>
                      </a:r>
                    </a:p>
                  </a:txBody>
                  <a:tcPr/>
                </a:tc>
                <a:tc>
                  <a:txBody>
                    <a:bodyPr/>
                    <a:lstStyle/>
                    <a:p>
                      <a:r>
                        <a:rPr lang="en-US" sz="1000"/>
                        <a:t>7504</a:t>
                      </a:r>
                    </a:p>
                  </a:txBody>
                  <a:tcPr/>
                </a:tc>
                <a:tc>
                  <a:txBody>
                    <a:bodyPr/>
                    <a:lstStyle/>
                    <a:p>
                      <a:r>
                        <a:rPr lang="en-US" sz="1000"/>
                        <a:t>196</a:t>
                      </a:r>
                    </a:p>
                  </a:txBody>
                  <a:tcPr/>
                </a:tc>
                <a:tc>
                  <a:txBody>
                    <a:bodyPr/>
                    <a:lstStyle/>
                    <a:p>
                      <a:r>
                        <a:rPr lang="en-US" sz="1000"/>
                        <a:t>2.44625 %</a:t>
                      </a:r>
                    </a:p>
                  </a:txBody>
                  <a:tcPr/>
                </a:tc>
                <a:tc>
                  <a:txBody>
                    <a:bodyPr/>
                    <a:lstStyle/>
                    <a:p>
                      <a:r>
                        <a:rPr lang="en-US" sz="1000"/>
                        <a:t>28</a:t>
                      </a:r>
                    </a:p>
                  </a:txBody>
                  <a:tcPr/>
                </a:tc>
                <a:extLst>
                  <a:ext uri="{0D108BD9-81ED-4DB2-BD59-A6C34878D82A}">
                    <a16:rowId xmlns:a16="http://schemas.microsoft.com/office/drawing/2014/main" val="3864015791"/>
                  </a:ext>
                </a:extLst>
              </a:tr>
            </a:tbl>
          </a:graphicData>
        </a:graphic>
      </p:graphicFrame>
      <p:sp>
        <p:nvSpPr>
          <p:cNvPr id="4" name="Text Placeholder 3">
            <a:extLst>
              <a:ext uri="{FF2B5EF4-FFF2-40B4-BE49-F238E27FC236}">
                <a16:creationId xmlns:a16="http://schemas.microsoft.com/office/drawing/2014/main" id="{CC842E8A-FC1B-4EF6-8818-1D8BA30475D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460138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4CE92-5709-4037-8143-E0673257B211}"/>
              </a:ext>
            </a:extLst>
          </p:cNvPr>
          <p:cNvSpPr>
            <a:spLocks noGrp="1"/>
          </p:cNvSpPr>
          <p:nvPr>
            <p:ph type="title"/>
          </p:nvPr>
        </p:nvSpPr>
        <p:spPr/>
        <p:txBody>
          <a:bodyPr/>
          <a:lstStyle/>
          <a:p>
            <a:r>
              <a:rPr lang="en-US"/>
              <a:t>Twitter Own Tweets Table | All Pages - 1 of 9</a:t>
            </a:r>
          </a:p>
        </p:txBody>
      </p:sp>
      <p:graphicFrame>
        <p:nvGraphicFramePr>
          <p:cNvPr id="5" name="Table Placeholder 4">
            <a:extLst>
              <a:ext uri="{FF2B5EF4-FFF2-40B4-BE49-F238E27FC236}">
                <a16:creationId xmlns:a16="http://schemas.microsoft.com/office/drawing/2014/main" id="{B5EB0B1D-7438-436C-BEA0-EE5F0B6DA197}"/>
              </a:ext>
            </a:extLst>
          </p:cNvPr>
          <p:cNvGraphicFramePr>
            <a:graphicFrameLocks noGrp="1"/>
          </p:cNvGraphicFramePr>
          <p:nvPr>
            <p:ph type="tbl" sz="quarter" idx="13"/>
            <p:extLst>
              <p:ext uri="{D42A27DB-BD31-4B8C-83A1-F6EECF244321}">
                <p14:modId xmlns:p14="http://schemas.microsoft.com/office/powerpoint/2010/main" val="3364133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1731458"/>
                    </a:ext>
                  </a:extLst>
                </a:gridCol>
                <a:gridCol w="576072">
                  <a:extLst>
                    <a:ext uri="{9D8B030D-6E8A-4147-A177-3AD203B41FA5}">
                      <a16:colId xmlns:a16="http://schemas.microsoft.com/office/drawing/2014/main" val="3639080470"/>
                    </a:ext>
                  </a:extLst>
                </a:gridCol>
                <a:gridCol w="576072">
                  <a:extLst>
                    <a:ext uri="{9D8B030D-6E8A-4147-A177-3AD203B41FA5}">
                      <a16:colId xmlns:a16="http://schemas.microsoft.com/office/drawing/2014/main" val="2125708281"/>
                    </a:ext>
                  </a:extLst>
                </a:gridCol>
                <a:gridCol w="576072">
                  <a:extLst>
                    <a:ext uri="{9D8B030D-6E8A-4147-A177-3AD203B41FA5}">
                      <a16:colId xmlns:a16="http://schemas.microsoft.com/office/drawing/2014/main" val="2572869615"/>
                    </a:ext>
                  </a:extLst>
                </a:gridCol>
                <a:gridCol w="576072">
                  <a:extLst>
                    <a:ext uri="{9D8B030D-6E8A-4147-A177-3AD203B41FA5}">
                      <a16:colId xmlns:a16="http://schemas.microsoft.com/office/drawing/2014/main" val="462575406"/>
                    </a:ext>
                  </a:extLst>
                </a:gridCol>
                <a:gridCol w="576072">
                  <a:extLst>
                    <a:ext uri="{9D8B030D-6E8A-4147-A177-3AD203B41FA5}">
                      <a16:colId xmlns:a16="http://schemas.microsoft.com/office/drawing/2014/main" val="2946290588"/>
                    </a:ext>
                  </a:extLst>
                </a:gridCol>
                <a:gridCol w="576072">
                  <a:extLst>
                    <a:ext uri="{9D8B030D-6E8A-4147-A177-3AD203B41FA5}">
                      <a16:colId xmlns:a16="http://schemas.microsoft.com/office/drawing/2014/main" val="2417547832"/>
                    </a:ext>
                  </a:extLst>
                </a:gridCol>
                <a:gridCol w="822960">
                  <a:extLst>
                    <a:ext uri="{9D8B030D-6E8A-4147-A177-3AD203B41FA5}">
                      <a16:colId xmlns:a16="http://schemas.microsoft.com/office/drawing/2014/main" val="1275235062"/>
                    </a:ext>
                  </a:extLst>
                </a:gridCol>
                <a:gridCol w="576072">
                  <a:extLst>
                    <a:ext uri="{9D8B030D-6E8A-4147-A177-3AD203B41FA5}">
                      <a16:colId xmlns:a16="http://schemas.microsoft.com/office/drawing/2014/main" val="796604080"/>
                    </a:ext>
                  </a:extLst>
                </a:gridCol>
                <a:gridCol w="576072">
                  <a:extLst>
                    <a:ext uri="{9D8B030D-6E8A-4147-A177-3AD203B41FA5}">
                      <a16:colId xmlns:a16="http://schemas.microsoft.com/office/drawing/2014/main" val="2301349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074519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13:31:22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https://t.co/4mAQZLY1XL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719940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11:52:12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https://t.co/B5YyFajFGh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5.3571 %</a:t>
                      </a:r>
                    </a:p>
                  </a:txBody>
                  <a:tcPr/>
                </a:tc>
                <a:extLst>
                  <a:ext uri="{0D108BD9-81ED-4DB2-BD59-A6C34878D82A}">
                    <a16:rowId xmlns:a16="http://schemas.microsoft.com/office/drawing/2014/main" val="993804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09:32:39</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https://t.co/y2t9kbLnrA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17.1875 %</a:t>
                      </a:r>
                    </a:p>
                  </a:txBody>
                  <a:tcPr/>
                </a:tc>
                <a:extLst>
                  <a:ext uri="{0D108BD9-81ED-4DB2-BD59-A6C34878D82A}">
                    <a16:rowId xmlns:a16="http://schemas.microsoft.com/office/drawing/2014/main" val="1847481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14:07:23</a:t>
                      </a:r>
                      <a:r>
                        <a:rPr kumimoji="0" lang="en-US" sz="1000" b="0" i="0" u="none" strike="noStrike" kern="1200" cap="none" spc="0" normalizeH="0" baseline="0" noProof="0">
                          <a:ln>
                            <a:noFill/>
                          </a:ln>
                          <a:solidFill>
                            <a:prstClr val="black"/>
                          </a:solidFill>
                          <a:effectLst/>
                          <a:uLnTx/>
                          <a:uFillTx/>
                          <a:latin typeface="+mn-lt"/>
                          <a:ea typeface="+mn-ea"/>
                          <a:cs typeface="+mn-cs"/>
                        </a:rPr>
                        <a:t>
 Top up your Danat account for a chance to win double your investment! You will also increase your chances of winning one of Danat Scheme prizes! https://t.co/F15our3McN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6.7164 %</a:t>
                      </a:r>
                    </a:p>
                  </a:txBody>
                  <a:tcPr/>
                </a:tc>
                <a:extLst>
                  <a:ext uri="{0D108BD9-81ED-4DB2-BD59-A6C34878D82A}">
                    <a16:rowId xmlns:a16="http://schemas.microsoft.com/office/drawing/2014/main" val="309564311"/>
                  </a:ext>
                </a:extLst>
              </a:tr>
            </a:tbl>
          </a:graphicData>
        </a:graphic>
      </p:graphicFrame>
      <p:sp>
        <p:nvSpPr>
          <p:cNvPr id="4" name="Text Placeholder 3">
            <a:extLst>
              <a:ext uri="{FF2B5EF4-FFF2-40B4-BE49-F238E27FC236}">
                <a16:creationId xmlns:a16="http://schemas.microsoft.com/office/drawing/2014/main" id="{32A3EB16-B8FD-4E2C-8C96-8B45BB84231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831877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0AC17-4394-4285-A5BF-C3108F224D1D}"/>
              </a:ext>
            </a:extLst>
          </p:cNvPr>
          <p:cNvSpPr>
            <a:spLocks noGrp="1"/>
          </p:cNvSpPr>
          <p:nvPr>
            <p:ph type="title"/>
          </p:nvPr>
        </p:nvSpPr>
        <p:spPr/>
        <p:txBody>
          <a:bodyPr/>
          <a:lstStyle/>
          <a:p>
            <a:r>
              <a:rPr lang="en-US"/>
              <a:t>Twitter Own Tweets Table | All Pages - 2 of 9</a:t>
            </a:r>
          </a:p>
        </p:txBody>
      </p:sp>
      <p:graphicFrame>
        <p:nvGraphicFramePr>
          <p:cNvPr id="5" name="Table Placeholder 4">
            <a:extLst>
              <a:ext uri="{FF2B5EF4-FFF2-40B4-BE49-F238E27FC236}">
                <a16:creationId xmlns:a16="http://schemas.microsoft.com/office/drawing/2014/main" id="{3E6E3FF1-F126-4634-9864-7F08A71A6EF1}"/>
              </a:ext>
            </a:extLst>
          </p:cNvPr>
          <p:cNvGraphicFramePr>
            <a:graphicFrameLocks noGrp="1"/>
          </p:cNvGraphicFramePr>
          <p:nvPr>
            <p:ph type="tbl" sz="quarter" idx="13"/>
            <p:extLst>
              <p:ext uri="{D42A27DB-BD31-4B8C-83A1-F6EECF244321}">
                <p14:modId xmlns:p14="http://schemas.microsoft.com/office/powerpoint/2010/main" val="3250451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70551500"/>
                    </a:ext>
                  </a:extLst>
                </a:gridCol>
                <a:gridCol w="576072">
                  <a:extLst>
                    <a:ext uri="{9D8B030D-6E8A-4147-A177-3AD203B41FA5}">
                      <a16:colId xmlns:a16="http://schemas.microsoft.com/office/drawing/2014/main" val="4029311613"/>
                    </a:ext>
                  </a:extLst>
                </a:gridCol>
                <a:gridCol w="576072">
                  <a:extLst>
                    <a:ext uri="{9D8B030D-6E8A-4147-A177-3AD203B41FA5}">
                      <a16:colId xmlns:a16="http://schemas.microsoft.com/office/drawing/2014/main" val="3681802448"/>
                    </a:ext>
                  </a:extLst>
                </a:gridCol>
                <a:gridCol w="576072">
                  <a:extLst>
                    <a:ext uri="{9D8B030D-6E8A-4147-A177-3AD203B41FA5}">
                      <a16:colId xmlns:a16="http://schemas.microsoft.com/office/drawing/2014/main" val="742674367"/>
                    </a:ext>
                  </a:extLst>
                </a:gridCol>
                <a:gridCol w="576072">
                  <a:extLst>
                    <a:ext uri="{9D8B030D-6E8A-4147-A177-3AD203B41FA5}">
                      <a16:colId xmlns:a16="http://schemas.microsoft.com/office/drawing/2014/main" val="3244531607"/>
                    </a:ext>
                  </a:extLst>
                </a:gridCol>
                <a:gridCol w="576072">
                  <a:extLst>
                    <a:ext uri="{9D8B030D-6E8A-4147-A177-3AD203B41FA5}">
                      <a16:colId xmlns:a16="http://schemas.microsoft.com/office/drawing/2014/main" val="4041185401"/>
                    </a:ext>
                  </a:extLst>
                </a:gridCol>
                <a:gridCol w="576072">
                  <a:extLst>
                    <a:ext uri="{9D8B030D-6E8A-4147-A177-3AD203B41FA5}">
                      <a16:colId xmlns:a16="http://schemas.microsoft.com/office/drawing/2014/main" val="706855295"/>
                    </a:ext>
                  </a:extLst>
                </a:gridCol>
                <a:gridCol w="822960">
                  <a:extLst>
                    <a:ext uri="{9D8B030D-6E8A-4147-A177-3AD203B41FA5}">
                      <a16:colId xmlns:a16="http://schemas.microsoft.com/office/drawing/2014/main" val="4188763466"/>
                    </a:ext>
                  </a:extLst>
                </a:gridCol>
                <a:gridCol w="576072">
                  <a:extLst>
                    <a:ext uri="{9D8B030D-6E8A-4147-A177-3AD203B41FA5}">
                      <a16:colId xmlns:a16="http://schemas.microsoft.com/office/drawing/2014/main" val="384560053"/>
                    </a:ext>
                  </a:extLst>
                </a:gridCol>
                <a:gridCol w="576072">
                  <a:extLst>
                    <a:ext uri="{9D8B030D-6E8A-4147-A177-3AD203B41FA5}">
                      <a16:colId xmlns:a16="http://schemas.microsoft.com/office/drawing/2014/main" val="3545840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236684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قم بزيادة رصيد استثمارك في حساب دانات الخاص بك للحصول على فرصة لمضاعفة استثمارك. بالإضافة إلى زيادة فرصك للفوز بإحدى جوائز برنامج دانات! </a:t>
                      </a:r>
                      <a:r>
                        <a:rPr kumimoji="0" lang="en-US" sz="1000" b="0" i="0" u="none" strike="noStrike" kern="1200" cap="none" spc="0" normalizeH="0" baseline="0" noProof="0">
                          <a:ln>
                            <a:noFill/>
                          </a:ln>
                          <a:solidFill>
                            <a:prstClr val="black"/>
                          </a:solidFill>
                          <a:effectLst/>
                          <a:uLnTx/>
                          <a:uFillTx/>
                          <a:latin typeface="+mn-lt"/>
                          <a:ea typeface="+mn-ea"/>
                          <a:cs typeface="+mn-cs"/>
                        </a:rPr>
                        <a:t>https://t.co/A0inuG4BAX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9.5588 %</a:t>
                      </a:r>
                    </a:p>
                  </a:txBody>
                  <a:tcPr/>
                </a:tc>
                <a:extLst>
                  <a:ext uri="{0D108BD9-81ED-4DB2-BD59-A6C34878D82A}">
                    <a16:rowId xmlns:a16="http://schemas.microsoft.com/office/drawing/2014/main" val="705252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3.9216 %</a:t>
                      </a:r>
                    </a:p>
                  </a:txBody>
                  <a:tcPr/>
                </a:tc>
                <a:extLst>
                  <a:ext uri="{0D108BD9-81ED-4DB2-BD59-A6C34878D82A}">
                    <a16:rowId xmlns:a16="http://schemas.microsoft.com/office/drawing/2014/main" val="2055451415"/>
                  </a:ext>
                </a:extLst>
              </a:tr>
            </a:tbl>
          </a:graphicData>
        </a:graphic>
      </p:graphicFrame>
      <p:sp>
        <p:nvSpPr>
          <p:cNvPr id="4" name="Text Placeholder 3">
            <a:extLst>
              <a:ext uri="{FF2B5EF4-FFF2-40B4-BE49-F238E27FC236}">
                <a16:creationId xmlns:a16="http://schemas.microsoft.com/office/drawing/2014/main" id="{9D81AAB9-AB02-4327-9ACC-1AE231DDF4F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135537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BCDB2-7577-4F95-924F-F54E4A9D1009}"/>
              </a:ext>
            </a:extLst>
          </p:cNvPr>
          <p:cNvSpPr>
            <a:spLocks noGrp="1"/>
          </p:cNvSpPr>
          <p:nvPr>
            <p:ph type="title"/>
          </p:nvPr>
        </p:nvSpPr>
        <p:spPr/>
        <p:txBody>
          <a:bodyPr/>
          <a:lstStyle/>
          <a:p>
            <a:r>
              <a:rPr lang="en-US"/>
              <a:t>Twitter Own Tweets Table | All Pages - 3 of 9</a:t>
            </a:r>
          </a:p>
        </p:txBody>
      </p:sp>
      <p:graphicFrame>
        <p:nvGraphicFramePr>
          <p:cNvPr id="5" name="Table Placeholder 4">
            <a:extLst>
              <a:ext uri="{FF2B5EF4-FFF2-40B4-BE49-F238E27FC236}">
                <a16:creationId xmlns:a16="http://schemas.microsoft.com/office/drawing/2014/main" id="{2C8C116D-402A-46A4-92A4-1A2AC1DB57CC}"/>
              </a:ext>
            </a:extLst>
          </p:cNvPr>
          <p:cNvGraphicFramePr>
            <a:graphicFrameLocks noGrp="1"/>
          </p:cNvGraphicFramePr>
          <p:nvPr>
            <p:ph type="tbl" sz="quarter" idx="13"/>
            <p:extLst>
              <p:ext uri="{D42A27DB-BD31-4B8C-83A1-F6EECF244321}">
                <p14:modId xmlns:p14="http://schemas.microsoft.com/office/powerpoint/2010/main" val="2482991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15663844"/>
                    </a:ext>
                  </a:extLst>
                </a:gridCol>
                <a:gridCol w="576072">
                  <a:extLst>
                    <a:ext uri="{9D8B030D-6E8A-4147-A177-3AD203B41FA5}">
                      <a16:colId xmlns:a16="http://schemas.microsoft.com/office/drawing/2014/main" val="3761965041"/>
                    </a:ext>
                  </a:extLst>
                </a:gridCol>
                <a:gridCol w="576072">
                  <a:extLst>
                    <a:ext uri="{9D8B030D-6E8A-4147-A177-3AD203B41FA5}">
                      <a16:colId xmlns:a16="http://schemas.microsoft.com/office/drawing/2014/main" val="3048799534"/>
                    </a:ext>
                  </a:extLst>
                </a:gridCol>
                <a:gridCol w="576072">
                  <a:extLst>
                    <a:ext uri="{9D8B030D-6E8A-4147-A177-3AD203B41FA5}">
                      <a16:colId xmlns:a16="http://schemas.microsoft.com/office/drawing/2014/main" val="594104938"/>
                    </a:ext>
                  </a:extLst>
                </a:gridCol>
                <a:gridCol w="576072">
                  <a:extLst>
                    <a:ext uri="{9D8B030D-6E8A-4147-A177-3AD203B41FA5}">
                      <a16:colId xmlns:a16="http://schemas.microsoft.com/office/drawing/2014/main" val="3772798908"/>
                    </a:ext>
                  </a:extLst>
                </a:gridCol>
                <a:gridCol w="576072">
                  <a:extLst>
                    <a:ext uri="{9D8B030D-6E8A-4147-A177-3AD203B41FA5}">
                      <a16:colId xmlns:a16="http://schemas.microsoft.com/office/drawing/2014/main" val="1560984565"/>
                    </a:ext>
                  </a:extLst>
                </a:gridCol>
                <a:gridCol w="576072">
                  <a:extLst>
                    <a:ext uri="{9D8B030D-6E8A-4147-A177-3AD203B41FA5}">
                      <a16:colId xmlns:a16="http://schemas.microsoft.com/office/drawing/2014/main" val="1118690776"/>
                    </a:ext>
                  </a:extLst>
                </a:gridCol>
                <a:gridCol w="822960">
                  <a:extLst>
                    <a:ext uri="{9D8B030D-6E8A-4147-A177-3AD203B41FA5}">
                      <a16:colId xmlns:a16="http://schemas.microsoft.com/office/drawing/2014/main" val="459071249"/>
                    </a:ext>
                  </a:extLst>
                </a:gridCol>
                <a:gridCol w="576072">
                  <a:extLst>
                    <a:ext uri="{9D8B030D-6E8A-4147-A177-3AD203B41FA5}">
                      <a16:colId xmlns:a16="http://schemas.microsoft.com/office/drawing/2014/main" val="4058159769"/>
                    </a:ext>
                  </a:extLst>
                </a:gridCol>
                <a:gridCol w="576072">
                  <a:extLst>
                    <a:ext uri="{9D8B030D-6E8A-4147-A177-3AD203B41FA5}">
                      <a16:colId xmlns:a16="http://schemas.microsoft.com/office/drawing/2014/main" val="137056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581625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0.8902 %</a:t>
                      </a:r>
                    </a:p>
                  </a:txBody>
                  <a:tcPr/>
                </a:tc>
                <a:extLst>
                  <a:ext uri="{0D108BD9-81ED-4DB2-BD59-A6C34878D82A}">
                    <a16:rowId xmlns:a16="http://schemas.microsoft.com/office/drawing/2014/main" val="1655390617"/>
                  </a:ext>
                </a:extLst>
              </a:tr>
            </a:tbl>
          </a:graphicData>
        </a:graphic>
      </p:graphicFrame>
      <p:sp>
        <p:nvSpPr>
          <p:cNvPr id="4" name="Text Placeholder 3">
            <a:extLst>
              <a:ext uri="{FF2B5EF4-FFF2-40B4-BE49-F238E27FC236}">
                <a16:creationId xmlns:a16="http://schemas.microsoft.com/office/drawing/2014/main" id="{81AD02DB-279B-4EAA-951B-F8D43AB37E8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550023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9EECF-21C8-4DCA-875F-764CCA61FA97}"/>
              </a:ext>
            </a:extLst>
          </p:cNvPr>
          <p:cNvSpPr>
            <a:spLocks noGrp="1"/>
          </p:cNvSpPr>
          <p:nvPr>
            <p:ph type="title"/>
          </p:nvPr>
        </p:nvSpPr>
        <p:spPr/>
        <p:txBody>
          <a:bodyPr/>
          <a:lstStyle/>
          <a:p>
            <a:r>
              <a:rPr lang="en-US"/>
              <a:t>Twitter Own Tweets Table | All Pages - 4 of 9</a:t>
            </a:r>
          </a:p>
        </p:txBody>
      </p:sp>
      <p:graphicFrame>
        <p:nvGraphicFramePr>
          <p:cNvPr id="5" name="Table Placeholder 4">
            <a:extLst>
              <a:ext uri="{FF2B5EF4-FFF2-40B4-BE49-F238E27FC236}">
                <a16:creationId xmlns:a16="http://schemas.microsoft.com/office/drawing/2014/main" id="{4ABE2534-50CB-486F-BF54-7C6ABE2B1EDC}"/>
              </a:ext>
            </a:extLst>
          </p:cNvPr>
          <p:cNvGraphicFramePr>
            <a:graphicFrameLocks noGrp="1"/>
          </p:cNvGraphicFramePr>
          <p:nvPr>
            <p:ph type="tbl" sz="quarter" idx="13"/>
            <p:extLst>
              <p:ext uri="{D42A27DB-BD31-4B8C-83A1-F6EECF244321}">
                <p14:modId xmlns:p14="http://schemas.microsoft.com/office/powerpoint/2010/main" val="399240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51177051"/>
                    </a:ext>
                  </a:extLst>
                </a:gridCol>
                <a:gridCol w="576072">
                  <a:extLst>
                    <a:ext uri="{9D8B030D-6E8A-4147-A177-3AD203B41FA5}">
                      <a16:colId xmlns:a16="http://schemas.microsoft.com/office/drawing/2014/main" val="3649959922"/>
                    </a:ext>
                  </a:extLst>
                </a:gridCol>
                <a:gridCol w="576072">
                  <a:extLst>
                    <a:ext uri="{9D8B030D-6E8A-4147-A177-3AD203B41FA5}">
                      <a16:colId xmlns:a16="http://schemas.microsoft.com/office/drawing/2014/main" val="3065979068"/>
                    </a:ext>
                  </a:extLst>
                </a:gridCol>
                <a:gridCol w="576072">
                  <a:extLst>
                    <a:ext uri="{9D8B030D-6E8A-4147-A177-3AD203B41FA5}">
                      <a16:colId xmlns:a16="http://schemas.microsoft.com/office/drawing/2014/main" val="2924582068"/>
                    </a:ext>
                  </a:extLst>
                </a:gridCol>
                <a:gridCol w="576072">
                  <a:extLst>
                    <a:ext uri="{9D8B030D-6E8A-4147-A177-3AD203B41FA5}">
                      <a16:colId xmlns:a16="http://schemas.microsoft.com/office/drawing/2014/main" val="1690832346"/>
                    </a:ext>
                  </a:extLst>
                </a:gridCol>
                <a:gridCol w="576072">
                  <a:extLst>
                    <a:ext uri="{9D8B030D-6E8A-4147-A177-3AD203B41FA5}">
                      <a16:colId xmlns:a16="http://schemas.microsoft.com/office/drawing/2014/main" val="3432180134"/>
                    </a:ext>
                  </a:extLst>
                </a:gridCol>
                <a:gridCol w="576072">
                  <a:extLst>
                    <a:ext uri="{9D8B030D-6E8A-4147-A177-3AD203B41FA5}">
                      <a16:colId xmlns:a16="http://schemas.microsoft.com/office/drawing/2014/main" val="2269171286"/>
                    </a:ext>
                  </a:extLst>
                </a:gridCol>
                <a:gridCol w="822960">
                  <a:extLst>
                    <a:ext uri="{9D8B030D-6E8A-4147-A177-3AD203B41FA5}">
                      <a16:colId xmlns:a16="http://schemas.microsoft.com/office/drawing/2014/main" val="539853725"/>
                    </a:ext>
                  </a:extLst>
                </a:gridCol>
                <a:gridCol w="576072">
                  <a:extLst>
                    <a:ext uri="{9D8B030D-6E8A-4147-A177-3AD203B41FA5}">
                      <a16:colId xmlns:a16="http://schemas.microsoft.com/office/drawing/2014/main" val="260902075"/>
                    </a:ext>
                  </a:extLst>
                </a:gridCol>
                <a:gridCol w="576072">
                  <a:extLst>
                    <a:ext uri="{9D8B030D-6E8A-4147-A177-3AD203B41FA5}">
                      <a16:colId xmlns:a16="http://schemas.microsoft.com/office/drawing/2014/main" val="2150561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713901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3.0211 %</a:t>
                      </a:r>
                    </a:p>
                  </a:txBody>
                  <a:tcPr/>
                </a:tc>
                <a:extLst>
                  <a:ext uri="{0D108BD9-81ED-4DB2-BD59-A6C34878D82A}">
                    <a16:rowId xmlns:a16="http://schemas.microsoft.com/office/drawing/2014/main" val="977907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5.2288 %</a:t>
                      </a:r>
                    </a:p>
                  </a:txBody>
                  <a:tcPr/>
                </a:tc>
                <a:extLst>
                  <a:ext uri="{0D108BD9-81ED-4DB2-BD59-A6C34878D82A}">
                    <a16:rowId xmlns:a16="http://schemas.microsoft.com/office/drawing/2014/main" val="303415439"/>
                  </a:ext>
                </a:extLst>
              </a:tr>
            </a:tbl>
          </a:graphicData>
        </a:graphic>
      </p:graphicFrame>
      <p:sp>
        <p:nvSpPr>
          <p:cNvPr id="4" name="Text Placeholder 3">
            <a:extLst>
              <a:ext uri="{FF2B5EF4-FFF2-40B4-BE49-F238E27FC236}">
                <a16:creationId xmlns:a16="http://schemas.microsoft.com/office/drawing/2014/main" id="{C258D4AE-766F-4DEA-9D5E-1196818EBC4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010289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1A902-AA54-49CE-8E4B-D833A2F3850E}"/>
              </a:ext>
            </a:extLst>
          </p:cNvPr>
          <p:cNvSpPr>
            <a:spLocks noGrp="1"/>
          </p:cNvSpPr>
          <p:nvPr>
            <p:ph type="title"/>
          </p:nvPr>
        </p:nvSpPr>
        <p:spPr/>
        <p:txBody>
          <a:bodyPr/>
          <a:lstStyle/>
          <a:p>
            <a:r>
              <a:rPr lang="en-US"/>
              <a:t>Twitter Own Tweets Table | All Pages - 5 of 9</a:t>
            </a:r>
          </a:p>
        </p:txBody>
      </p:sp>
      <p:graphicFrame>
        <p:nvGraphicFramePr>
          <p:cNvPr id="5" name="Table Placeholder 4">
            <a:extLst>
              <a:ext uri="{FF2B5EF4-FFF2-40B4-BE49-F238E27FC236}">
                <a16:creationId xmlns:a16="http://schemas.microsoft.com/office/drawing/2014/main" id="{2D1557F5-D076-402C-B177-928CF0B5AB1F}"/>
              </a:ext>
            </a:extLst>
          </p:cNvPr>
          <p:cNvGraphicFramePr>
            <a:graphicFrameLocks noGrp="1"/>
          </p:cNvGraphicFramePr>
          <p:nvPr>
            <p:ph type="tbl" sz="quarter" idx="13"/>
            <p:extLst>
              <p:ext uri="{D42A27DB-BD31-4B8C-83A1-F6EECF244321}">
                <p14:modId xmlns:p14="http://schemas.microsoft.com/office/powerpoint/2010/main" val="499130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68411049"/>
                    </a:ext>
                  </a:extLst>
                </a:gridCol>
                <a:gridCol w="576072">
                  <a:extLst>
                    <a:ext uri="{9D8B030D-6E8A-4147-A177-3AD203B41FA5}">
                      <a16:colId xmlns:a16="http://schemas.microsoft.com/office/drawing/2014/main" val="944995497"/>
                    </a:ext>
                  </a:extLst>
                </a:gridCol>
                <a:gridCol w="576072">
                  <a:extLst>
                    <a:ext uri="{9D8B030D-6E8A-4147-A177-3AD203B41FA5}">
                      <a16:colId xmlns:a16="http://schemas.microsoft.com/office/drawing/2014/main" val="4004087115"/>
                    </a:ext>
                  </a:extLst>
                </a:gridCol>
                <a:gridCol w="576072">
                  <a:extLst>
                    <a:ext uri="{9D8B030D-6E8A-4147-A177-3AD203B41FA5}">
                      <a16:colId xmlns:a16="http://schemas.microsoft.com/office/drawing/2014/main" val="3198484677"/>
                    </a:ext>
                  </a:extLst>
                </a:gridCol>
                <a:gridCol w="576072">
                  <a:extLst>
                    <a:ext uri="{9D8B030D-6E8A-4147-A177-3AD203B41FA5}">
                      <a16:colId xmlns:a16="http://schemas.microsoft.com/office/drawing/2014/main" val="3623532969"/>
                    </a:ext>
                  </a:extLst>
                </a:gridCol>
                <a:gridCol w="576072">
                  <a:extLst>
                    <a:ext uri="{9D8B030D-6E8A-4147-A177-3AD203B41FA5}">
                      <a16:colId xmlns:a16="http://schemas.microsoft.com/office/drawing/2014/main" val="3590468318"/>
                    </a:ext>
                  </a:extLst>
                </a:gridCol>
                <a:gridCol w="576072">
                  <a:extLst>
                    <a:ext uri="{9D8B030D-6E8A-4147-A177-3AD203B41FA5}">
                      <a16:colId xmlns:a16="http://schemas.microsoft.com/office/drawing/2014/main" val="250300252"/>
                    </a:ext>
                  </a:extLst>
                </a:gridCol>
                <a:gridCol w="822960">
                  <a:extLst>
                    <a:ext uri="{9D8B030D-6E8A-4147-A177-3AD203B41FA5}">
                      <a16:colId xmlns:a16="http://schemas.microsoft.com/office/drawing/2014/main" val="1056673488"/>
                    </a:ext>
                  </a:extLst>
                </a:gridCol>
                <a:gridCol w="576072">
                  <a:extLst>
                    <a:ext uri="{9D8B030D-6E8A-4147-A177-3AD203B41FA5}">
                      <a16:colId xmlns:a16="http://schemas.microsoft.com/office/drawing/2014/main" val="4270795944"/>
                    </a:ext>
                  </a:extLst>
                </a:gridCol>
                <a:gridCol w="576072">
                  <a:extLst>
                    <a:ext uri="{9D8B030D-6E8A-4147-A177-3AD203B41FA5}">
                      <a16:colId xmlns:a16="http://schemas.microsoft.com/office/drawing/2014/main" val="2459578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289604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0.6024 %</a:t>
                      </a:r>
                    </a:p>
                  </a:txBody>
                  <a:tcPr/>
                </a:tc>
                <a:extLst>
                  <a:ext uri="{0D108BD9-81ED-4DB2-BD59-A6C34878D82A}">
                    <a16:rowId xmlns:a16="http://schemas.microsoft.com/office/drawing/2014/main" val="305791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4.2821 %</a:t>
                      </a:r>
                    </a:p>
                  </a:txBody>
                  <a:tcPr/>
                </a:tc>
                <a:extLst>
                  <a:ext uri="{0D108BD9-81ED-4DB2-BD59-A6C34878D82A}">
                    <a16:rowId xmlns:a16="http://schemas.microsoft.com/office/drawing/2014/main" val="3536532902"/>
                  </a:ext>
                </a:extLst>
              </a:tr>
            </a:tbl>
          </a:graphicData>
        </a:graphic>
      </p:graphicFrame>
      <p:sp>
        <p:nvSpPr>
          <p:cNvPr id="4" name="Text Placeholder 3">
            <a:extLst>
              <a:ext uri="{FF2B5EF4-FFF2-40B4-BE49-F238E27FC236}">
                <a16:creationId xmlns:a16="http://schemas.microsoft.com/office/drawing/2014/main" id="{FB2C99F0-9DD4-4432-BF3D-C475186A728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674201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1493D-1A1B-44D2-9EAD-27F982ECBB1F}"/>
              </a:ext>
            </a:extLst>
          </p:cNvPr>
          <p:cNvSpPr>
            <a:spLocks noGrp="1"/>
          </p:cNvSpPr>
          <p:nvPr>
            <p:ph type="title"/>
          </p:nvPr>
        </p:nvSpPr>
        <p:spPr/>
        <p:txBody>
          <a:bodyPr/>
          <a:lstStyle/>
          <a:p>
            <a:r>
              <a:rPr lang="en-US"/>
              <a:t>Twitter Own Tweets Table | All Pages - 6 of 9</a:t>
            </a:r>
          </a:p>
        </p:txBody>
      </p:sp>
      <p:graphicFrame>
        <p:nvGraphicFramePr>
          <p:cNvPr id="5" name="Table Placeholder 4">
            <a:extLst>
              <a:ext uri="{FF2B5EF4-FFF2-40B4-BE49-F238E27FC236}">
                <a16:creationId xmlns:a16="http://schemas.microsoft.com/office/drawing/2014/main" id="{77F3C628-4B63-4DBE-B09B-5BDD4E40F2AC}"/>
              </a:ext>
            </a:extLst>
          </p:cNvPr>
          <p:cNvGraphicFramePr>
            <a:graphicFrameLocks noGrp="1"/>
          </p:cNvGraphicFramePr>
          <p:nvPr>
            <p:ph type="tbl" sz="quarter" idx="13"/>
            <p:extLst>
              <p:ext uri="{D42A27DB-BD31-4B8C-83A1-F6EECF244321}">
                <p14:modId xmlns:p14="http://schemas.microsoft.com/office/powerpoint/2010/main" val="1006568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05334454"/>
                    </a:ext>
                  </a:extLst>
                </a:gridCol>
                <a:gridCol w="576072">
                  <a:extLst>
                    <a:ext uri="{9D8B030D-6E8A-4147-A177-3AD203B41FA5}">
                      <a16:colId xmlns:a16="http://schemas.microsoft.com/office/drawing/2014/main" val="1770865976"/>
                    </a:ext>
                  </a:extLst>
                </a:gridCol>
                <a:gridCol w="576072">
                  <a:extLst>
                    <a:ext uri="{9D8B030D-6E8A-4147-A177-3AD203B41FA5}">
                      <a16:colId xmlns:a16="http://schemas.microsoft.com/office/drawing/2014/main" val="2458559734"/>
                    </a:ext>
                  </a:extLst>
                </a:gridCol>
                <a:gridCol w="576072">
                  <a:extLst>
                    <a:ext uri="{9D8B030D-6E8A-4147-A177-3AD203B41FA5}">
                      <a16:colId xmlns:a16="http://schemas.microsoft.com/office/drawing/2014/main" val="3858065691"/>
                    </a:ext>
                  </a:extLst>
                </a:gridCol>
                <a:gridCol w="576072">
                  <a:extLst>
                    <a:ext uri="{9D8B030D-6E8A-4147-A177-3AD203B41FA5}">
                      <a16:colId xmlns:a16="http://schemas.microsoft.com/office/drawing/2014/main" val="2615134982"/>
                    </a:ext>
                  </a:extLst>
                </a:gridCol>
                <a:gridCol w="576072">
                  <a:extLst>
                    <a:ext uri="{9D8B030D-6E8A-4147-A177-3AD203B41FA5}">
                      <a16:colId xmlns:a16="http://schemas.microsoft.com/office/drawing/2014/main" val="4233569229"/>
                    </a:ext>
                  </a:extLst>
                </a:gridCol>
                <a:gridCol w="576072">
                  <a:extLst>
                    <a:ext uri="{9D8B030D-6E8A-4147-A177-3AD203B41FA5}">
                      <a16:colId xmlns:a16="http://schemas.microsoft.com/office/drawing/2014/main" val="869782985"/>
                    </a:ext>
                  </a:extLst>
                </a:gridCol>
                <a:gridCol w="822960">
                  <a:extLst>
                    <a:ext uri="{9D8B030D-6E8A-4147-A177-3AD203B41FA5}">
                      <a16:colId xmlns:a16="http://schemas.microsoft.com/office/drawing/2014/main" val="1896416984"/>
                    </a:ext>
                  </a:extLst>
                </a:gridCol>
                <a:gridCol w="576072">
                  <a:extLst>
                    <a:ext uri="{9D8B030D-6E8A-4147-A177-3AD203B41FA5}">
                      <a16:colId xmlns:a16="http://schemas.microsoft.com/office/drawing/2014/main" val="3562789797"/>
                    </a:ext>
                  </a:extLst>
                </a:gridCol>
                <a:gridCol w="576072">
                  <a:extLst>
                    <a:ext uri="{9D8B030D-6E8A-4147-A177-3AD203B41FA5}">
                      <a16:colId xmlns:a16="http://schemas.microsoft.com/office/drawing/2014/main" val="315042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232994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0.5435 %</a:t>
                      </a:r>
                    </a:p>
                  </a:txBody>
                  <a:tcPr/>
                </a:tc>
                <a:extLst>
                  <a:ext uri="{0D108BD9-81ED-4DB2-BD59-A6C34878D82A}">
                    <a16:rowId xmlns:a16="http://schemas.microsoft.com/office/drawing/2014/main" val="894977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1.5625 %</a:t>
                      </a:r>
                    </a:p>
                  </a:txBody>
                  <a:tcPr/>
                </a:tc>
                <a:extLst>
                  <a:ext uri="{0D108BD9-81ED-4DB2-BD59-A6C34878D82A}">
                    <a16:rowId xmlns:a16="http://schemas.microsoft.com/office/drawing/2014/main" val="3977395158"/>
                  </a:ext>
                </a:extLst>
              </a:tr>
            </a:tbl>
          </a:graphicData>
        </a:graphic>
      </p:graphicFrame>
      <p:sp>
        <p:nvSpPr>
          <p:cNvPr id="4" name="Text Placeholder 3">
            <a:extLst>
              <a:ext uri="{FF2B5EF4-FFF2-40B4-BE49-F238E27FC236}">
                <a16:creationId xmlns:a16="http://schemas.microsoft.com/office/drawing/2014/main" id="{C4887242-B57D-42CB-9BF8-AEA26CE841A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986722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2A185-4D5E-4258-AA29-211149E08CBF}"/>
              </a:ext>
            </a:extLst>
          </p:cNvPr>
          <p:cNvSpPr>
            <a:spLocks noGrp="1"/>
          </p:cNvSpPr>
          <p:nvPr>
            <p:ph type="title"/>
          </p:nvPr>
        </p:nvSpPr>
        <p:spPr/>
        <p:txBody>
          <a:bodyPr/>
          <a:lstStyle/>
          <a:p>
            <a:r>
              <a:rPr lang="en-US"/>
              <a:t>Twitter Own Tweets Table | All Pages - 7 of 9</a:t>
            </a:r>
          </a:p>
        </p:txBody>
      </p:sp>
      <p:graphicFrame>
        <p:nvGraphicFramePr>
          <p:cNvPr id="5" name="Table Placeholder 4">
            <a:extLst>
              <a:ext uri="{FF2B5EF4-FFF2-40B4-BE49-F238E27FC236}">
                <a16:creationId xmlns:a16="http://schemas.microsoft.com/office/drawing/2014/main" id="{CAF99ED9-B99F-4EF1-A33B-86569E6D9173}"/>
              </a:ext>
            </a:extLst>
          </p:cNvPr>
          <p:cNvGraphicFramePr>
            <a:graphicFrameLocks noGrp="1"/>
          </p:cNvGraphicFramePr>
          <p:nvPr>
            <p:ph type="tbl" sz="quarter" idx="13"/>
            <p:extLst>
              <p:ext uri="{D42A27DB-BD31-4B8C-83A1-F6EECF244321}">
                <p14:modId xmlns:p14="http://schemas.microsoft.com/office/powerpoint/2010/main" val="3110531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40682814"/>
                    </a:ext>
                  </a:extLst>
                </a:gridCol>
                <a:gridCol w="576072">
                  <a:extLst>
                    <a:ext uri="{9D8B030D-6E8A-4147-A177-3AD203B41FA5}">
                      <a16:colId xmlns:a16="http://schemas.microsoft.com/office/drawing/2014/main" val="3166002430"/>
                    </a:ext>
                  </a:extLst>
                </a:gridCol>
                <a:gridCol w="576072">
                  <a:extLst>
                    <a:ext uri="{9D8B030D-6E8A-4147-A177-3AD203B41FA5}">
                      <a16:colId xmlns:a16="http://schemas.microsoft.com/office/drawing/2014/main" val="3400356585"/>
                    </a:ext>
                  </a:extLst>
                </a:gridCol>
                <a:gridCol w="576072">
                  <a:extLst>
                    <a:ext uri="{9D8B030D-6E8A-4147-A177-3AD203B41FA5}">
                      <a16:colId xmlns:a16="http://schemas.microsoft.com/office/drawing/2014/main" val="630763230"/>
                    </a:ext>
                  </a:extLst>
                </a:gridCol>
                <a:gridCol w="576072">
                  <a:extLst>
                    <a:ext uri="{9D8B030D-6E8A-4147-A177-3AD203B41FA5}">
                      <a16:colId xmlns:a16="http://schemas.microsoft.com/office/drawing/2014/main" val="2803809369"/>
                    </a:ext>
                  </a:extLst>
                </a:gridCol>
                <a:gridCol w="576072">
                  <a:extLst>
                    <a:ext uri="{9D8B030D-6E8A-4147-A177-3AD203B41FA5}">
                      <a16:colId xmlns:a16="http://schemas.microsoft.com/office/drawing/2014/main" val="2964659217"/>
                    </a:ext>
                  </a:extLst>
                </a:gridCol>
                <a:gridCol w="576072">
                  <a:extLst>
                    <a:ext uri="{9D8B030D-6E8A-4147-A177-3AD203B41FA5}">
                      <a16:colId xmlns:a16="http://schemas.microsoft.com/office/drawing/2014/main" val="2821103356"/>
                    </a:ext>
                  </a:extLst>
                </a:gridCol>
                <a:gridCol w="822960">
                  <a:extLst>
                    <a:ext uri="{9D8B030D-6E8A-4147-A177-3AD203B41FA5}">
                      <a16:colId xmlns:a16="http://schemas.microsoft.com/office/drawing/2014/main" val="2770289568"/>
                    </a:ext>
                  </a:extLst>
                </a:gridCol>
                <a:gridCol w="576072">
                  <a:extLst>
                    <a:ext uri="{9D8B030D-6E8A-4147-A177-3AD203B41FA5}">
                      <a16:colId xmlns:a16="http://schemas.microsoft.com/office/drawing/2014/main" val="3617611589"/>
                    </a:ext>
                  </a:extLst>
                </a:gridCol>
                <a:gridCol w="576072">
                  <a:extLst>
                    <a:ext uri="{9D8B030D-6E8A-4147-A177-3AD203B41FA5}">
                      <a16:colId xmlns:a16="http://schemas.microsoft.com/office/drawing/2014/main" val="863074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542311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2240909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850968124"/>
                  </a:ext>
                </a:extLst>
              </a:tr>
            </a:tbl>
          </a:graphicData>
        </a:graphic>
      </p:graphicFrame>
      <p:sp>
        <p:nvSpPr>
          <p:cNvPr id="4" name="Text Placeholder 3">
            <a:extLst>
              <a:ext uri="{FF2B5EF4-FFF2-40B4-BE49-F238E27FC236}">
                <a16:creationId xmlns:a16="http://schemas.microsoft.com/office/drawing/2014/main" id="{746D4ADE-FEA8-49D2-B924-F995EA65467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444672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BC277-AA06-4377-B11B-10EDD4AB7954}"/>
              </a:ext>
            </a:extLst>
          </p:cNvPr>
          <p:cNvSpPr>
            <a:spLocks noGrp="1"/>
          </p:cNvSpPr>
          <p:nvPr>
            <p:ph type="title"/>
          </p:nvPr>
        </p:nvSpPr>
        <p:spPr/>
        <p:txBody>
          <a:bodyPr/>
          <a:lstStyle/>
          <a:p>
            <a:r>
              <a:rPr lang="en-US"/>
              <a:t>Twitter Own Tweets Table | All Pages - 8 of 9</a:t>
            </a:r>
          </a:p>
        </p:txBody>
      </p:sp>
      <p:graphicFrame>
        <p:nvGraphicFramePr>
          <p:cNvPr id="5" name="Table Placeholder 4">
            <a:extLst>
              <a:ext uri="{FF2B5EF4-FFF2-40B4-BE49-F238E27FC236}">
                <a16:creationId xmlns:a16="http://schemas.microsoft.com/office/drawing/2014/main" id="{4A6F3116-783A-48ED-9260-0D573DB83C08}"/>
              </a:ext>
            </a:extLst>
          </p:cNvPr>
          <p:cNvGraphicFramePr>
            <a:graphicFrameLocks noGrp="1"/>
          </p:cNvGraphicFramePr>
          <p:nvPr>
            <p:ph type="tbl" sz="quarter" idx="13"/>
            <p:extLst>
              <p:ext uri="{D42A27DB-BD31-4B8C-83A1-F6EECF244321}">
                <p14:modId xmlns:p14="http://schemas.microsoft.com/office/powerpoint/2010/main" val="3181646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09009095"/>
                    </a:ext>
                  </a:extLst>
                </a:gridCol>
                <a:gridCol w="576072">
                  <a:extLst>
                    <a:ext uri="{9D8B030D-6E8A-4147-A177-3AD203B41FA5}">
                      <a16:colId xmlns:a16="http://schemas.microsoft.com/office/drawing/2014/main" val="375036310"/>
                    </a:ext>
                  </a:extLst>
                </a:gridCol>
                <a:gridCol w="576072">
                  <a:extLst>
                    <a:ext uri="{9D8B030D-6E8A-4147-A177-3AD203B41FA5}">
                      <a16:colId xmlns:a16="http://schemas.microsoft.com/office/drawing/2014/main" val="3330827500"/>
                    </a:ext>
                  </a:extLst>
                </a:gridCol>
                <a:gridCol w="576072">
                  <a:extLst>
                    <a:ext uri="{9D8B030D-6E8A-4147-A177-3AD203B41FA5}">
                      <a16:colId xmlns:a16="http://schemas.microsoft.com/office/drawing/2014/main" val="1924226467"/>
                    </a:ext>
                  </a:extLst>
                </a:gridCol>
                <a:gridCol w="576072">
                  <a:extLst>
                    <a:ext uri="{9D8B030D-6E8A-4147-A177-3AD203B41FA5}">
                      <a16:colId xmlns:a16="http://schemas.microsoft.com/office/drawing/2014/main" val="3459188305"/>
                    </a:ext>
                  </a:extLst>
                </a:gridCol>
                <a:gridCol w="576072">
                  <a:extLst>
                    <a:ext uri="{9D8B030D-6E8A-4147-A177-3AD203B41FA5}">
                      <a16:colId xmlns:a16="http://schemas.microsoft.com/office/drawing/2014/main" val="3151097806"/>
                    </a:ext>
                  </a:extLst>
                </a:gridCol>
                <a:gridCol w="576072">
                  <a:extLst>
                    <a:ext uri="{9D8B030D-6E8A-4147-A177-3AD203B41FA5}">
                      <a16:colId xmlns:a16="http://schemas.microsoft.com/office/drawing/2014/main" val="437315473"/>
                    </a:ext>
                  </a:extLst>
                </a:gridCol>
                <a:gridCol w="822960">
                  <a:extLst>
                    <a:ext uri="{9D8B030D-6E8A-4147-A177-3AD203B41FA5}">
                      <a16:colId xmlns:a16="http://schemas.microsoft.com/office/drawing/2014/main" val="4128303381"/>
                    </a:ext>
                  </a:extLst>
                </a:gridCol>
                <a:gridCol w="576072">
                  <a:extLst>
                    <a:ext uri="{9D8B030D-6E8A-4147-A177-3AD203B41FA5}">
                      <a16:colId xmlns:a16="http://schemas.microsoft.com/office/drawing/2014/main" val="240788105"/>
                    </a:ext>
                  </a:extLst>
                </a:gridCol>
                <a:gridCol w="576072">
                  <a:extLst>
                    <a:ext uri="{9D8B030D-6E8A-4147-A177-3AD203B41FA5}">
                      <a16:colId xmlns:a16="http://schemas.microsoft.com/office/drawing/2014/main" val="183805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848885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5.9265 %</a:t>
                      </a:r>
                    </a:p>
                  </a:txBody>
                  <a:tcPr/>
                </a:tc>
                <a:extLst>
                  <a:ext uri="{0D108BD9-81ED-4DB2-BD59-A6C34878D82A}">
                    <a16:rowId xmlns:a16="http://schemas.microsoft.com/office/drawing/2014/main" val="958591443"/>
                  </a:ext>
                </a:extLst>
              </a:tr>
            </a:tbl>
          </a:graphicData>
        </a:graphic>
      </p:graphicFrame>
      <p:sp>
        <p:nvSpPr>
          <p:cNvPr id="4" name="Text Placeholder 3">
            <a:extLst>
              <a:ext uri="{FF2B5EF4-FFF2-40B4-BE49-F238E27FC236}">
                <a16:creationId xmlns:a16="http://schemas.microsoft.com/office/drawing/2014/main" id="{08C17A06-D5E6-4538-A56D-8973D0D2136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546642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7C3DE-4CE9-4549-AC3B-18376619DF5A}"/>
              </a:ext>
            </a:extLst>
          </p:cNvPr>
          <p:cNvSpPr>
            <a:spLocks noGrp="1"/>
          </p:cNvSpPr>
          <p:nvPr>
            <p:ph type="title"/>
          </p:nvPr>
        </p:nvSpPr>
        <p:spPr/>
        <p:txBody>
          <a:bodyPr/>
          <a:lstStyle/>
          <a:p>
            <a:r>
              <a:rPr lang="en-US"/>
              <a:t>Twitter Own Tweets Table | All Pages - 9 of 9</a:t>
            </a:r>
          </a:p>
        </p:txBody>
      </p:sp>
      <p:graphicFrame>
        <p:nvGraphicFramePr>
          <p:cNvPr id="5" name="Table Placeholder 4">
            <a:extLst>
              <a:ext uri="{FF2B5EF4-FFF2-40B4-BE49-F238E27FC236}">
                <a16:creationId xmlns:a16="http://schemas.microsoft.com/office/drawing/2014/main" id="{738B232C-27E4-419A-88EB-57800E71B570}"/>
              </a:ext>
            </a:extLst>
          </p:cNvPr>
          <p:cNvGraphicFramePr>
            <a:graphicFrameLocks noGrp="1"/>
          </p:cNvGraphicFramePr>
          <p:nvPr>
            <p:ph type="tbl" sz="quarter" idx="13"/>
            <p:extLst>
              <p:ext uri="{D42A27DB-BD31-4B8C-83A1-F6EECF244321}">
                <p14:modId xmlns:p14="http://schemas.microsoft.com/office/powerpoint/2010/main" val="3669970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41986525"/>
                    </a:ext>
                  </a:extLst>
                </a:gridCol>
                <a:gridCol w="576072">
                  <a:extLst>
                    <a:ext uri="{9D8B030D-6E8A-4147-A177-3AD203B41FA5}">
                      <a16:colId xmlns:a16="http://schemas.microsoft.com/office/drawing/2014/main" val="3783972742"/>
                    </a:ext>
                  </a:extLst>
                </a:gridCol>
                <a:gridCol w="576072">
                  <a:extLst>
                    <a:ext uri="{9D8B030D-6E8A-4147-A177-3AD203B41FA5}">
                      <a16:colId xmlns:a16="http://schemas.microsoft.com/office/drawing/2014/main" val="1522675517"/>
                    </a:ext>
                  </a:extLst>
                </a:gridCol>
                <a:gridCol w="576072">
                  <a:extLst>
                    <a:ext uri="{9D8B030D-6E8A-4147-A177-3AD203B41FA5}">
                      <a16:colId xmlns:a16="http://schemas.microsoft.com/office/drawing/2014/main" val="2853178969"/>
                    </a:ext>
                  </a:extLst>
                </a:gridCol>
                <a:gridCol w="576072">
                  <a:extLst>
                    <a:ext uri="{9D8B030D-6E8A-4147-A177-3AD203B41FA5}">
                      <a16:colId xmlns:a16="http://schemas.microsoft.com/office/drawing/2014/main" val="2302875742"/>
                    </a:ext>
                  </a:extLst>
                </a:gridCol>
                <a:gridCol w="576072">
                  <a:extLst>
                    <a:ext uri="{9D8B030D-6E8A-4147-A177-3AD203B41FA5}">
                      <a16:colId xmlns:a16="http://schemas.microsoft.com/office/drawing/2014/main" val="2942458683"/>
                    </a:ext>
                  </a:extLst>
                </a:gridCol>
                <a:gridCol w="576072">
                  <a:extLst>
                    <a:ext uri="{9D8B030D-6E8A-4147-A177-3AD203B41FA5}">
                      <a16:colId xmlns:a16="http://schemas.microsoft.com/office/drawing/2014/main" val="2092182975"/>
                    </a:ext>
                  </a:extLst>
                </a:gridCol>
                <a:gridCol w="822960">
                  <a:extLst>
                    <a:ext uri="{9D8B030D-6E8A-4147-A177-3AD203B41FA5}">
                      <a16:colId xmlns:a16="http://schemas.microsoft.com/office/drawing/2014/main" val="46195038"/>
                    </a:ext>
                  </a:extLst>
                </a:gridCol>
                <a:gridCol w="576072">
                  <a:extLst>
                    <a:ext uri="{9D8B030D-6E8A-4147-A177-3AD203B41FA5}">
                      <a16:colId xmlns:a16="http://schemas.microsoft.com/office/drawing/2014/main" val="465243822"/>
                    </a:ext>
                  </a:extLst>
                </a:gridCol>
                <a:gridCol w="576072">
                  <a:extLst>
                    <a:ext uri="{9D8B030D-6E8A-4147-A177-3AD203B41FA5}">
                      <a16:colId xmlns:a16="http://schemas.microsoft.com/office/drawing/2014/main" val="3115608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287445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1.0638 %</a:t>
                      </a:r>
                    </a:p>
                  </a:txBody>
                  <a:tcPr/>
                </a:tc>
                <a:extLst>
                  <a:ext uri="{0D108BD9-81ED-4DB2-BD59-A6C34878D82A}">
                    <a16:rowId xmlns:a16="http://schemas.microsoft.com/office/drawing/2014/main" val="2318712881"/>
                  </a:ext>
                </a:extLst>
              </a:tr>
            </a:tbl>
          </a:graphicData>
        </a:graphic>
      </p:graphicFrame>
      <p:sp>
        <p:nvSpPr>
          <p:cNvPr id="4" name="Text Placeholder 3">
            <a:extLst>
              <a:ext uri="{FF2B5EF4-FFF2-40B4-BE49-F238E27FC236}">
                <a16:creationId xmlns:a16="http://schemas.microsoft.com/office/drawing/2014/main" id="{7E4C433D-6E2B-4619-9026-CBD8DF77601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89562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3D863-5D7C-458A-B8A0-18A1B5CEF58D}"/>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C3AE8BF6-0114-4AEE-887A-40E3B8260613}"/>
              </a:ext>
            </a:extLst>
          </p:cNvPr>
          <p:cNvGraphicFramePr>
            <a:graphicFrameLocks noGrp="1"/>
          </p:cNvGraphicFramePr>
          <p:nvPr>
            <p:ph type="tbl" sz="quarter" idx="13"/>
            <p:extLst>
              <p:ext uri="{D42A27DB-BD31-4B8C-83A1-F6EECF244321}">
                <p14:modId xmlns:p14="http://schemas.microsoft.com/office/powerpoint/2010/main" val="2323430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791402"/>
                    </a:ext>
                  </a:extLst>
                </a:gridCol>
                <a:gridCol w="1645920">
                  <a:extLst>
                    <a:ext uri="{9D8B030D-6E8A-4147-A177-3AD203B41FA5}">
                      <a16:colId xmlns:a16="http://schemas.microsoft.com/office/drawing/2014/main" val="1353423987"/>
                    </a:ext>
                  </a:extLst>
                </a:gridCol>
                <a:gridCol w="1645920">
                  <a:extLst>
                    <a:ext uri="{9D8B030D-6E8A-4147-A177-3AD203B41FA5}">
                      <a16:colId xmlns:a16="http://schemas.microsoft.com/office/drawing/2014/main" val="455094611"/>
                    </a:ext>
                  </a:extLst>
                </a:gridCol>
                <a:gridCol w="1645920">
                  <a:extLst>
                    <a:ext uri="{9D8B030D-6E8A-4147-A177-3AD203B41FA5}">
                      <a16:colId xmlns:a16="http://schemas.microsoft.com/office/drawing/2014/main" val="1348678156"/>
                    </a:ext>
                  </a:extLst>
                </a:gridCol>
                <a:gridCol w="1645920">
                  <a:extLst>
                    <a:ext uri="{9D8B030D-6E8A-4147-A177-3AD203B41FA5}">
                      <a16:colId xmlns:a16="http://schemas.microsoft.com/office/drawing/2014/main" val="1978814136"/>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4057382842"/>
                  </a:ext>
                </a:extLst>
              </a:tr>
              <a:tr h="370840">
                <a:tc>
                  <a:txBody>
                    <a:bodyPr/>
                    <a:lstStyle/>
                    <a:p>
                      <a:r>
                        <a:rPr lang="en-US" sz="1000"/>
                        <a:t>Al Salam Bank - Bahrain</a:t>
                      </a:r>
                    </a:p>
                  </a:txBody>
                  <a:tcPr/>
                </a:tc>
                <a:tc>
                  <a:txBody>
                    <a:bodyPr/>
                    <a:lstStyle/>
                    <a:p>
                      <a:r>
                        <a:rPr lang="en-US" sz="1000"/>
                        <a:t>226</a:t>
                      </a:r>
                    </a:p>
                  </a:txBody>
                  <a:tcPr/>
                </a:tc>
                <a:tc>
                  <a:txBody>
                    <a:bodyPr/>
                    <a:lstStyle/>
                    <a:p>
                      <a:r>
                        <a:rPr lang="en-US" sz="1000"/>
                        <a:t>70</a:t>
                      </a:r>
                    </a:p>
                  </a:txBody>
                  <a:tcPr/>
                </a:tc>
                <a:tc>
                  <a:txBody>
                    <a:bodyPr/>
                    <a:lstStyle/>
                    <a:p>
                      <a:r>
                        <a:rPr lang="en-US" sz="1000"/>
                        <a:t>885486</a:t>
                      </a:r>
                    </a:p>
                  </a:txBody>
                  <a:tcPr/>
                </a:tc>
                <a:tc>
                  <a:txBody>
                    <a:bodyPr/>
                    <a:lstStyle/>
                    <a:p>
                      <a:r>
                        <a:rPr lang="en-US" sz="1000"/>
                        <a:t>0</a:t>
                      </a:r>
                    </a:p>
                  </a:txBody>
                  <a:tcPr/>
                </a:tc>
                <a:extLst>
                  <a:ext uri="{0D108BD9-81ED-4DB2-BD59-A6C34878D82A}">
                    <a16:rowId xmlns:a16="http://schemas.microsoft.com/office/drawing/2014/main" val="1959175551"/>
                  </a:ext>
                </a:extLst>
              </a:tr>
            </a:tbl>
          </a:graphicData>
        </a:graphic>
      </p:graphicFrame>
      <p:sp>
        <p:nvSpPr>
          <p:cNvPr id="4" name="Text Placeholder 3">
            <a:extLst>
              <a:ext uri="{FF2B5EF4-FFF2-40B4-BE49-F238E27FC236}">
                <a16:creationId xmlns:a16="http://schemas.microsoft.com/office/drawing/2014/main" id="{345D0F9F-442F-434A-BEE9-9FE570C9686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285504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84C15-1662-46C6-85F9-44E00489CE78}"/>
              </a:ext>
            </a:extLst>
          </p:cNvPr>
          <p:cNvSpPr>
            <a:spLocks noGrp="1"/>
          </p:cNvSpPr>
          <p:nvPr>
            <p:ph type="title"/>
          </p:nvPr>
        </p:nvSpPr>
        <p:spPr/>
        <p:txBody>
          <a:bodyPr/>
          <a:lstStyle/>
          <a:p>
            <a:r>
              <a:rPr lang="en-US"/>
              <a:t>Youtube Videos Table | All Pages</a:t>
            </a:r>
          </a:p>
        </p:txBody>
      </p:sp>
      <p:graphicFrame>
        <p:nvGraphicFramePr>
          <p:cNvPr id="5" name="Table Placeholder 4">
            <a:extLst>
              <a:ext uri="{FF2B5EF4-FFF2-40B4-BE49-F238E27FC236}">
                <a16:creationId xmlns:a16="http://schemas.microsoft.com/office/drawing/2014/main" id="{2C9132B3-EE2B-4283-A729-A6B59F0BE66B}"/>
              </a:ext>
            </a:extLst>
          </p:cNvPr>
          <p:cNvGraphicFramePr>
            <a:graphicFrameLocks noGrp="1"/>
          </p:cNvGraphicFramePr>
          <p:nvPr>
            <p:ph type="tbl" sz="quarter" idx="13"/>
            <p:extLst>
              <p:ext uri="{D42A27DB-BD31-4B8C-83A1-F6EECF244321}">
                <p14:modId xmlns:p14="http://schemas.microsoft.com/office/powerpoint/2010/main" val="2018157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95063161"/>
                    </a:ext>
                  </a:extLst>
                </a:gridCol>
                <a:gridCol w="822960">
                  <a:extLst>
                    <a:ext uri="{9D8B030D-6E8A-4147-A177-3AD203B41FA5}">
                      <a16:colId xmlns:a16="http://schemas.microsoft.com/office/drawing/2014/main" val="1007459062"/>
                    </a:ext>
                  </a:extLst>
                </a:gridCol>
                <a:gridCol w="822960">
                  <a:extLst>
                    <a:ext uri="{9D8B030D-6E8A-4147-A177-3AD203B41FA5}">
                      <a16:colId xmlns:a16="http://schemas.microsoft.com/office/drawing/2014/main" val="4276404976"/>
                    </a:ext>
                  </a:extLst>
                </a:gridCol>
                <a:gridCol w="822960">
                  <a:extLst>
                    <a:ext uri="{9D8B030D-6E8A-4147-A177-3AD203B41FA5}">
                      <a16:colId xmlns:a16="http://schemas.microsoft.com/office/drawing/2014/main" val="2296955747"/>
                    </a:ext>
                  </a:extLst>
                </a:gridCol>
                <a:gridCol w="822960">
                  <a:extLst>
                    <a:ext uri="{9D8B030D-6E8A-4147-A177-3AD203B41FA5}">
                      <a16:colId xmlns:a16="http://schemas.microsoft.com/office/drawing/2014/main" val="30509682"/>
                    </a:ext>
                  </a:extLst>
                </a:gridCol>
                <a:gridCol w="822960">
                  <a:extLst>
                    <a:ext uri="{9D8B030D-6E8A-4147-A177-3AD203B41FA5}">
                      <a16:colId xmlns:a16="http://schemas.microsoft.com/office/drawing/2014/main" val="4032568125"/>
                    </a:ext>
                  </a:extLst>
                </a:gridCol>
                <a:gridCol w="822960">
                  <a:extLst>
                    <a:ext uri="{9D8B030D-6E8A-4147-A177-3AD203B41FA5}">
                      <a16:colId xmlns:a16="http://schemas.microsoft.com/office/drawing/2014/main" val="1406903550"/>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2300233225"/>
                  </a:ext>
                </a:extLst>
              </a:tr>
              <a:tr h="370840">
                <a:tc>
                  <a:txBody>
                    <a:bodyPr/>
                    <a:lstStyle/>
                    <a:p>
                      <a:r>
                        <a:rPr lang="en-US" sz="1000" b="1"/>
                        <a:t>Al Salam Bank - Bahrain - 2020-09-21 09:25:08</a:t>
                      </a:r>
                      <a:r>
                        <a:rPr lang="en-US" sz="1000"/>
                        <a:t>
 Al Salam Bank - Wakala Account</a:t>
                      </a:r>
                    </a:p>
                  </a:txBody>
                  <a:tcPr/>
                </a:tc>
                <a:tc>
                  <a:txBody>
                    <a:bodyPr/>
                    <a:lstStyle/>
                    <a:p>
                      <a:r>
                        <a:rPr lang="en-US" sz="1000"/>
                        <a:t>10/01/2020 06:11:20</a:t>
                      </a:r>
                    </a:p>
                  </a:txBody>
                  <a:tcPr/>
                </a:tc>
                <a:tc>
                  <a:txBody>
                    <a:bodyPr/>
                    <a:lstStyle/>
                    <a:p>
                      <a:r>
                        <a:rPr lang="en-US" sz="1000"/>
                        <a:t>00:10</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119965800"/>
                  </a:ext>
                </a:extLst>
              </a:tr>
              <a:tr h="370840">
                <a:tc>
                  <a:txBody>
                    <a:bodyPr/>
                    <a:lstStyle/>
                    <a:p>
                      <a:r>
                        <a:rPr lang="en-US" sz="1000" b="1"/>
                        <a:t>Al Salam Bank - Bahrain - 2020-09-21 09:23:47</a:t>
                      </a:r>
                      <a:r>
                        <a:rPr lang="en-US" sz="1000"/>
                        <a:t>
 Al Salam Bank - Wakala Account</a:t>
                      </a:r>
                    </a:p>
                  </a:txBody>
                  <a:tcPr/>
                </a:tc>
                <a:tc>
                  <a:txBody>
                    <a:bodyPr/>
                    <a:lstStyle/>
                    <a:p>
                      <a:r>
                        <a:rPr lang="en-US" sz="1000"/>
                        <a:t>10/01/2020 06:11:20</a:t>
                      </a:r>
                    </a:p>
                  </a:txBody>
                  <a:tcPr/>
                </a:tc>
                <a:tc>
                  <a:txBody>
                    <a:bodyPr/>
                    <a:lstStyle/>
                    <a:p>
                      <a:r>
                        <a:rPr lang="en-US" sz="1000"/>
                        <a:t>00:11</a:t>
                      </a:r>
                    </a:p>
                  </a:txBody>
                  <a:tcPr/>
                </a:tc>
                <a:tc>
                  <a:txBody>
                    <a:bodyPr/>
                    <a:lstStyle/>
                    <a:p>
                      <a:r>
                        <a:rPr lang="en-US" sz="1000"/>
                        <a:t>24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876263325"/>
                  </a:ext>
                </a:extLst>
              </a:tr>
              <a:tr h="370840">
                <a:tc>
                  <a:txBody>
                    <a:bodyPr/>
                    <a:lstStyle/>
                    <a:p>
                      <a:r>
                        <a:rPr lang="en-US" sz="1000" b="1"/>
                        <a:t>Al Salam Bank - Bahrain - 2020-09-21 09:17:22</a:t>
                      </a:r>
                      <a:r>
                        <a:rPr lang="en-US" sz="1000"/>
                        <a:t>
 Al Salam Bank - Danat Savings Scheme</a:t>
                      </a:r>
                    </a:p>
                  </a:txBody>
                  <a:tcPr/>
                </a:tc>
                <a:tc>
                  <a:txBody>
                    <a:bodyPr/>
                    <a:lstStyle/>
                    <a:p>
                      <a:r>
                        <a:rPr lang="en-US" sz="1000"/>
                        <a:t>10/01/2020 06:11:20</a:t>
                      </a:r>
                    </a:p>
                  </a:txBody>
                  <a:tcPr/>
                </a:tc>
                <a:tc>
                  <a:txBody>
                    <a:bodyPr/>
                    <a:lstStyle/>
                    <a:p>
                      <a:r>
                        <a:rPr lang="en-US" sz="1000"/>
                        <a:t>01:00</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025136146"/>
                  </a:ext>
                </a:extLst>
              </a:tr>
              <a:tr h="370840">
                <a:tc>
                  <a:txBody>
                    <a:bodyPr/>
                    <a:lstStyle/>
                    <a:p>
                      <a:r>
                        <a:rPr lang="en-US" sz="1000" b="1"/>
                        <a:t>Al Salam Bank - Bahrain - 2020-09-21 09:06:22</a:t>
                      </a:r>
                      <a:r>
                        <a:rPr lang="en-US" sz="1000"/>
                        <a:t>
 Al Salam Bank - Virtual Branch</a:t>
                      </a:r>
                    </a:p>
                  </a:txBody>
                  <a:tcPr/>
                </a:tc>
                <a:tc>
                  <a:txBody>
                    <a:bodyPr/>
                    <a:lstStyle/>
                    <a:p>
                      <a:r>
                        <a:rPr lang="en-US" sz="1000"/>
                        <a:t>10/01/2020 06:11:20</a:t>
                      </a:r>
                    </a:p>
                  </a:txBody>
                  <a:tcPr/>
                </a:tc>
                <a:tc>
                  <a:txBody>
                    <a:bodyPr/>
                    <a:lstStyle/>
                    <a:p>
                      <a:r>
                        <a:rPr lang="en-US" sz="1000"/>
                        <a:t>00:50</a:t>
                      </a:r>
                    </a:p>
                  </a:txBody>
                  <a:tcPr/>
                </a:tc>
                <a:tc>
                  <a:txBody>
                    <a:bodyPr/>
                    <a:lstStyle/>
                    <a:p>
                      <a:r>
                        <a:rPr lang="en-US" sz="1000"/>
                        <a:t>14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918768286"/>
                  </a:ext>
                </a:extLst>
              </a:tr>
            </a:tbl>
          </a:graphicData>
        </a:graphic>
      </p:graphicFrame>
      <p:sp>
        <p:nvSpPr>
          <p:cNvPr id="4" name="Text Placeholder 3">
            <a:extLst>
              <a:ext uri="{FF2B5EF4-FFF2-40B4-BE49-F238E27FC236}">
                <a16:creationId xmlns:a16="http://schemas.microsoft.com/office/drawing/2014/main" id="{E9DF18D6-F106-418F-9499-3A8204EDB82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581378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6513</Words>
  <Application>Microsoft Office PowerPoint</Application>
  <PresentationFormat>On-screen Show (4:3)</PresentationFormat>
  <Paragraphs>1534</Paragraphs>
  <Slides>73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Calibri</vt:lpstr>
      <vt:lpstr>quintly_template</vt:lpstr>
      <vt:lpstr>ASBB</vt:lpstr>
      <vt:lpstr>Overall Network Key Metrics | All Pages</vt:lpstr>
      <vt:lpstr>Overall Network Key Metrics Table | All Pages</vt:lpstr>
      <vt:lpstr>Instagram Key Metrics 2020 | All Pages</vt:lpstr>
      <vt:lpstr>Instagram Key Metrics Table | All Pages</vt:lpstr>
      <vt:lpstr>Instagram Reach | All Pages</vt:lpstr>
      <vt:lpstr>Instagram Impressions  | All Pages</vt:lpstr>
      <vt:lpstr>Instagram Followers Total | All Pages</vt:lpstr>
      <vt:lpstr>Instagram Followers Gender Breakdown Pie Chart | All Pages</vt:lpstr>
      <vt:lpstr>Instagram Followers Age Group Breakdown Pie Chart | All Pages</vt:lpstr>
      <vt:lpstr>Instagram Post Type Distribution Per Profile (incl. Stories) | All Pages</vt:lpstr>
      <vt:lpstr>Instagram Posts Table | All Pages - 1 of 2</vt:lpstr>
      <vt:lpstr>Instagram Posts Table | All Pages - 2 of 2</vt:lpstr>
      <vt:lpstr>Instagram Stories Key Metrics Table | All Pages</vt:lpstr>
      <vt:lpstr>Instagram Stories Table  | All Pages - 1 of 14</vt:lpstr>
      <vt:lpstr>Instagram Stories Table  | All Pages - 2 of 14</vt:lpstr>
      <vt:lpstr>Instagram Stories Table  | All Pages - 3 of 14</vt:lpstr>
      <vt:lpstr>Instagram Stories Table  | All Pages - 4 of 14</vt:lpstr>
      <vt:lpstr>Instagram Stories Table  | All Pages - 5 of 14</vt:lpstr>
      <vt:lpstr>Instagram Stories Table  | All Pages - 6 of 14</vt:lpstr>
      <vt:lpstr>Instagram Stories Table  | All Pages - 7 of 14</vt:lpstr>
      <vt:lpstr>Instagram Stories Table  | All Pages - 8 of 14</vt:lpstr>
      <vt:lpstr>Instagram Stories Table  | All Pages - 9 of 14</vt:lpstr>
      <vt:lpstr>Instagram Stories Table  | All Pages - 10 of 14</vt:lpstr>
      <vt:lpstr>Instagram Stories Table  | All Pages - 11 of 14</vt:lpstr>
      <vt:lpstr>Instagram Stories Table  | All Pages - 12 of 14</vt:lpstr>
      <vt:lpstr>Instagram Stories Table  | All Pages - 13 of 14</vt:lpstr>
      <vt:lpstr>Instagram Stories Table  | All Pages - 14 of 14</vt:lpstr>
      <vt:lpstr>Instagram Videos Table | All Pages</vt:lpstr>
      <vt:lpstr>Facebook Custom Key Metrics by Month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8</vt:lpstr>
      <vt:lpstr>Facebook Published Posts Table | All Pages - 2 of 8</vt:lpstr>
      <vt:lpstr>Facebook Published Posts Table | All Pages - 3 of 8</vt:lpstr>
      <vt:lpstr>Facebook Published Posts Table | All Pages - 4 of 8</vt:lpstr>
      <vt:lpstr>Facebook Published Posts Table | All Pages - 5 of 8</vt:lpstr>
      <vt:lpstr>Facebook Published Posts Table | All Pages - 6 of 8</vt:lpstr>
      <vt:lpstr>Facebook Published Posts Table | All Pages - 7 of 8</vt:lpstr>
      <vt:lpstr>Facebook Published Posts Table | All Pages - 8 of 8</vt:lpstr>
      <vt:lpstr>Facebook Video Views Table | All Pages</vt:lpstr>
      <vt:lpstr>Facebook Videos Table | All Pages - 1 of 6</vt:lpstr>
      <vt:lpstr>Facebook Videos Table | All Pages - 2 of 6</vt:lpstr>
      <vt:lpstr>Facebook Videos Table | All Pages - 3 of 6</vt:lpstr>
      <vt:lpstr>Facebook Videos Table | All Pages - 4 of 6</vt:lpstr>
      <vt:lpstr>Facebook Videos Table | All Pages - 5 of 6</vt:lpstr>
      <vt:lpstr>Facebook Videos Table | All Pages - 6 of 6</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9</vt:lpstr>
      <vt:lpstr>Twitter Own Tweets Table | All Pages - 2 of 9</vt:lpstr>
      <vt:lpstr>Twitter Own Tweets Table | All Pages - 3 of 9</vt:lpstr>
      <vt:lpstr>Twitter Own Tweets Table | All Pages - 4 of 9</vt:lpstr>
      <vt:lpstr>Twitter Own Tweets Table | All Pages - 5 of 9</vt:lpstr>
      <vt:lpstr>Twitter Own Tweets Table | All Pages - 6 of 9</vt:lpstr>
      <vt:lpstr>Twitter Own Tweets Table | All Pages - 7 of 9</vt:lpstr>
      <vt:lpstr>Twitter Own Tweets Table | All Pages - 8 of 9</vt:lpstr>
      <vt:lpstr>Twitter Own Tweets Table | All Pages - 9 of 9</vt:lpstr>
      <vt:lpstr>Youtube Key Metrics Table | All Pages</vt:lpstr>
      <vt:lpstr>Youtube Videos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2020-10-01T05:22:09Z</dcterms:created>
  <dcterms:modified xsi:type="dcterms:W3CDTF">2020-10-01T05:25:07Z</dcterms:modified>
</cp:coreProperties>
</file>