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166293</c:v>
                </c:pt>
              </c:numCache>
            </c:numRef>
          </c:val>
          <c:smooth val="0"/>
          <c:extLst>
            <c:ext xmlns:c16="http://schemas.microsoft.com/office/drawing/2014/chart" uri="{C3380CC4-5D6E-409C-BE32-E72D297353CC}">
              <c16:uniqueId val="{00000000-9565-453F-A4BB-9E73F2AFD5CA}"/>
            </c:ext>
          </c:extLst>
        </c:ser>
        <c:dLbls>
          <c:showLegendKey val="0"/>
          <c:showVal val="0"/>
          <c:showCatName val="0"/>
          <c:showSerName val="0"/>
          <c:showPercent val="0"/>
          <c:showBubbleSize val="0"/>
        </c:dLbls>
        <c:smooth val="0"/>
        <c:axId val="586657648"/>
        <c:axId val="586668800"/>
      </c:lineChart>
      <c:dateAx>
        <c:axId val="58665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68800"/>
        <c:crosses val="autoZero"/>
        <c:auto val="1"/>
        <c:lblOffset val="100"/>
        <c:baseTimeUnit val="days"/>
      </c:dateAx>
      <c:valAx>
        <c:axId val="58666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5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183650</c:v>
                </c:pt>
                <c:pt idx="29">
                  <c:v>262492</c:v>
                </c:pt>
              </c:numCache>
            </c:numRef>
          </c:val>
          <c:smooth val="0"/>
          <c:extLst>
            <c:ext xmlns:c16="http://schemas.microsoft.com/office/drawing/2014/chart" uri="{C3380CC4-5D6E-409C-BE32-E72D297353CC}">
              <c16:uniqueId val="{00000000-13D0-427B-A377-A79F0FE30DC2}"/>
            </c:ext>
          </c:extLst>
        </c:ser>
        <c:dLbls>
          <c:showLegendKey val="0"/>
          <c:showVal val="0"/>
          <c:showCatName val="0"/>
          <c:showSerName val="0"/>
          <c:showPercent val="0"/>
          <c:showBubbleSize val="0"/>
        </c:dLbls>
        <c:smooth val="0"/>
        <c:axId val="586666832"/>
        <c:axId val="586659944"/>
      </c:lineChart>
      <c:dateAx>
        <c:axId val="58666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59944"/>
        <c:crosses val="autoZero"/>
        <c:auto val="1"/>
        <c:lblOffset val="100"/>
        <c:baseTimeUnit val="days"/>
      </c:dateAx>
      <c:valAx>
        <c:axId val="58665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6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9E45-407F-AA9D-D9C9B964AADC}"/>
            </c:ext>
          </c:extLst>
        </c:ser>
        <c:dLbls>
          <c:showLegendKey val="0"/>
          <c:showVal val="0"/>
          <c:showCatName val="0"/>
          <c:showSerName val="0"/>
          <c:showPercent val="0"/>
          <c:showBubbleSize val="0"/>
        </c:dLbls>
        <c:smooth val="0"/>
        <c:axId val="586661912"/>
        <c:axId val="586662896"/>
      </c:lineChart>
      <c:dateAx>
        <c:axId val="58666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62896"/>
        <c:crosses val="autoZero"/>
        <c:auto val="1"/>
        <c:lblOffset val="100"/>
        <c:baseTimeUnit val="days"/>
      </c:dateAx>
      <c:valAx>
        <c:axId val="58666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6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0D15-4FC3-9548-F2C77AE579C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7B2B-41B5-BF5A-D2F49361C37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4AF8-4369-BEE0-DB03D0702BBC}"/>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4AF8-4369-BEE0-DB03D0702BBC}"/>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4AF8-4369-BEE0-DB03D0702BBC}"/>
            </c:ext>
          </c:extLst>
        </c:ser>
        <c:dLbls>
          <c:showLegendKey val="0"/>
          <c:showVal val="0"/>
          <c:showCatName val="0"/>
          <c:showSerName val="0"/>
          <c:showPercent val="0"/>
          <c:showBubbleSize val="0"/>
        </c:dLbls>
        <c:gapWidth val="219"/>
        <c:overlap val="-27"/>
        <c:axId val="586674048"/>
        <c:axId val="586679952"/>
      </c:barChart>
      <c:catAx>
        <c:axId val="58667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79952"/>
        <c:crosses val="autoZero"/>
        <c:auto val="1"/>
        <c:lblAlgn val="ctr"/>
        <c:lblOffset val="100"/>
        <c:noMultiLvlLbl val="0"/>
      </c:catAx>
      <c:valAx>
        <c:axId val="58667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67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193293</c:v>
                </c:pt>
              </c:numCache>
            </c:numRef>
          </c:val>
          <c:smooth val="0"/>
          <c:extLst>
            <c:ext xmlns:c16="http://schemas.microsoft.com/office/drawing/2014/chart" uri="{C3380CC4-5D6E-409C-BE32-E72D297353CC}">
              <c16:uniqueId val="{00000000-983C-41D0-81EA-AF736B747949}"/>
            </c:ext>
          </c:extLst>
        </c:ser>
        <c:dLbls>
          <c:showLegendKey val="0"/>
          <c:showVal val="0"/>
          <c:showCatName val="0"/>
          <c:showSerName val="0"/>
          <c:showPercent val="0"/>
          <c:showBubbleSize val="0"/>
        </c:dLbls>
        <c:smooth val="0"/>
        <c:axId val="424434880"/>
        <c:axId val="424441112"/>
      </c:lineChart>
      <c:dateAx>
        <c:axId val="42443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1112"/>
        <c:crosses val="autoZero"/>
        <c:auto val="1"/>
        <c:lblOffset val="100"/>
        <c:baseTimeUnit val="days"/>
      </c:dateAx>
      <c:valAx>
        <c:axId val="42444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3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152833</c:v>
                </c:pt>
                <c:pt idx="29">
                  <c:v>218339</c:v>
                </c:pt>
              </c:numCache>
            </c:numRef>
          </c:val>
          <c:smooth val="0"/>
          <c:extLst>
            <c:ext xmlns:c16="http://schemas.microsoft.com/office/drawing/2014/chart" uri="{C3380CC4-5D6E-409C-BE32-E72D297353CC}">
              <c16:uniqueId val="{00000000-77C0-4C3C-BED8-C03F92E72F2C}"/>
            </c:ext>
          </c:extLst>
        </c:ser>
        <c:dLbls>
          <c:showLegendKey val="0"/>
          <c:showVal val="0"/>
          <c:showCatName val="0"/>
          <c:showSerName val="0"/>
          <c:showPercent val="0"/>
          <c:showBubbleSize val="0"/>
        </c:dLbls>
        <c:smooth val="0"/>
        <c:axId val="424449312"/>
        <c:axId val="424444392"/>
      </c:lineChart>
      <c:dateAx>
        <c:axId val="42444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4392"/>
        <c:crosses val="autoZero"/>
        <c:auto val="1"/>
        <c:lblOffset val="100"/>
        <c:baseTimeUnit val="days"/>
      </c:dateAx>
      <c:valAx>
        <c:axId val="42444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0227-406E-8377-A4C571108707}"/>
            </c:ext>
          </c:extLst>
        </c:ser>
        <c:dLbls>
          <c:showLegendKey val="0"/>
          <c:showVal val="0"/>
          <c:showCatName val="0"/>
          <c:showSerName val="0"/>
          <c:showPercent val="0"/>
          <c:showBubbleSize val="0"/>
        </c:dLbls>
        <c:smooth val="0"/>
        <c:axId val="424443408"/>
        <c:axId val="424452592"/>
      </c:lineChart>
      <c:dateAx>
        <c:axId val="42444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2592"/>
        <c:crosses val="autoZero"/>
        <c:auto val="1"/>
        <c:lblOffset val="100"/>
        <c:baseTimeUnit val="days"/>
      </c:dateAx>
      <c:valAx>
        <c:axId val="42445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7BB-44F4-BD38-CDB3A801414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7BB-44F4-BD38-CDB3A801414B}"/>
            </c:ext>
          </c:extLst>
        </c:ser>
        <c:dLbls>
          <c:showLegendKey val="0"/>
          <c:showVal val="0"/>
          <c:showCatName val="0"/>
          <c:showSerName val="0"/>
          <c:showPercent val="0"/>
          <c:showBubbleSize val="0"/>
        </c:dLbls>
        <c:gapWidth val="219"/>
        <c:overlap val="-27"/>
        <c:axId val="424451608"/>
        <c:axId val="424446688"/>
      </c:barChart>
      <c:catAx>
        <c:axId val="42445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6688"/>
        <c:crosses val="autoZero"/>
        <c:auto val="1"/>
        <c:lblAlgn val="ctr"/>
        <c:lblOffset val="100"/>
        <c:noMultiLvlLbl val="0"/>
      </c:catAx>
      <c:valAx>
        <c:axId val="42444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0FA6-4E6D-BCBB-F16BA0F626A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AC9E-431A-BC8F-4415B38981C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2.4186104881191901</c:v>
                </c:pt>
              </c:numCache>
            </c:numRef>
          </c:val>
          <c:extLst>
            <c:ext xmlns:c16="http://schemas.microsoft.com/office/drawing/2014/chart" uri="{C3380CC4-5D6E-409C-BE32-E72D297353CC}">
              <c16:uniqueId val="{00000000-0215-4080-8540-D1B1EA9B59A0}"/>
            </c:ext>
          </c:extLst>
        </c:ser>
        <c:dLbls>
          <c:showLegendKey val="0"/>
          <c:showVal val="0"/>
          <c:showCatName val="0"/>
          <c:showSerName val="0"/>
          <c:showPercent val="0"/>
          <c:showBubbleSize val="0"/>
        </c:dLbls>
        <c:gapWidth val="219"/>
        <c:overlap val="-27"/>
        <c:axId val="451607528"/>
        <c:axId val="451615072"/>
      </c:barChart>
      <c:catAx>
        <c:axId val="45160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15072"/>
        <c:crosses val="autoZero"/>
        <c:auto val="1"/>
        <c:lblAlgn val="ctr"/>
        <c:lblOffset val="100"/>
        <c:noMultiLvlLbl val="0"/>
      </c:catAx>
      <c:valAx>
        <c:axId val="45161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0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27D3-411C-82A7-29FA542CEEED}"/>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27D3-411C-82A7-29FA542CEEED}"/>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27D3-411C-82A7-29FA542CEEED}"/>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27D3-411C-82A7-29FA542CEEED}"/>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27D3-411C-82A7-29FA542CEEED}"/>
            </c:ext>
          </c:extLst>
        </c:ser>
        <c:dLbls>
          <c:showLegendKey val="0"/>
          <c:showVal val="0"/>
          <c:showCatName val="0"/>
          <c:showSerName val="0"/>
          <c:showPercent val="0"/>
          <c:showBubbleSize val="0"/>
        </c:dLbls>
        <c:gapWidth val="150"/>
        <c:overlap val="100"/>
        <c:axId val="417986920"/>
        <c:axId val="417987576"/>
      </c:barChart>
      <c:catAx>
        <c:axId val="41798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7576"/>
        <c:crosses val="autoZero"/>
        <c:auto val="1"/>
        <c:lblAlgn val="ctr"/>
        <c:lblOffset val="100"/>
        <c:noMultiLvlLbl val="0"/>
      </c:catAx>
      <c:valAx>
        <c:axId val="417987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ED5-4546-835D-57AF8556639B}"/>
            </c:ext>
          </c:extLst>
        </c:ser>
        <c:dLbls>
          <c:showLegendKey val="0"/>
          <c:showVal val="0"/>
          <c:showCatName val="0"/>
          <c:showSerName val="0"/>
          <c:showPercent val="0"/>
          <c:showBubbleSize val="0"/>
        </c:dLbls>
        <c:gapWidth val="219"/>
        <c:overlap val="-27"/>
        <c:axId val="418012176"/>
        <c:axId val="418005288"/>
      </c:barChart>
      <c:catAx>
        <c:axId val="41801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05288"/>
        <c:crosses val="autoZero"/>
        <c:auto val="1"/>
        <c:lblAlgn val="ctr"/>
        <c:lblOffset val="100"/>
        <c:noMultiLvlLbl val="0"/>
      </c:catAx>
      <c:valAx>
        <c:axId val="41800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1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5FFC-4E0D-9D50-C6BE076F518B}"/>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5FFC-4E0D-9D50-C6BE076F518B}"/>
            </c:ext>
          </c:extLst>
        </c:ser>
        <c:dLbls>
          <c:showLegendKey val="0"/>
          <c:showVal val="0"/>
          <c:showCatName val="0"/>
          <c:showSerName val="0"/>
          <c:showPercent val="0"/>
          <c:showBubbleSize val="0"/>
        </c:dLbls>
        <c:gapWidth val="219"/>
        <c:overlap val="-27"/>
        <c:axId val="424447672"/>
        <c:axId val="424448328"/>
      </c:barChart>
      <c:catAx>
        <c:axId val="42444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8328"/>
        <c:crosses val="autoZero"/>
        <c:auto val="1"/>
        <c:lblAlgn val="ctr"/>
        <c:lblOffset val="100"/>
        <c:noMultiLvlLbl val="0"/>
      </c:catAx>
      <c:valAx>
        <c:axId val="42444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23DB-434E-8E20-252A6290CD6E}"/>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23DB-434E-8E20-252A6290CD6E}"/>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23DB-434E-8E20-252A6290CD6E}"/>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23DB-434E-8E20-252A6290CD6E}"/>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23DB-434E-8E20-252A6290CD6E}"/>
            </c:ext>
          </c:extLst>
        </c:ser>
        <c:dLbls>
          <c:showLegendKey val="0"/>
          <c:showVal val="0"/>
          <c:showCatName val="0"/>
          <c:showSerName val="0"/>
          <c:showPercent val="0"/>
          <c:showBubbleSize val="0"/>
        </c:dLbls>
        <c:gapWidth val="150"/>
        <c:overlap val="100"/>
        <c:axId val="499667704"/>
        <c:axId val="499669016"/>
      </c:barChart>
      <c:catAx>
        <c:axId val="49966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9016"/>
        <c:crosses val="autoZero"/>
        <c:auto val="1"/>
        <c:lblAlgn val="ctr"/>
        <c:lblOffset val="100"/>
        <c:noMultiLvlLbl val="0"/>
      </c:catAx>
      <c:valAx>
        <c:axId val="499669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0FF-4798-A6D4-4ED4E7433FB7}"/>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0FF-4798-A6D4-4ED4E7433FB7}"/>
            </c:ext>
          </c:extLst>
        </c:ser>
        <c:dLbls>
          <c:showLegendKey val="0"/>
          <c:showVal val="0"/>
          <c:showCatName val="0"/>
          <c:showSerName val="0"/>
          <c:showPercent val="0"/>
          <c:showBubbleSize val="0"/>
        </c:dLbls>
        <c:gapWidth val="150"/>
        <c:overlap val="100"/>
        <c:axId val="499668360"/>
        <c:axId val="499662128"/>
      </c:barChart>
      <c:catAx>
        <c:axId val="49966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2128"/>
        <c:crosses val="autoZero"/>
        <c:auto val="1"/>
        <c:lblAlgn val="ctr"/>
        <c:lblOffset val="100"/>
        <c:noMultiLvlLbl val="0"/>
      </c:catAx>
      <c:valAx>
        <c:axId val="499662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C918-4B4B-858B-8E14116A5B96}"/>
            </c:ext>
          </c:extLst>
        </c:ser>
        <c:dLbls>
          <c:showLegendKey val="0"/>
          <c:showVal val="0"/>
          <c:showCatName val="0"/>
          <c:showSerName val="0"/>
          <c:showPercent val="0"/>
          <c:showBubbleSize val="0"/>
        </c:dLbls>
        <c:smooth val="0"/>
        <c:axId val="499666720"/>
        <c:axId val="499668688"/>
      </c:lineChart>
      <c:dateAx>
        <c:axId val="49966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8688"/>
        <c:crosses val="autoZero"/>
        <c:auto val="1"/>
        <c:lblOffset val="100"/>
        <c:baseTimeUnit val="days"/>
      </c:dateAx>
      <c:valAx>
        <c:axId val="49966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66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5256-B309-44AC-873D-8447B95CCA73}"/>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80760ED1-907C-4CAA-A454-4B357D6C2D2D}"/>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3614319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6EC8-E013-4A69-BA30-CB4B12700F0C}"/>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4DC7E065-CA56-4DD8-B25D-7D3FCE1FCBEA}"/>
              </a:ext>
            </a:extLst>
          </p:cNvPr>
          <p:cNvGraphicFramePr>
            <a:graphicFrameLocks noGrp="1"/>
          </p:cNvGraphicFramePr>
          <p:nvPr>
            <p:ph type="tbl" sz="quarter" idx="13"/>
            <p:extLst>
              <p:ext uri="{D42A27DB-BD31-4B8C-83A1-F6EECF244321}">
                <p14:modId xmlns:p14="http://schemas.microsoft.com/office/powerpoint/2010/main" val="347855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04693910"/>
                    </a:ext>
                  </a:extLst>
                </a:gridCol>
                <a:gridCol w="1316736">
                  <a:extLst>
                    <a:ext uri="{9D8B030D-6E8A-4147-A177-3AD203B41FA5}">
                      <a16:colId xmlns:a16="http://schemas.microsoft.com/office/drawing/2014/main" val="665203584"/>
                    </a:ext>
                  </a:extLst>
                </a:gridCol>
                <a:gridCol w="1316736">
                  <a:extLst>
                    <a:ext uri="{9D8B030D-6E8A-4147-A177-3AD203B41FA5}">
                      <a16:colId xmlns:a16="http://schemas.microsoft.com/office/drawing/2014/main" val="154050796"/>
                    </a:ext>
                  </a:extLst>
                </a:gridCol>
                <a:gridCol w="1316736">
                  <a:extLst>
                    <a:ext uri="{9D8B030D-6E8A-4147-A177-3AD203B41FA5}">
                      <a16:colId xmlns:a16="http://schemas.microsoft.com/office/drawing/2014/main" val="3511942012"/>
                    </a:ext>
                  </a:extLst>
                </a:gridCol>
                <a:gridCol w="1316736">
                  <a:extLst>
                    <a:ext uri="{9D8B030D-6E8A-4147-A177-3AD203B41FA5}">
                      <a16:colId xmlns:a16="http://schemas.microsoft.com/office/drawing/2014/main" val="2313931410"/>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2795793026"/>
                  </a:ext>
                </a:extLst>
              </a:tr>
              <a:tr h="370840">
                <a:tc>
                  <a:txBody>
                    <a:bodyPr/>
                    <a:lstStyle/>
                    <a:p>
                      <a:r>
                        <a:rPr lang="en-US" sz="1000"/>
                        <a:t>Instagram</a:t>
                      </a:r>
                    </a:p>
                  </a:txBody>
                  <a:tcPr/>
                </a:tc>
                <a:tc>
                  <a:txBody>
                    <a:bodyPr/>
                    <a:lstStyle/>
                    <a:p>
                      <a:r>
                        <a:rPr lang="en-US" sz="1000"/>
                        <a:t>1986</a:t>
                      </a:r>
                    </a:p>
                  </a:txBody>
                  <a:tcPr/>
                </a:tc>
                <a:tc>
                  <a:txBody>
                    <a:bodyPr/>
                    <a:lstStyle/>
                    <a:p>
                      <a:r>
                        <a:rPr lang="en-US" sz="1000"/>
                        <a:t>549362</a:t>
                      </a:r>
                    </a:p>
                  </a:txBody>
                  <a:tcPr/>
                </a:tc>
                <a:tc>
                  <a:txBody>
                    <a:bodyPr/>
                    <a:lstStyle/>
                    <a:p>
                      <a:r>
                        <a:rPr lang="en-US" sz="1000"/>
                        <a:t>5922500</a:t>
                      </a:r>
                    </a:p>
                  </a:txBody>
                  <a:tcPr/>
                </a:tc>
                <a:tc>
                  <a:txBody>
                    <a:bodyPr/>
                    <a:lstStyle/>
                    <a:p>
                      <a:r>
                        <a:rPr lang="en-US" sz="1000"/>
                        <a:t>0.52916842549599</a:t>
                      </a:r>
                    </a:p>
                  </a:txBody>
                  <a:tcPr/>
                </a:tc>
                <a:extLst>
                  <a:ext uri="{0D108BD9-81ED-4DB2-BD59-A6C34878D82A}">
                    <a16:rowId xmlns:a16="http://schemas.microsoft.com/office/drawing/2014/main" val="3311480371"/>
                  </a:ext>
                </a:extLst>
              </a:tr>
              <a:tr h="370840">
                <a:tc>
                  <a:txBody>
                    <a:bodyPr/>
                    <a:lstStyle/>
                    <a:p>
                      <a:r>
                        <a:rPr lang="en-US" sz="1000"/>
                        <a:t>Facebook</a:t>
                      </a:r>
                    </a:p>
                  </a:txBody>
                  <a:tcPr/>
                </a:tc>
                <a:tc>
                  <a:txBody>
                    <a:bodyPr/>
                    <a:lstStyle/>
                    <a:p>
                      <a:r>
                        <a:rPr lang="en-US" sz="1000"/>
                        <a:t>16</a:t>
                      </a:r>
                    </a:p>
                  </a:txBody>
                  <a:tcPr/>
                </a:tc>
                <a:tc>
                  <a:txBody>
                    <a:bodyPr/>
                    <a:lstStyle/>
                    <a:p>
                      <a:r>
                        <a:rPr lang="en-US" sz="1000"/>
                        <a:t>722194</a:t>
                      </a:r>
                    </a:p>
                  </a:txBody>
                  <a:tcPr/>
                </a:tc>
                <a:tc>
                  <a:txBody>
                    <a:bodyPr/>
                    <a:lstStyle/>
                    <a:p>
                      <a:r>
                        <a:rPr lang="en-US" sz="1000"/>
                        <a:t>5063608</a:t>
                      </a:r>
                    </a:p>
                  </a:txBody>
                  <a:tcPr/>
                </a:tc>
                <a:tc>
                  <a:txBody>
                    <a:bodyPr/>
                    <a:lstStyle/>
                    <a:p>
                      <a:r>
                        <a:rPr lang="en-US" sz="1000"/>
                        <a:t>2.2739042417965</a:t>
                      </a:r>
                    </a:p>
                  </a:txBody>
                  <a:tcPr/>
                </a:tc>
                <a:extLst>
                  <a:ext uri="{0D108BD9-81ED-4DB2-BD59-A6C34878D82A}">
                    <a16:rowId xmlns:a16="http://schemas.microsoft.com/office/drawing/2014/main" val="4210250844"/>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995124866"/>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1607200854"/>
                  </a:ext>
                </a:extLst>
              </a:tr>
            </a:tbl>
          </a:graphicData>
        </a:graphic>
      </p:graphicFrame>
      <p:sp>
        <p:nvSpPr>
          <p:cNvPr id="4" name="Text Placeholder 3">
            <a:extLst>
              <a:ext uri="{FF2B5EF4-FFF2-40B4-BE49-F238E27FC236}">
                <a16:creationId xmlns:a16="http://schemas.microsoft.com/office/drawing/2014/main" id="{65B76E03-C2B3-4355-8F04-6C53E68CC4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6411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B090-F784-4327-8681-428B24B2993E}"/>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B0064A3A-7A6F-4445-95E3-7B6C2209BC36}"/>
              </a:ext>
            </a:extLst>
          </p:cNvPr>
          <p:cNvGraphicFramePr>
            <a:graphicFrameLocks noGrp="1"/>
          </p:cNvGraphicFramePr>
          <p:nvPr>
            <p:ph type="tbl" sz="quarter" idx="13"/>
            <p:extLst>
              <p:ext uri="{D42A27DB-BD31-4B8C-83A1-F6EECF244321}">
                <p14:modId xmlns:p14="http://schemas.microsoft.com/office/powerpoint/2010/main" val="189638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84376070"/>
                    </a:ext>
                  </a:extLst>
                </a:gridCol>
                <a:gridCol w="1316736">
                  <a:extLst>
                    <a:ext uri="{9D8B030D-6E8A-4147-A177-3AD203B41FA5}">
                      <a16:colId xmlns:a16="http://schemas.microsoft.com/office/drawing/2014/main" val="4236805683"/>
                    </a:ext>
                  </a:extLst>
                </a:gridCol>
                <a:gridCol w="1316736">
                  <a:extLst>
                    <a:ext uri="{9D8B030D-6E8A-4147-A177-3AD203B41FA5}">
                      <a16:colId xmlns:a16="http://schemas.microsoft.com/office/drawing/2014/main" val="2174771260"/>
                    </a:ext>
                  </a:extLst>
                </a:gridCol>
                <a:gridCol w="1316736">
                  <a:extLst>
                    <a:ext uri="{9D8B030D-6E8A-4147-A177-3AD203B41FA5}">
                      <a16:colId xmlns:a16="http://schemas.microsoft.com/office/drawing/2014/main" val="3316850000"/>
                    </a:ext>
                  </a:extLst>
                </a:gridCol>
                <a:gridCol w="1316736">
                  <a:extLst>
                    <a:ext uri="{9D8B030D-6E8A-4147-A177-3AD203B41FA5}">
                      <a16:colId xmlns:a16="http://schemas.microsoft.com/office/drawing/2014/main" val="2394841567"/>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3302511946"/>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2005420400"/>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31340</a:t>
                      </a:r>
                    </a:p>
                  </a:txBody>
                  <a:tcPr/>
                </a:tc>
                <a:tc>
                  <a:txBody>
                    <a:bodyPr/>
                    <a:lstStyle/>
                    <a:p>
                      <a:r>
                        <a:rPr lang="en-US" sz="1000"/>
                        <a:t>3.1375 %</a:t>
                      </a:r>
                    </a:p>
                  </a:txBody>
                  <a:tcPr/>
                </a:tc>
                <a:extLst>
                  <a:ext uri="{0D108BD9-81ED-4DB2-BD59-A6C34878D82A}">
                    <a16:rowId xmlns:a16="http://schemas.microsoft.com/office/drawing/2014/main" val="4184556881"/>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2267253549"/>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057609560"/>
                  </a:ext>
                </a:extLst>
              </a:tr>
            </a:tbl>
          </a:graphicData>
        </a:graphic>
      </p:graphicFrame>
      <p:sp>
        <p:nvSpPr>
          <p:cNvPr id="4" name="Text Placeholder 3">
            <a:extLst>
              <a:ext uri="{FF2B5EF4-FFF2-40B4-BE49-F238E27FC236}">
                <a16:creationId xmlns:a16="http://schemas.microsoft.com/office/drawing/2014/main" id="{7E2B2DCF-A365-4D95-9805-05BB26F7361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10286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32C7-FB76-454D-A0AC-2EA18B958F8F}"/>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01973AD0-5509-45B2-A22F-DC829BFC1B2E}"/>
              </a:ext>
            </a:extLst>
          </p:cNvPr>
          <p:cNvGraphicFramePr>
            <a:graphicFrameLocks noGrp="1"/>
          </p:cNvGraphicFramePr>
          <p:nvPr>
            <p:ph type="tbl" sz="quarter" idx="13"/>
            <p:extLst>
              <p:ext uri="{D42A27DB-BD31-4B8C-83A1-F6EECF244321}">
                <p14:modId xmlns:p14="http://schemas.microsoft.com/office/powerpoint/2010/main" val="72288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00102267"/>
                    </a:ext>
                  </a:extLst>
                </a:gridCol>
                <a:gridCol w="740664">
                  <a:extLst>
                    <a:ext uri="{9D8B030D-6E8A-4147-A177-3AD203B41FA5}">
                      <a16:colId xmlns:a16="http://schemas.microsoft.com/office/drawing/2014/main" val="1864383340"/>
                    </a:ext>
                  </a:extLst>
                </a:gridCol>
                <a:gridCol w="740664">
                  <a:extLst>
                    <a:ext uri="{9D8B030D-6E8A-4147-A177-3AD203B41FA5}">
                      <a16:colId xmlns:a16="http://schemas.microsoft.com/office/drawing/2014/main" val="4038807447"/>
                    </a:ext>
                  </a:extLst>
                </a:gridCol>
                <a:gridCol w="740664">
                  <a:extLst>
                    <a:ext uri="{9D8B030D-6E8A-4147-A177-3AD203B41FA5}">
                      <a16:colId xmlns:a16="http://schemas.microsoft.com/office/drawing/2014/main" val="3533169564"/>
                    </a:ext>
                  </a:extLst>
                </a:gridCol>
                <a:gridCol w="740664">
                  <a:extLst>
                    <a:ext uri="{9D8B030D-6E8A-4147-A177-3AD203B41FA5}">
                      <a16:colId xmlns:a16="http://schemas.microsoft.com/office/drawing/2014/main" val="1559519127"/>
                    </a:ext>
                  </a:extLst>
                </a:gridCol>
                <a:gridCol w="740664">
                  <a:extLst>
                    <a:ext uri="{9D8B030D-6E8A-4147-A177-3AD203B41FA5}">
                      <a16:colId xmlns:a16="http://schemas.microsoft.com/office/drawing/2014/main" val="2395487201"/>
                    </a:ext>
                  </a:extLst>
                </a:gridCol>
                <a:gridCol w="740664">
                  <a:extLst>
                    <a:ext uri="{9D8B030D-6E8A-4147-A177-3AD203B41FA5}">
                      <a16:colId xmlns:a16="http://schemas.microsoft.com/office/drawing/2014/main" val="3475661826"/>
                    </a:ext>
                  </a:extLst>
                </a:gridCol>
                <a:gridCol w="740664">
                  <a:extLst>
                    <a:ext uri="{9D8B030D-6E8A-4147-A177-3AD203B41FA5}">
                      <a16:colId xmlns:a16="http://schemas.microsoft.com/office/drawing/2014/main" val="3161899610"/>
                    </a:ext>
                  </a:extLst>
                </a:gridCol>
                <a:gridCol w="740664">
                  <a:extLst>
                    <a:ext uri="{9D8B030D-6E8A-4147-A177-3AD203B41FA5}">
                      <a16:colId xmlns:a16="http://schemas.microsoft.com/office/drawing/2014/main" val="1953377580"/>
                    </a:ext>
                  </a:extLst>
                </a:gridCol>
                <a:gridCol w="740664">
                  <a:extLst>
                    <a:ext uri="{9D8B030D-6E8A-4147-A177-3AD203B41FA5}">
                      <a16:colId xmlns:a16="http://schemas.microsoft.com/office/drawing/2014/main" val="128209231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4199874376"/>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6900</a:t>
                      </a:r>
                    </a:p>
                  </a:txBody>
                  <a:tcPr/>
                </a:tc>
                <a:tc>
                  <a:txBody>
                    <a:bodyPr/>
                    <a:lstStyle/>
                    <a:p>
                      <a:r>
                        <a:rPr lang="en-US" sz="1000"/>
                        <a:t>24440</a:t>
                      </a:r>
                    </a:p>
                  </a:txBody>
                  <a:tcPr/>
                </a:tc>
                <a:tc>
                  <a:txBody>
                    <a:bodyPr/>
                    <a:lstStyle/>
                    <a:p>
                      <a:r>
                        <a:rPr lang="en-US" sz="1000"/>
                        <a:t>238998</a:t>
                      </a:r>
                    </a:p>
                  </a:txBody>
                  <a:tcPr/>
                </a:tc>
                <a:tc>
                  <a:txBody>
                    <a:bodyPr/>
                    <a:lstStyle/>
                    <a:p>
                      <a:r>
                        <a:rPr lang="en-US" sz="1000"/>
                        <a:t>336525</a:t>
                      </a:r>
                    </a:p>
                  </a:txBody>
                  <a:tcPr/>
                </a:tc>
                <a:tc>
                  <a:txBody>
                    <a:bodyPr/>
                    <a:lstStyle/>
                    <a:p>
                      <a:r>
                        <a:rPr lang="en-US" sz="1000"/>
                        <a:t>31660</a:t>
                      </a:r>
                    </a:p>
                  </a:txBody>
                  <a:tcPr/>
                </a:tc>
                <a:tc>
                  <a:txBody>
                    <a:bodyPr/>
                    <a:lstStyle/>
                    <a:p>
                      <a:r>
                        <a:rPr lang="en-US" sz="1000"/>
                        <a:t>320</a:t>
                      </a:r>
                    </a:p>
                  </a:txBody>
                  <a:tcPr/>
                </a:tc>
                <a:tc>
                  <a:txBody>
                    <a:bodyPr/>
                    <a:lstStyle/>
                    <a:p>
                      <a:r>
                        <a:rPr lang="en-US" sz="1000"/>
                        <a:t>15309</a:t>
                      </a:r>
                    </a:p>
                  </a:txBody>
                  <a:tcPr/>
                </a:tc>
                <a:extLst>
                  <a:ext uri="{0D108BD9-81ED-4DB2-BD59-A6C34878D82A}">
                    <a16:rowId xmlns:a16="http://schemas.microsoft.com/office/drawing/2014/main" val="613203401"/>
                  </a:ext>
                </a:extLst>
              </a:tr>
            </a:tbl>
          </a:graphicData>
        </a:graphic>
      </p:graphicFrame>
      <p:sp>
        <p:nvSpPr>
          <p:cNvPr id="4" name="Text Placeholder 3">
            <a:extLst>
              <a:ext uri="{FF2B5EF4-FFF2-40B4-BE49-F238E27FC236}">
                <a16:creationId xmlns:a16="http://schemas.microsoft.com/office/drawing/2014/main" id="{F029E55E-DC4C-43F5-8593-6B8BB860A3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42525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674C-A2D6-4266-A805-CB4E3C36A335}"/>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EB7CF550-2E11-4FFD-B852-81A752A09BDC}"/>
              </a:ext>
            </a:extLst>
          </p:cNvPr>
          <p:cNvGraphicFramePr>
            <a:graphicFrameLocks noGrp="1"/>
          </p:cNvGraphicFramePr>
          <p:nvPr>
            <p:ph type="tbl" sz="quarter" idx="13"/>
            <p:extLst>
              <p:ext uri="{D42A27DB-BD31-4B8C-83A1-F6EECF244321}">
                <p14:modId xmlns:p14="http://schemas.microsoft.com/office/powerpoint/2010/main" val="56824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51804710"/>
                    </a:ext>
                  </a:extLst>
                </a:gridCol>
                <a:gridCol w="1152144">
                  <a:extLst>
                    <a:ext uri="{9D8B030D-6E8A-4147-A177-3AD203B41FA5}">
                      <a16:colId xmlns:a16="http://schemas.microsoft.com/office/drawing/2014/main" val="140997729"/>
                    </a:ext>
                  </a:extLst>
                </a:gridCol>
                <a:gridCol w="1152144">
                  <a:extLst>
                    <a:ext uri="{9D8B030D-6E8A-4147-A177-3AD203B41FA5}">
                      <a16:colId xmlns:a16="http://schemas.microsoft.com/office/drawing/2014/main" val="1494377920"/>
                    </a:ext>
                  </a:extLst>
                </a:gridCol>
                <a:gridCol w="1152144">
                  <a:extLst>
                    <a:ext uri="{9D8B030D-6E8A-4147-A177-3AD203B41FA5}">
                      <a16:colId xmlns:a16="http://schemas.microsoft.com/office/drawing/2014/main" val="2322947328"/>
                    </a:ext>
                  </a:extLst>
                </a:gridCol>
                <a:gridCol w="1152144">
                  <a:extLst>
                    <a:ext uri="{9D8B030D-6E8A-4147-A177-3AD203B41FA5}">
                      <a16:colId xmlns:a16="http://schemas.microsoft.com/office/drawing/2014/main" val="3619247596"/>
                    </a:ext>
                  </a:extLst>
                </a:gridCol>
                <a:gridCol w="1152144">
                  <a:extLst>
                    <a:ext uri="{9D8B030D-6E8A-4147-A177-3AD203B41FA5}">
                      <a16:colId xmlns:a16="http://schemas.microsoft.com/office/drawing/2014/main" val="3295337813"/>
                    </a:ext>
                  </a:extLst>
                </a:gridCol>
                <a:gridCol w="1152144">
                  <a:extLst>
                    <a:ext uri="{9D8B030D-6E8A-4147-A177-3AD203B41FA5}">
                      <a16:colId xmlns:a16="http://schemas.microsoft.com/office/drawing/2014/main" val="2697850715"/>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650343559"/>
                  </a:ext>
                </a:extLst>
              </a:tr>
              <a:tr h="370840">
                <a:tc>
                  <a:txBody>
                    <a:bodyPr/>
                    <a:lstStyle/>
                    <a:p>
                      <a:r>
                        <a:rPr lang="en-US" sz="1000"/>
                        <a:t>17</a:t>
                      </a:r>
                    </a:p>
                  </a:txBody>
                  <a:tcPr/>
                </a:tc>
                <a:tc>
                  <a:txBody>
                    <a:bodyPr/>
                    <a:lstStyle/>
                    <a:p>
                      <a:r>
                        <a:rPr lang="en-US" sz="1000"/>
                        <a:t>94</a:t>
                      </a:r>
                    </a:p>
                  </a:txBody>
                  <a:tcPr/>
                </a:tc>
                <a:tc>
                  <a:txBody>
                    <a:bodyPr/>
                    <a:lstStyle/>
                    <a:p>
                      <a:r>
                        <a:rPr lang="en-US" sz="1000"/>
                        <a:t>6900</a:t>
                      </a:r>
                    </a:p>
                  </a:txBody>
                  <a:tcPr/>
                </a:tc>
                <a:tc>
                  <a:txBody>
                    <a:bodyPr/>
                    <a:lstStyle/>
                    <a:p>
                      <a:r>
                        <a:rPr lang="en-US" sz="1000"/>
                        <a:t>24440</a:t>
                      </a:r>
                    </a:p>
                  </a:txBody>
                  <a:tcPr/>
                </a:tc>
                <a:tc>
                  <a:txBody>
                    <a:bodyPr/>
                    <a:lstStyle/>
                    <a:p>
                      <a:r>
                        <a:rPr lang="en-US" sz="1000"/>
                        <a:t>238998</a:t>
                      </a:r>
                    </a:p>
                  </a:txBody>
                  <a:tcPr/>
                </a:tc>
                <a:tc>
                  <a:txBody>
                    <a:bodyPr/>
                    <a:lstStyle/>
                    <a:p>
                      <a:r>
                        <a:rPr lang="en-US" sz="1000"/>
                        <a:t>336525</a:t>
                      </a:r>
                    </a:p>
                  </a:txBody>
                  <a:tcPr/>
                </a:tc>
                <a:tc>
                  <a:txBody>
                    <a:bodyPr/>
                    <a:lstStyle/>
                    <a:p>
                      <a:r>
                        <a:rPr lang="en-US" sz="1000"/>
                        <a:t>31660</a:t>
                      </a:r>
                    </a:p>
                  </a:txBody>
                  <a:tcPr/>
                </a:tc>
                <a:extLst>
                  <a:ext uri="{0D108BD9-81ED-4DB2-BD59-A6C34878D82A}">
                    <a16:rowId xmlns:a16="http://schemas.microsoft.com/office/drawing/2014/main" val="1865053943"/>
                  </a:ext>
                </a:extLst>
              </a:tr>
            </a:tbl>
          </a:graphicData>
        </a:graphic>
      </p:graphicFrame>
      <p:sp>
        <p:nvSpPr>
          <p:cNvPr id="4" name="Text Placeholder 3">
            <a:extLst>
              <a:ext uri="{FF2B5EF4-FFF2-40B4-BE49-F238E27FC236}">
                <a16:creationId xmlns:a16="http://schemas.microsoft.com/office/drawing/2014/main" id="{32555676-27C9-4654-BE53-9B266C1C672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78241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88002-1456-4CC4-8B91-0CE3290743BA}"/>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168E973A-AF76-45D8-98A7-67FCF9661C03}"/>
              </a:ext>
            </a:extLst>
          </p:cNvPr>
          <p:cNvGraphicFramePr>
            <a:graphicFrameLocks noGrp="1"/>
          </p:cNvGraphicFramePr>
          <p:nvPr>
            <p:ph type="chart" sz="quarter" idx="13"/>
            <p:extLst>
              <p:ext uri="{D42A27DB-BD31-4B8C-83A1-F6EECF244321}">
                <p14:modId xmlns:p14="http://schemas.microsoft.com/office/powerpoint/2010/main" val="1351491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19BF2-6201-4795-9D73-1753DBE1B80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89EDD69-8B3D-40F3-B5F2-12122DEBBA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91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229B-A019-4A8D-86BC-547B33F25718}"/>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F731DAA1-1DF7-45CB-B46A-D863B618696C}"/>
              </a:ext>
            </a:extLst>
          </p:cNvPr>
          <p:cNvGraphicFramePr>
            <a:graphicFrameLocks noGrp="1"/>
          </p:cNvGraphicFramePr>
          <p:nvPr>
            <p:ph type="chart" sz="quarter" idx="13"/>
            <p:extLst>
              <p:ext uri="{D42A27DB-BD31-4B8C-83A1-F6EECF244321}">
                <p14:modId xmlns:p14="http://schemas.microsoft.com/office/powerpoint/2010/main" val="2845224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801A71-23CE-4EDB-8EF9-62520718D9F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3A683F9-39B8-488D-9B99-BBCFC41011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94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B1B1-4898-47E0-939B-C11D5AA78E4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47B96601-11DD-433C-B793-92BFCD38AF28}"/>
              </a:ext>
            </a:extLst>
          </p:cNvPr>
          <p:cNvGraphicFramePr>
            <a:graphicFrameLocks noGrp="1"/>
          </p:cNvGraphicFramePr>
          <p:nvPr>
            <p:ph type="chart" sz="quarter" idx="13"/>
            <p:extLst>
              <p:ext uri="{D42A27DB-BD31-4B8C-83A1-F6EECF244321}">
                <p14:modId xmlns:p14="http://schemas.microsoft.com/office/powerpoint/2010/main" val="1362396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C9656-2527-4FB5-BAFB-296A6B90B56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0278332-362F-4A00-A7B7-CC9EFF996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734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C8A9-929D-4233-96D4-A0906C98BD84}"/>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DFE600C6-415D-42BA-9111-CF4A628C4AF5}"/>
              </a:ext>
            </a:extLst>
          </p:cNvPr>
          <p:cNvGraphicFramePr>
            <a:graphicFrameLocks noGrp="1"/>
          </p:cNvGraphicFramePr>
          <p:nvPr>
            <p:ph type="chart" sz="quarter" idx="13"/>
            <p:extLst>
              <p:ext uri="{D42A27DB-BD31-4B8C-83A1-F6EECF244321}">
                <p14:modId xmlns:p14="http://schemas.microsoft.com/office/powerpoint/2010/main" val="2993441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A7933-A128-483E-8A5F-AEA8A57ED08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136FEB5-527B-45F4-ACA4-254D51A8E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9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86A0-998A-48C0-B6C2-93031162894D}"/>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57E71220-7BEF-442A-A808-5AC3A853B597}"/>
              </a:ext>
            </a:extLst>
          </p:cNvPr>
          <p:cNvGraphicFramePr>
            <a:graphicFrameLocks noGrp="1"/>
          </p:cNvGraphicFramePr>
          <p:nvPr>
            <p:ph type="chart" sz="quarter" idx="13"/>
            <p:extLst>
              <p:ext uri="{D42A27DB-BD31-4B8C-83A1-F6EECF244321}">
                <p14:modId xmlns:p14="http://schemas.microsoft.com/office/powerpoint/2010/main" val="3491055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1BC7C4-A6A8-47A5-842C-2371BAE3FDE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2242175-19EA-45BB-823E-83F0F7E7C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163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4B5B3-D8A1-4723-8F8A-96EC2A07B1B9}"/>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0C754837-8140-404E-9994-15A197D71CC6}"/>
              </a:ext>
            </a:extLst>
          </p:cNvPr>
          <p:cNvGraphicFramePr>
            <a:graphicFrameLocks noGrp="1"/>
          </p:cNvGraphicFramePr>
          <p:nvPr>
            <p:ph type="chart" sz="quarter" idx="13"/>
            <p:extLst>
              <p:ext uri="{D42A27DB-BD31-4B8C-83A1-F6EECF244321}">
                <p14:modId xmlns:p14="http://schemas.microsoft.com/office/powerpoint/2010/main" val="135564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74A2B1-046D-4FC8-BED4-82EA1B06399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68EE90C-DE37-47E7-A89D-9D63431DB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355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080DF-779A-4A2D-ADA5-FA461E6753E0}"/>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7D14C427-07A0-44CD-BE54-0C4ED9DC8882}"/>
              </a:ext>
            </a:extLst>
          </p:cNvPr>
          <p:cNvGraphicFramePr>
            <a:graphicFrameLocks noGrp="1"/>
          </p:cNvGraphicFramePr>
          <p:nvPr>
            <p:ph type="tbl" sz="quarter" idx="13"/>
            <p:extLst>
              <p:ext uri="{D42A27DB-BD31-4B8C-83A1-F6EECF244321}">
                <p14:modId xmlns:p14="http://schemas.microsoft.com/office/powerpoint/2010/main" val="322994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81631643"/>
                    </a:ext>
                  </a:extLst>
                </a:gridCol>
                <a:gridCol w="740664">
                  <a:extLst>
                    <a:ext uri="{9D8B030D-6E8A-4147-A177-3AD203B41FA5}">
                      <a16:colId xmlns:a16="http://schemas.microsoft.com/office/drawing/2014/main" val="1857770024"/>
                    </a:ext>
                  </a:extLst>
                </a:gridCol>
                <a:gridCol w="740664">
                  <a:extLst>
                    <a:ext uri="{9D8B030D-6E8A-4147-A177-3AD203B41FA5}">
                      <a16:colId xmlns:a16="http://schemas.microsoft.com/office/drawing/2014/main" val="2856333597"/>
                    </a:ext>
                  </a:extLst>
                </a:gridCol>
                <a:gridCol w="740664">
                  <a:extLst>
                    <a:ext uri="{9D8B030D-6E8A-4147-A177-3AD203B41FA5}">
                      <a16:colId xmlns:a16="http://schemas.microsoft.com/office/drawing/2014/main" val="2022671256"/>
                    </a:ext>
                  </a:extLst>
                </a:gridCol>
                <a:gridCol w="740664">
                  <a:extLst>
                    <a:ext uri="{9D8B030D-6E8A-4147-A177-3AD203B41FA5}">
                      <a16:colId xmlns:a16="http://schemas.microsoft.com/office/drawing/2014/main" val="3903944477"/>
                    </a:ext>
                  </a:extLst>
                </a:gridCol>
                <a:gridCol w="740664">
                  <a:extLst>
                    <a:ext uri="{9D8B030D-6E8A-4147-A177-3AD203B41FA5}">
                      <a16:colId xmlns:a16="http://schemas.microsoft.com/office/drawing/2014/main" val="2021148874"/>
                    </a:ext>
                  </a:extLst>
                </a:gridCol>
                <a:gridCol w="740664">
                  <a:extLst>
                    <a:ext uri="{9D8B030D-6E8A-4147-A177-3AD203B41FA5}">
                      <a16:colId xmlns:a16="http://schemas.microsoft.com/office/drawing/2014/main" val="411860048"/>
                    </a:ext>
                  </a:extLst>
                </a:gridCol>
                <a:gridCol w="740664">
                  <a:extLst>
                    <a:ext uri="{9D8B030D-6E8A-4147-A177-3AD203B41FA5}">
                      <a16:colId xmlns:a16="http://schemas.microsoft.com/office/drawing/2014/main" val="1687447601"/>
                    </a:ext>
                  </a:extLst>
                </a:gridCol>
                <a:gridCol w="740664">
                  <a:extLst>
                    <a:ext uri="{9D8B030D-6E8A-4147-A177-3AD203B41FA5}">
                      <a16:colId xmlns:a16="http://schemas.microsoft.com/office/drawing/2014/main" val="3573839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2396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41509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16393</a:t>
                      </a:r>
                    </a:p>
                  </a:txBody>
                  <a:tcPr/>
                </a:tc>
                <a:extLst>
                  <a:ext uri="{0D108BD9-81ED-4DB2-BD59-A6C34878D82A}">
                    <a16:rowId xmlns:a16="http://schemas.microsoft.com/office/drawing/2014/main" val="364085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88627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360922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12720</a:t>
                      </a:r>
                    </a:p>
                  </a:txBody>
                  <a:tcPr/>
                </a:tc>
                <a:extLst>
                  <a:ext uri="{0D108BD9-81ED-4DB2-BD59-A6C34878D82A}">
                    <a16:rowId xmlns:a16="http://schemas.microsoft.com/office/drawing/2014/main" val="119345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15326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87721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11250</a:t>
                      </a:r>
                    </a:p>
                  </a:txBody>
                  <a:tcPr/>
                </a:tc>
                <a:extLst>
                  <a:ext uri="{0D108BD9-81ED-4DB2-BD59-A6C34878D82A}">
                    <a16:rowId xmlns:a16="http://schemas.microsoft.com/office/drawing/2014/main" val="167392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a:t>
                      </a:r>
                    </a:p>
                  </a:txBody>
                  <a:tcPr/>
                </a:tc>
                <a:extLst>
                  <a:ext uri="{0D108BD9-81ED-4DB2-BD59-A6C34878D82A}">
                    <a16:rowId xmlns:a16="http://schemas.microsoft.com/office/drawing/2014/main" val="3535692520"/>
                  </a:ext>
                </a:extLst>
              </a:tr>
            </a:tbl>
          </a:graphicData>
        </a:graphic>
      </p:graphicFrame>
      <p:sp>
        <p:nvSpPr>
          <p:cNvPr id="4" name="Text Placeholder 3">
            <a:extLst>
              <a:ext uri="{FF2B5EF4-FFF2-40B4-BE49-F238E27FC236}">
                <a16:creationId xmlns:a16="http://schemas.microsoft.com/office/drawing/2014/main" id="{B6663EEB-4FF2-4DF9-B5F4-88FFE1DF1F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77025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D370-F349-4AEF-AE32-9C1FB16E9CAF}"/>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6EB193B2-D122-44D2-A192-23216F2AE576}"/>
              </a:ext>
            </a:extLst>
          </p:cNvPr>
          <p:cNvGraphicFramePr>
            <a:graphicFrameLocks noGrp="1"/>
          </p:cNvGraphicFramePr>
          <p:nvPr>
            <p:ph type="tbl" sz="quarter" idx="13"/>
            <p:extLst>
              <p:ext uri="{D42A27DB-BD31-4B8C-83A1-F6EECF244321}">
                <p14:modId xmlns:p14="http://schemas.microsoft.com/office/powerpoint/2010/main" val="165879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41390361"/>
                    </a:ext>
                  </a:extLst>
                </a:gridCol>
                <a:gridCol w="740664">
                  <a:extLst>
                    <a:ext uri="{9D8B030D-6E8A-4147-A177-3AD203B41FA5}">
                      <a16:colId xmlns:a16="http://schemas.microsoft.com/office/drawing/2014/main" val="718836130"/>
                    </a:ext>
                  </a:extLst>
                </a:gridCol>
                <a:gridCol w="740664">
                  <a:extLst>
                    <a:ext uri="{9D8B030D-6E8A-4147-A177-3AD203B41FA5}">
                      <a16:colId xmlns:a16="http://schemas.microsoft.com/office/drawing/2014/main" val="1812833834"/>
                    </a:ext>
                  </a:extLst>
                </a:gridCol>
                <a:gridCol w="740664">
                  <a:extLst>
                    <a:ext uri="{9D8B030D-6E8A-4147-A177-3AD203B41FA5}">
                      <a16:colId xmlns:a16="http://schemas.microsoft.com/office/drawing/2014/main" val="3409237853"/>
                    </a:ext>
                  </a:extLst>
                </a:gridCol>
                <a:gridCol w="740664">
                  <a:extLst>
                    <a:ext uri="{9D8B030D-6E8A-4147-A177-3AD203B41FA5}">
                      <a16:colId xmlns:a16="http://schemas.microsoft.com/office/drawing/2014/main" val="3651592063"/>
                    </a:ext>
                  </a:extLst>
                </a:gridCol>
                <a:gridCol w="740664">
                  <a:extLst>
                    <a:ext uri="{9D8B030D-6E8A-4147-A177-3AD203B41FA5}">
                      <a16:colId xmlns:a16="http://schemas.microsoft.com/office/drawing/2014/main" val="1869305823"/>
                    </a:ext>
                  </a:extLst>
                </a:gridCol>
                <a:gridCol w="740664">
                  <a:extLst>
                    <a:ext uri="{9D8B030D-6E8A-4147-A177-3AD203B41FA5}">
                      <a16:colId xmlns:a16="http://schemas.microsoft.com/office/drawing/2014/main" val="410793136"/>
                    </a:ext>
                  </a:extLst>
                </a:gridCol>
                <a:gridCol w="740664">
                  <a:extLst>
                    <a:ext uri="{9D8B030D-6E8A-4147-A177-3AD203B41FA5}">
                      <a16:colId xmlns:a16="http://schemas.microsoft.com/office/drawing/2014/main" val="18531787"/>
                    </a:ext>
                  </a:extLst>
                </a:gridCol>
                <a:gridCol w="740664">
                  <a:extLst>
                    <a:ext uri="{9D8B030D-6E8A-4147-A177-3AD203B41FA5}">
                      <a16:colId xmlns:a16="http://schemas.microsoft.com/office/drawing/2014/main" val="2436573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4962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a:t>
                      </a:r>
                    </a:p>
                  </a:txBody>
                  <a:tcPr/>
                </a:tc>
                <a:extLst>
                  <a:ext uri="{0D108BD9-81ED-4DB2-BD59-A6C34878D82A}">
                    <a16:rowId xmlns:a16="http://schemas.microsoft.com/office/drawing/2014/main" val="317580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2823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8887</a:t>
                      </a:r>
                    </a:p>
                  </a:txBody>
                  <a:tcPr/>
                </a:tc>
                <a:extLst>
                  <a:ext uri="{0D108BD9-81ED-4DB2-BD59-A6C34878D82A}">
                    <a16:rowId xmlns:a16="http://schemas.microsoft.com/office/drawing/2014/main" val="251591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197714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8394</a:t>
                      </a:r>
                    </a:p>
                  </a:txBody>
                  <a:tcPr/>
                </a:tc>
                <a:extLst>
                  <a:ext uri="{0D108BD9-81ED-4DB2-BD59-A6C34878D82A}">
                    <a16:rowId xmlns:a16="http://schemas.microsoft.com/office/drawing/2014/main" val="189236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73056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6901</a:t>
                      </a:r>
                    </a:p>
                  </a:txBody>
                  <a:tcPr/>
                </a:tc>
                <a:extLst>
                  <a:ext uri="{0D108BD9-81ED-4DB2-BD59-A6C34878D82A}">
                    <a16:rowId xmlns:a16="http://schemas.microsoft.com/office/drawing/2014/main" val="38967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extLst>
                  <a:ext uri="{0D108BD9-81ED-4DB2-BD59-A6C34878D82A}">
                    <a16:rowId xmlns:a16="http://schemas.microsoft.com/office/drawing/2014/main" val="675211387"/>
                  </a:ext>
                </a:extLst>
              </a:tr>
            </a:tbl>
          </a:graphicData>
        </a:graphic>
      </p:graphicFrame>
      <p:sp>
        <p:nvSpPr>
          <p:cNvPr id="4" name="Text Placeholder 3">
            <a:extLst>
              <a:ext uri="{FF2B5EF4-FFF2-40B4-BE49-F238E27FC236}">
                <a16:creationId xmlns:a16="http://schemas.microsoft.com/office/drawing/2014/main" id="{7839E7C7-12B1-4B1F-94D0-022C036497A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92471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DEA0F-B02B-42A2-9D3B-9B57F829FECD}"/>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E2B9DBD8-76CA-4D04-BD69-4681E1727DF0}"/>
              </a:ext>
            </a:extLst>
          </p:cNvPr>
          <p:cNvGraphicFramePr>
            <a:graphicFrameLocks noGrp="1"/>
          </p:cNvGraphicFramePr>
          <p:nvPr>
            <p:ph type="tbl" sz="quarter" idx="13"/>
            <p:extLst>
              <p:ext uri="{D42A27DB-BD31-4B8C-83A1-F6EECF244321}">
                <p14:modId xmlns:p14="http://schemas.microsoft.com/office/powerpoint/2010/main" val="59460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3701970"/>
                    </a:ext>
                  </a:extLst>
                </a:gridCol>
                <a:gridCol w="1645920">
                  <a:extLst>
                    <a:ext uri="{9D8B030D-6E8A-4147-A177-3AD203B41FA5}">
                      <a16:colId xmlns:a16="http://schemas.microsoft.com/office/drawing/2014/main" val="1884085716"/>
                    </a:ext>
                  </a:extLst>
                </a:gridCol>
                <a:gridCol w="1645920">
                  <a:extLst>
                    <a:ext uri="{9D8B030D-6E8A-4147-A177-3AD203B41FA5}">
                      <a16:colId xmlns:a16="http://schemas.microsoft.com/office/drawing/2014/main" val="3628045694"/>
                    </a:ext>
                  </a:extLst>
                </a:gridCol>
                <a:gridCol w="1645920">
                  <a:extLst>
                    <a:ext uri="{9D8B030D-6E8A-4147-A177-3AD203B41FA5}">
                      <a16:colId xmlns:a16="http://schemas.microsoft.com/office/drawing/2014/main" val="1016008923"/>
                    </a:ext>
                  </a:extLst>
                </a:gridCol>
                <a:gridCol w="1645920">
                  <a:extLst>
                    <a:ext uri="{9D8B030D-6E8A-4147-A177-3AD203B41FA5}">
                      <a16:colId xmlns:a16="http://schemas.microsoft.com/office/drawing/2014/main" val="391037432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338230483"/>
                  </a:ext>
                </a:extLst>
              </a:tr>
              <a:tr h="370840">
                <a:tc>
                  <a:txBody>
                    <a:bodyPr/>
                    <a:lstStyle/>
                    <a:p>
                      <a:r>
                        <a:rPr lang="en-US" sz="1000"/>
                        <a:t>94</a:t>
                      </a:r>
                    </a:p>
                  </a:txBody>
                  <a:tcPr/>
                </a:tc>
                <a:tc>
                  <a:txBody>
                    <a:bodyPr/>
                    <a:lstStyle/>
                    <a:p>
                      <a:r>
                        <a:rPr lang="en-US" sz="1000"/>
                        <a:t>0.9050</a:t>
                      </a:r>
                    </a:p>
                  </a:txBody>
                  <a:tcPr/>
                </a:tc>
                <a:tc>
                  <a:txBody>
                    <a:bodyPr/>
                    <a:lstStyle/>
                    <a:p>
                      <a:r>
                        <a:rPr lang="en-US" sz="1000"/>
                        <a:t>2897.68</a:t>
                      </a:r>
                    </a:p>
                  </a:txBody>
                  <a:tcPr/>
                </a:tc>
                <a:tc>
                  <a:txBody>
                    <a:bodyPr/>
                    <a:lstStyle/>
                    <a:p>
                      <a:r>
                        <a:rPr lang="en-US" sz="1000"/>
                        <a:t>336525</a:t>
                      </a:r>
                    </a:p>
                  </a:txBody>
                  <a:tcPr/>
                </a:tc>
                <a:tc>
                  <a:txBody>
                    <a:bodyPr/>
                    <a:lstStyle/>
                    <a:p>
                      <a:r>
                        <a:rPr lang="en-US" sz="1000"/>
                        <a:t>272382</a:t>
                      </a:r>
                    </a:p>
                  </a:txBody>
                  <a:tcPr/>
                </a:tc>
                <a:extLst>
                  <a:ext uri="{0D108BD9-81ED-4DB2-BD59-A6C34878D82A}">
                    <a16:rowId xmlns:a16="http://schemas.microsoft.com/office/drawing/2014/main" val="4046835321"/>
                  </a:ext>
                </a:extLst>
              </a:tr>
            </a:tbl>
          </a:graphicData>
        </a:graphic>
      </p:graphicFrame>
      <p:sp>
        <p:nvSpPr>
          <p:cNvPr id="4" name="Text Placeholder 3">
            <a:extLst>
              <a:ext uri="{FF2B5EF4-FFF2-40B4-BE49-F238E27FC236}">
                <a16:creationId xmlns:a16="http://schemas.microsoft.com/office/drawing/2014/main" id="{1A114F19-6A6D-475D-9254-8B47EA1520D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4099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763E4-8EEB-427F-81B4-24F864C68AAF}"/>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C405B309-C509-4038-ACB0-5B90227AE874}"/>
              </a:ext>
            </a:extLst>
          </p:cNvPr>
          <p:cNvGraphicFramePr>
            <a:graphicFrameLocks noGrp="1"/>
          </p:cNvGraphicFramePr>
          <p:nvPr>
            <p:ph type="tbl" sz="quarter" idx="13"/>
            <p:extLst>
              <p:ext uri="{D42A27DB-BD31-4B8C-83A1-F6EECF244321}">
                <p14:modId xmlns:p14="http://schemas.microsoft.com/office/powerpoint/2010/main" val="169984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2797527"/>
                    </a:ext>
                  </a:extLst>
                </a:gridCol>
                <a:gridCol w="905256">
                  <a:extLst>
                    <a:ext uri="{9D8B030D-6E8A-4147-A177-3AD203B41FA5}">
                      <a16:colId xmlns:a16="http://schemas.microsoft.com/office/drawing/2014/main" val="2344836228"/>
                    </a:ext>
                  </a:extLst>
                </a:gridCol>
                <a:gridCol w="905256">
                  <a:extLst>
                    <a:ext uri="{9D8B030D-6E8A-4147-A177-3AD203B41FA5}">
                      <a16:colId xmlns:a16="http://schemas.microsoft.com/office/drawing/2014/main" val="241821232"/>
                    </a:ext>
                  </a:extLst>
                </a:gridCol>
                <a:gridCol w="905256">
                  <a:extLst>
                    <a:ext uri="{9D8B030D-6E8A-4147-A177-3AD203B41FA5}">
                      <a16:colId xmlns:a16="http://schemas.microsoft.com/office/drawing/2014/main" val="961573194"/>
                    </a:ext>
                  </a:extLst>
                </a:gridCol>
                <a:gridCol w="905256">
                  <a:extLst>
                    <a:ext uri="{9D8B030D-6E8A-4147-A177-3AD203B41FA5}">
                      <a16:colId xmlns:a16="http://schemas.microsoft.com/office/drawing/2014/main" val="3717050216"/>
                    </a:ext>
                  </a:extLst>
                </a:gridCol>
                <a:gridCol w="905256">
                  <a:extLst>
                    <a:ext uri="{9D8B030D-6E8A-4147-A177-3AD203B41FA5}">
                      <a16:colId xmlns:a16="http://schemas.microsoft.com/office/drawing/2014/main" val="3250411837"/>
                    </a:ext>
                  </a:extLst>
                </a:gridCol>
                <a:gridCol w="905256">
                  <a:extLst>
                    <a:ext uri="{9D8B030D-6E8A-4147-A177-3AD203B41FA5}">
                      <a16:colId xmlns:a16="http://schemas.microsoft.com/office/drawing/2014/main" val="2520974919"/>
                    </a:ext>
                  </a:extLst>
                </a:gridCol>
                <a:gridCol w="905256">
                  <a:extLst>
                    <a:ext uri="{9D8B030D-6E8A-4147-A177-3AD203B41FA5}">
                      <a16:colId xmlns:a16="http://schemas.microsoft.com/office/drawing/2014/main" val="141382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4603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99548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499188047"/>
                  </a:ext>
                </a:extLst>
              </a:tr>
            </a:tbl>
          </a:graphicData>
        </a:graphic>
      </p:graphicFrame>
      <p:sp>
        <p:nvSpPr>
          <p:cNvPr id="4" name="Text Placeholder 3">
            <a:extLst>
              <a:ext uri="{FF2B5EF4-FFF2-40B4-BE49-F238E27FC236}">
                <a16:creationId xmlns:a16="http://schemas.microsoft.com/office/drawing/2014/main" id="{BEBA0B6B-CA74-4D8D-937E-57E7E055436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90910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23DB2-B789-4FAA-9BD0-5A7909BBC8D8}"/>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05969B19-3E93-4DCC-8F60-55F40AE551C1}"/>
              </a:ext>
            </a:extLst>
          </p:cNvPr>
          <p:cNvGraphicFramePr>
            <a:graphicFrameLocks noGrp="1"/>
          </p:cNvGraphicFramePr>
          <p:nvPr>
            <p:ph type="tbl" sz="quarter" idx="13"/>
            <p:extLst>
              <p:ext uri="{D42A27DB-BD31-4B8C-83A1-F6EECF244321}">
                <p14:modId xmlns:p14="http://schemas.microsoft.com/office/powerpoint/2010/main" val="3847399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5580791"/>
                    </a:ext>
                  </a:extLst>
                </a:gridCol>
                <a:gridCol w="905256">
                  <a:extLst>
                    <a:ext uri="{9D8B030D-6E8A-4147-A177-3AD203B41FA5}">
                      <a16:colId xmlns:a16="http://schemas.microsoft.com/office/drawing/2014/main" val="2306734697"/>
                    </a:ext>
                  </a:extLst>
                </a:gridCol>
                <a:gridCol w="905256">
                  <a:extLst>
                    <a:ext uri="{9D8B030D-6E8A-4147-A177-3AD203B41FA5}">
                      <a16:colId xmlns:a16="http://schemas.microsoft.com/office/drawing/2014/main" val="1007520372"/>
                    </a:ext>
                  </a:extLst>
                </a:gridCol>
                <a:gridCol w="905256">
                  <a:extLst>
                    <a:ext uri="{9D8B030D-6E8A-4147-A177-3AD203B41FA5}">
                      <a16:colId xmlns:a16="http://schemas.microsoft.com/office/drawing/2014/main" val="2098343177"/>
                    </a:ext>
                  </a:extLst>
                </a:gridCol>
                <a:gridCol w="905256">
                  <a:extLst>
                    <a:ext uri="{9D8B030D-6E8A-4147-A177-3AD203B41FA5}">
                      <a16:colId xmlns:a16="http://schemas.microsoft.com/office/drawing/2014/main" val="4050353346"/>
                    </a:ext>
                  </a:extLst>
                </a:gridCol>
                <a:gridCol w="905256">
                  <a:extLst>
                    <a:ext uri="{9D8B030D-6E8A-4147-A177-3AD203B41FA5}">
                      <a16:colId xmlns:a16="http://schemas.microsoft.com/office/drawing/2014/main" val="856197455"/>
                    </a:ext>
                  </a:extLst>
                </a:gridCol>
                <a:gridCol w="905256">
                  <a:extLst>
                    <a:ext uri="{9D8B030D-6E8A-4147-A177-3AD203B41FA5}">
                      <a16:colId xmlns:a16="http://schemas.microsoft.com/office/drawing/2014/main" val="266604246"/>
                    </a:ext>
                  </a:extLst>
                </a:gridCol>
                <a:gridCol w="905256">
                  <a:extLst>
                    <a:ext uri="{9D8B030D-6E8A-4147-A177-3AD203B41FA5}">
                      <a16:colId xmlns:a16="http://schemas.microsoft.com/office/drawing/2014/main" val="2707864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2992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421817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095376399"/>
                  </a:ext>
                </a:extLst>
              </a:tr>
            </a:tbl>
          </a:graphicData>
        </a:graphic>
      </p:graphicFrame>
      <p:sp>
        <p:nvSpPr>
          <p:cNvPr id="4" name="Text Placeholder 3">
            <a:extLst>
              <a:ext uri="{FF2B5EF4-FFF2-40B4-BE49-F238E27FC236}">
                <a16:creationId xmlns:a16="http://schemas.microsoft.com/office/drawing/2014/main" id="{41ABEAAB-2381-4D84-B760-B4C2AA7FC19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91622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2AA5-4ED4-4D71-80D3-DB0097FCF4F2}"/>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7DAF30BB-70BE-4283-BA35-397869E38FDA}"/>
              </a:ext>
            </a:extLst>
          </p:cNvPr>
          <p:cNvGraphicFramePr>
            <a:graphicFrameLocks noGrp="1"/>
          </p:cNvGraphicFramePr>
          <p:nvPr>
            <p:ph type="tbl" sz="quarter" idx="13"/>
            <p:extLst>
              <p:ext uri="{D42A27DB-BD31-4B8C-83A1-F6EECF244321}">
                <p14:modId xmlns:p14="http://schemas.microsoft.com/office/powerpoint/2010/main" val="252114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4478317"/>
                    </a:ext>
                  </a:extLst>
                </a:gridCol>
                <a:gridCol w="905256">
                  <a:extLst>
                    <a:ext uri="{9D8B030D-6E8A-4147-A177-3AD203B41FA5}">
                      <a16:colId xmlns:a16="http://schemas.microsoft.com/office/drawing/2014/main" val="1569300361"/>
                    </a:ext>
                  </a:extLst>
                </a:gridCol>
                <a:gridCol w="905256">
                  <a:extLst>
                    <a:ext uri="{9D8B030D-6E8A-4147-A177-3AD203B41FA5}">
                      <a16:colId xmlns:a16="http://schemas.microsoft.com/office/drawing/2014/main" val="1471469555"/>
                    </a:ext>
                  </a:extLst>
                </a:gridCol>
                <a:gridCol w="905256">
                  <a:extLst>
                    <a:ext uri="{9D8B030D-6E8A-4147-A177-3AD203B41FA5}">
                      <a16:colId xmlns:a16="http://schemas.microsoft.com/office/drawing/2014/main" val="335749554"/>
                    </a:ext>
                  </a:extLst>
                </a:gridCol>
                <a:gridCol w="905256">
                  <a:extLst>
                    <a:ext uri="{9D8B030D-6E8A-4147-A177-3AD203B41FA5}">
                      <a16:colId xmlns:a16="http://schemas.microsoft.com/office/drawing/2014/main" val="2833337950"/>
                    </a:ext>
                  </a:extLst>
                </a:gridCol>
                <a:gridCol w="905256">
                  <a:extLst>
                    <a:ext uri="{9D8B030D-6E8A-4147-A177-3AD203B41FA5}">
                      <a16:colId xmlns:a16="http://schemas.microsoft.com/office/drawing/2014/main" val="1477624421"/>
                    </a:ext>
                  </a:extLst>
                </a:gridCol>
                <a:gridCol w="905256">
                  <a:extLst>
                    <a:ext uri="{9D8B030D-6E8A-4147-A177-3AD203B41FA5}">
                      <a16:colId xmlns:a16="http://schemas.microsoft.com/office/drawing/2014/main" val="1693899402"/>
                    </a:ext>
                  </a:extLst>
                </a:gridCol>
                <a:gridCol w="905256">
                  <a:extLst>
                    <a:ext uri="{9D8B030D-6E8A-4147-A177-3AD203B41FA5}">
                      <a16:colId xmlns:a16="http://schemas.microsoft.com/office/drawing/2014/main" val="315821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7494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401189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954380344"/>
                  </a:ext>
                </a:extLst>
              </a:tr>
            </a:tbl>
          </a:graphicData>
        </a:graphic>
      </p:graphicFrame>
      <p:sp>
        <p:nvSpPr>
          <p:cNvPr id="4" name="Text Placeholder 3">
            <a:extLst>
              <a:ext uri="{FF2B5EF4-FFF2-40B4-BE49-F238E27FC236}">
                <a16:creationId xmlns:a16="http://schemas.microsoft.com/office/drawing/2014/main" id="{81DEB2D1-BC6E-4FB8-95E8-09EFE3E0AAF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76303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F029-7654-4DFD-ACD3-88905169BEBE}"/>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08F320A7-0D05-4E3D-A2C1-38981658BE5D}"/>
              </a:ext>
            </a:extLst>
          </p:cNvPr>
          <p:cNvGraphicFramePr>
            <a:graphicFrameLocks noGrp="1"/>
          </p:cNvGraphicFramePr>
          <p:nvPr>
            <p:ph type="tbl" sz="quarter" idx="13"/>
            <p:extLst>
              <p:ext uri="{D42A27DB-BD31-4B8C-83A1-F6EECF244321}">
                <p14:modId xmlns:p14="http://schemas.microsoft.com/office/powerpoint/2010/main" val="277743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6387843"/>
                    </a:ext>
                  </a:extLst>
                </a:gridCol>
                <a:gridCol w="905256">
                  <a:extLst>
                    <a:ext uri="{9D8B030D-6E8A-4147-A177-3AD203B41FA5}">
                      <a16:colId xmlns:a16="http://schemas.microsoft.com/office/drawing/2014/main" val="288559617"/>
                    </a:ext>
                  </a:extLst>
                </a:gridCol>
                <a:gridCol w="905256">
                  <a:extLst>
                    <a:ext uri="{9D8B030D-6E8A-4147-A177-3AD203B41FA5}">
                      <a16:colId xmlns:a16="http://schemas.microsoft.com/office/drawing/2014/main" val="3255465629"/>
                    </a:ext>
                  </a:extLst>
                </a:gridCol>
                <a:gridCol w="905256">
                  <a:extLst>
                    <a:ext uri="{9D8B030D-6E8A-4147-A177-3AD203B41FA5}">
                      <a16:colId xmlns:a16="http://schemas.microsoft.com/office/drawing/2014/main" val="3878131105"/>
                    </a:ext>
                  </a:extLst>
                </a:gridCol>
                <a:gridCol w="905256">
                  <a:extLst>
                    <a:ext uri="{9D8B030D-6E8A-4147-A177-3AD203B41FA5}">
                      <a16:colId xmlns:a16="http://schemas.microsoft.com/office/drawing/2014/main" val="4192617953"/>
                    </a:ext>
                  </a:extLst>
                </a:gridCol>
                <a:gridCol w="905256">
                  <a:extLst>
                    <a:ext uri="{9D8B030D-6E8A-4147-A177-3AD203B41FA5}">
                      <a16:colId xmlns:a16="http://schemas.microsoft.com/office/drawing/2014/main" val="366874060"/>
                    </a:ext>
                  </a:extLst>
                </a:gridCol>
                <a:gridCol w="905256">
                  <a:extLst>
                    <a:ext uri="{9D8B030D-6E8A-4147-A177-3AD203B41FA5}">
                      <a16:colId xmlns:a16="http://schemas.microsoft.com/office/drawing/2014/main" val="879418046"/>
                    </a:ext>
                  </a:extLst>
                </a:gridCol>
                <a:gridCol w="905256">
                  <a:extLst>
                    <a:ext uri="{9D8B030D-6E8A-4147-A177-3AD203B41FA5}">
                      <a16:colId xmlns:a16="http://schemas.microsoft.com/office/drawing/2014/main" val="203987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8206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105363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292021068"/>
                  </a:ext>
                </a:extLst>
              </a:tr>
            </a:tbl>
          </a:graphicData>
        </a:graphic>
      </p:graphicFrame>
      <p:sp>
        <p:nvSpPr>
          <p:cNvPr id="4" name="Text Placeholder 3">
            <a:extLst>
              <a:ext uri="{FF2B5EF4-FFF2-40B4-BE49-F238E27FC236}">
                <a16:creationId xmlns:a16="http://schemas.microsoft.com/office/drawing/2014/main" id="{545EFEFB-E7B7-4DEB-8DB7-602076820E8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40519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CDFBF-AB54-4CDF-B5D7-61252A4EF096}"/>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640AC582-BFAE-49B7-933A-1421ED6E41DA}"/>
              </a:ext>
            </a:extLst>
          </p:cNvPr>
          <p:cNvGraphicFramePr>
            <a:graphicFrameLocks noGrp="1"/>
          </p:cNvGraphicFramePr>
          <p:nvPr>
            <p:ph type="tbl" sz="quarter" idx="13"/>
            <p:extLst>
              <p:ext uri="{D42A27DB-BD31-4B8C-83A1-F6EECF244321}">
                <p14:modId xmlns:p14="http://schemas.microsoft.com/office/powerpoint/2010/main" val="269344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2517660"/>
                    </a:ext>
                  </a:extLst>
                </a:gridCol>
                <a:gridCol w="905256">
                  <a:extLst>
                    <a:ext uri="{9D8B030D-6E8A-4147-A177-3AD203B41FA5}">
                      <a16:colId xmlns:a16="http://schemas.microsoft.com/office/drawing/2014/main" val="1057478652"/>
                    </a:ext>
                  </a:extLst>
                </a:gridCol>
                <a:gridCol w="905256">
                  <a:extLst>
                    <a:ext uri="{9D8B030D-6E8A-4147-A177-3AD203B41FA5}">
                      <a16:colId xmlns:a16="http://schemas.microsoft.com/office/drawing/2014/main" val="2473179960"/>
                    </a:ext>
                  </a:extLst>
                </a:gridCol>
                <a:gridCol w="905256">
                  <a:extLst>
                    <a:ext uri="{9D8B030D-6E8A-4147-A177-3AD203B41FA5}">
                      <a16:colId xmlns:a16="http://schemas.microsoft.com/office/drawing/2014/main" val="2418220905"/>
                    </a:ext>
                  </a:extLst>
                </a:gridCol>
                <a:gridCol w="905256">
                  <a:extLst>
                    <a:ext uri="{9D8B030D-6E8A-4147-A177-3AD203B41FA5}">
                      <a16:colId xmlns:a16="http://schemas.microsoft.com/office/drawing/2014/main" val="3789164692"/>
                    </a:ext>
                  </a:extLst>
                </a:gridCol>
                <a:gridCol w="905256">
                  <a:extLst>
                    <a:ext uri="{9D8B030D-6E8A-4147-A177-3AD203B41FA5}">
                      <a16:colId xmlns:a16="http://schemas.microsoft.com/office/drawing/2014/main" val="1555873074"/>
                    </a:ext>
                  </a:extLst>
                </a:gridCol>
                <a:gridCol w="905256">
                  <a:extLst>
                    <a:ext uri="{9D8B030D-6E8A-4147-A177-3AD203B41FA5}">
                      <a16:colId xmlns:a16="http://schemas.microsoft.com/office/drawing/2014/main" val="2128086177"/>
                    </a:ext>
                  </a:extLst>
                </a:gridCol>
                <a:gridCol w="905256">
                  <a:extLst>
                    <a:ext uri="{9D8B030D-6E8A-4147-A177-3AD203B41FA5}">
                      <a16:colId xmlns:a16="http://schemas.microsoft.com/office/drawing/2014/main" val="242088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386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9496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520959388"/>
                  </a:ext>
                </a:extLst>
              </a:tr>
            </a:tbl>
          </a:graphicData>
        </a:graphic>
      </p:graphicFrame>
      <p:sp>
        <p:nvSpPr>
          <p:cNvPr id="4" name="Text Placeholder 3">
            <a:extLst>
              <a:ext uri="{FF2B5EF4-FFF2-40B4-BE49-F238E27FC236}">
                <a16:creationId xmlns:a16="http://schemas.microsoft.com/office/drawing/2014/main" id="{42472D06-38A3-4ABE-8708-6A3BEFEA949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77740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DF07D-7B55-4A48-9160-6017FC483C3C}"/>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DD51DBAA-D6DF-4E01-9033-1F477EE47692}"/>
              </a:ext>
            </a:extLst>
          </p:cNvPr>
          <p:cNvGraphicFramePr>
            <a:graphicFrameLocks noGrp="1"/>
          </p:cNvGraphicFramePr>
          <p:nvPr>
            <p:ph type="tbl" sz="quarter" idx="13"/>
            <p:extLst>
              <p:ext uri="{D42A27DB-BD31-4B8C-83A1-F6EECF244321}">
                <p14:modId xmlns:p14="http://schemas.microsoft.com/office/powerpoint/2010/main" val="334212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2387558"/>
                    </a:ext>
                  </a:extLst>
                </a:gridCol>
                <a:gridCol w="905256">
                  <a:extLst>
                    <a:ext uri="{9D8B030D-6E8A-4147-A177-3AD203B41FA5}">
                      <a16:colId xmlns:a16="http://schemas.microsoft.com/office/drawing/2014/main" val="220438773"/>
                    </a:ext>
                  </a:extLst>
                </a:gridCol>
                <a:gridCol w="905256">
                  <a:extLst>
                    <a:ext uri="{9D8B030D-6E8A-4147-A177-3AD203B41FA5}">
                      <a16:colId xmlns:a16="http://schemas.microsoft.com/office/drawing/2014/main" val="3877207004"/>
                    </a:ext>
                  </a:extLst>
                </a:gridCol>
                <a:gridCol w="905256">
                  <a:extLst>
                    <a:ext uri="{9D8B030D-6E8A-4147-A177-3AD203B41FA5}">
                      <a16:colId xmlns:a16="http://schemas.microsoft.com/office/drawing/2014/main" val="3488583062"/>
                    </a:ext>
                  </a:extLst>
                </a:gridCol>
                <a:gridCol w="905256">
                  <a:extLst>
                    <a:ext uri="{9D8B030D-6E8A-4147-A177-3AD203B41FA5}">
                      <a16:colId xmlns:a16="http://schemas.microsoft.com/office/drawing/2014/main" val="3984481473"/>
                    </a:ext>
                  </a:extLst>
                </a:gridCol>
                <a:gridCol w="905256">
                  <a:extLst>
                    <a:ext uri="{9D8B030D-6E8A-4147-A177-3AD203B41FA5}">
                      <a16:colId xmlns:a16="http://schemas.microsoft.com/office/drawing/2014/main" val="3301868291"/>
                    </a:ext>
                  </a:extLst>
                </a:gridCol>
                <a:gridCol w="905256">
                  <a:extLst>
                    <a:ext uri="{9D8B030D-6E8A-4147-A177-3AD203B41FA5}">
                      <a16:colId xmlns:a16="http://schemas.microsoft.com/office/drawing/2014/main" val="4071560314"/>
                    </a:ext>
                  </a:extLst>
                </a:gridCol>
                <a:gridCol w="905256">
                  <a:extLst>
                    <a:ext uri="{9D8B030D-6E8A-4147-A177-3AD203B41FA5}">
                      <a16:colId xmlns:a16="http://schemas.microsoft.com/office/drawing/2014/main" val="266717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616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464642896"/>
                  </a:ext>
                </a:extLst>
              </a:tr>
            </a:tbl>
          </a:graphicData>
        </a:graphic>
      </p:graphicFrame>
      <p:sp>
        <p:nvSpPr>
          <p:cNvPr id="4" name="Text Placeholder 3">
            <a:extLst>
              <a:ext uri="{FF2B5EF4-FFF2-40B4-BE49-F238E27FC236}">
                <a16:creationId xmlns:a16="http://schemas.microsoft.com/office/drawing/2014/main" id="{BEECA6F9-C2EE-4108-A152-AE4988399A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85569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9383-6257-43BA-A7D3-90E84D3C980C}"/>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666D8E64-D6AB-4BC6-BA06-52A118FBF913}"/>
              </a:ext>
            </a:extLst>
          </p:cNvPr>
          <p:cNvGraphicFramePr>
            <a:graphicFrameLocks noGrp="1"/>
          </p:cNvGraphicFramePr>
          <p:nvPr>
            <p:ph type="tbl" sz="quarter" idx="13"/>
            <p:extLst>
              <p:ext uri="{D42A27DB-BD31-4B8C-83A1-F6EECF244321}">
                <p14:modId xmlns:p14="http://schemas.microsoft.com/office/powerpoint/2010/main" val="362019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4593013"/>
                    </a:ext>
                  </a:extLst>
                </a:gridCol>
                <a:gridCol w="905256">
                  <a:extLst>
                    <a:ext uri="{9D8B030D-6E8A-4147-A177-3AD203B41FA5}">
                      <a16:colId xmlns:a16="http://schemas.microsoft.com/office/drawing/2014/main" val="2776994815"/>
                    </a:ext>
                  </a:extLst>
                </a:gridCol>
                <a:gridCol w="905256">
                  <a:extLst>
                    <a:ext uri="{9D8B030D-6E8A-4147-A177-3AD203B41FA5}">
                      <a16:colId xmlns:a16="http://schemas.microsoft.com/office/drawing/2014/main" val="1473088444"/>
                    </a:ext>
                  </a:extLst>
                </a:gridCol>
                <a:gridCol w="905256">
                  <a:extLst>
                    <a:ext uri="{9D8B030D-6E8A-4147-A177-3AD203B41FA5}">
                      <a16:colId xmlns:a16="http://schemas.microsoft.com/office/drawing/2014/main" val="3213676431"/>
                    </a:ext>
                  </a:extLst>
                </a:gridCol>
                <a:gridCol w="905256">
                  <a:extLst>
                    <a:ext uri="{9D8B030D-6E8A-4147-A177-3AD203B41FA5}">
                      <a16:colId xmlns:a16="http://schemas.microsoft.com/office/drawing/2014/main" val="2123662182"/>
                    </a:ext>
                  </a:extLst>
                </a:gridCol>
                <a:gridCol w="905256">
                  <a:extLst>
                    <a:ext uri="{9D8B030D-6E8A-4147-A177-3AD203B41FA5}">
                      <a16:colId xmlns:a16="http://schemas.microsoft.com/office/drawing/2014/main" val="1178699390"/>
                    </a:ext>
                  </a:extLst>
                </a:gridCol>
                <a:gridCol w="905256">
                  <a:extLst>
                    <a:ext uri="{9D8B030D-6E8A-4147-A177-3AD203B41FA5}">
                      <a16:colId xmlns:a16="http://schemas.microsoft.com/office/drawing/2014/main" val="2842580481"/>
                    </a:ext>
                  </a:extLst>
                </a:gridCol>
                <a:gridCol w="905256">
                  <a:extLst>
                    <a:ext uri="{9D8B030D-6E8A-4147-A177-3AD203B41FA5}">
                      <a16:colId xmlns:a16="http://schemas.microsoft.com/office/drawing/2014/main" val="173223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9770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53365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085016532"/>
                  </a:ext>
                </a:extLst>
              </a:tr>
            </a:tbl>
          </a:graphicData>
        </a:graphic>
      </p:graphicFrame>
      <p:sp>
        <p:nvSpPr>
          <p:cNvPr id="4" name="Text Placeholder 3">
            <a:extLst>
              <a:ext uri="{FF2B5EF4-FFF2-40B4-BE49-F238E27FC236}">
                <a16:creationId xmlns:a16="http://schemas.microsoft.com/office/drawing/2014/main" id="{756E4341-3D54-4B2E-989B-626136B8847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7943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6484-0D4F-4274-BE23-7E9D971A1D81}"/>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6D9F914D-7F4B-4A13-BA0A-B43D6F985DF8}"/>
              </a:ext>
            </a:extLst>
          </p:cNvPr>
          <p:cNvGraphicFramePr>
            <a:graphicFrameLocks noGrp="1"/>
          </p:cNvGraphicFramePr>
          <p:nvPr>
            <p:ph type="tbl" sz="quarter" idx="13"/>
            <p:extLst>
              <p:ext uri="{D42A27DB-BD31-4B8C-83A1-F6EECF244321}">
                <p14:modId xmlns:p14="http://schemas.microsoft.com/office/powerpoint/2010/main" val="425906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4774125"/>
                    </a:ext>
                  </a:extLst>
                </a:gridCol>
                <a:gridCol w="905256">
                  <a:extLst>
                    <a:ext uri="{9D8B030D-6E8A-4147-A177-3AD203B41FA5}">
                      <a16:colId xmlns:a16="http://schemas.microsoft.com/office/drawing/2014/main" val="191460325"/>
                    </a:ext>
                  </a:extLst>
                </a:gridCol>
                <a:gridCol w="905256">
                  <a:extLst>
                    <a:ext uri="{9D8B030D-6E8A-4147-A177-3AD203B41FA5}">
                      <a16:colId xmlns:a16="http://schemas.microsoft.com/office/drawing/2014/main" val="1960297685"/>
                    </a:ext>
                  </a:extLst>
                </a:gridCol>
                <a:gridCol w="905256">
                  <a:extLst>
                    <a:ext uri="{9D8B030D-6E8A-4147-A177-3AD203B41FA5}">
                      <a16:colId xmlns:a16="http://schemas.microsoft.com/office/drawing/2014/main" val="3510509385"/>
                    </a:ext>
                  </a:extLst>
                </a:gridCol>
                <a:gridCol w="905256">
                  <a:extLst>
                    <a:ext uri="{9D8B030D-6E8A-4147-A177-3AD203B41FA5}">
                      <a16:colId xmlns:a16="http://schemas.microsoft.com/office/drawing/2014/main" val="3343843636"/>
                    </a:ext>
                  </a:extLst>
                </a:gridCol>
                <a:gridCol w="905256">
                  <a:extLst>
                    <a:ext uri="{9D8B030D-6E8A-4147-A177-3AD203B41FA5}">
                      <a16:colId xmlns:a16="http://schemas.microsoft.com/office/drawing/2014/main" val="758311157"/>
                    </a:ext>
                  </a:extLst>
                </a:gridCol>
                <a:gridCol w="905256">
                  <a:extLst>
                    <a:ext uri="{9D8B030D-6E8A-4147-A177-3AD203B41FA5}">
                      <a16:colId xmlns:a16="http://schemas.microsoft.com/office/drawing/2014/main" val="3222438150"/>
                    </a:ext>
                  </a:extLst>
                </a:gridCol>
                <a:gridCol w="905256">
                  <a:extLst>
                    <a:ext uri="{9D8B030D-6E8A-4147-A177-3AD203B41FA5}">
                      <a16:colId xmlns:a16="http://schemas.microsoft.com/office/drawing/2014/main" val="58605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9932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5431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1927803631"/>
                  </a:ext>
                </a:extLst>
              </a:tr>
            </a:tbl>
          </a:graphicData>
        </a:graphic>
      </p:graphicFrame>
      <p:sp>
        <p:nvSpPr>
          <p:cNvPr id="4" name="Text Placeholder 3">
            <a:extLst>
              <a:ext uri="{FF2B5EF4-FFF2-40B4-BE49-F238E27FC236}">
                <a16:creationId xmlns:a16="http://schemas.microsoft.com/office/drawing/2014/main" id="{C2A75832-BF35-4467-A92B-23069AC2A28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8834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28703-B787-478F-B582-2114BAF71404}"/>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18A0C26C-8FCF-48A1-ACFD-A27AAC38604F}"/>
              </a:ext>
            </a:extLst>
          </p:cNvPr>
          <p:cNvGraphicFramePr>
            <a:graphicFrameLocks noGrp="1"/>
          </p:cNvGraphicFramePr>
          <p:nvPr>
            <p:ph type="tbl" sz="quarter" idx="13"/>
            <p:extLst>
              <p:ext uri="{D42A27DB-BD31-4B8C-83A1-F6EECF244321}">
                <p14:modId xmlns:p14="http://schemas.microsoft.com/office/powerpoint/2010/main" val="271588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7188364"/>
                    </a:ext>
                  </a:extLst>
                </a:gridCol>
                <a:gridCol w="905256">
                  <a:extLst>
                    <a:ext uri="{9D8B030D-6E8A-4147-A177-3AD203B41FA5}">
                      <a16:colId xmlns:a16="http://schemas.microsoft.com/office/drawing/2014/main" val="25079696"/>
                    </a:ext>
                  </a:extLst>
                </a:gridCol>
                <a:gridCol w="905256">
                  <a:extLst>
                    <a:ext uri="{9D8B030D-6E8A-4147-A177-3AD203B41FA5}">
                      <a16:colId xmlns:a16="http://schemas.microsoft.com/office/drawing/2014/main" val="1182524228"/>
                    </a:ext>
                  </a:extLst>
                </a:gridCol>
                <a:gridCol w="905256">
                  <a:extLst>
                    <a:ext uri="{9D8B030D-6E8A-4147-A177-3AD203B41FA5}">
                      <a16:colId xmlns:a16="http://schemas.microsoft.com/office/drawing/2014/main" val="4282167347"/>
                    </a:ext>
                  </a:extLst>
                </a:gridCol>
                <a:gridCol w="905256">
                  <a:extLst>
                    <a:ext uri="{9D8B030D-6E8A-4147-A177-3AD203B41FA5}">
                      <a16:colId xmlns:a16="http://schemas.microsoft.com/office/drawing/2014/main" val="359027747"/>
                    </a:ext>
                  </a:extLst>
                </a:gridCol>
                <a:gridCol w="905256">
                  <a:extLst>
                    <a:ext uri="{9D8B030D-6E8A-4147-A177-3AD203B41FA5}">
                      <a16:colId xmlns:a16="http://schemas.microsoft.com/office/drawing/2014/main" val="1091372760"/>
                    </a:ext>
                  </a:extLst>
                </a:gridCol>
                <a:gridCol w="905256">
                  <a:extLst>
                    <a:ext uri="{9D8B030D-6E8A-4147-A177-3AD203B41FA5}">
                      <a16:colId xmlns:a16="http://schemas.microsoft.com/office/drawing/2014/main" val="3348563918"/>
                    </a:ext>
                  </a:extLst>
                </a:gridCol>
                <a:gridCol w="905256">
                  <a:extLst>
                    <a:ext uri="{9D8B030D-6E8A-4147-A177-3AD203B41FA5}">
                      <a16:colId xmlns:a16="http://schemas.microsoft.com/office/drawing/2014/main" val="121416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1345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56989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3705732006"/>
                  </a:ext>
                </a:extLst>
              </a:tr>
            </a:tbl>
          </a:graphicData>
        </a:graphic>
      </p:graphicFrame>
      <p:sp>
        <p:nvSpPr>
          <p:cNvPr id="4" name="Text Placeholder 3">
            <a:extLst>
              <a:ext uri="{FF2B5EF4-FFF2-40B4-BE49-F238E27FC236}">
                <a16:creationId xmlns:a16="http://schemas.microsoft.com/office/drawing/2014/main" id="{C3E08D1E-970D-4FB6-8703-389C4DAA10F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6191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CE40C-919F-4CD2-AD6D-9C594E52694D}"/>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7431BC93-FEA9-46A4-9E4B-D8124A10BA34}"/>
              </a:ext>
            </a:extLst>
          </p:cNvPr>
          <p:cNvGraphicFramePr>
            <a:graphicFrameLocks noGrp="1"/>
          </p:cNvGraphicFramePr>
          <p:nvPr>
            <p:ph type="tbl" sz="quarter" idx="13"/>
            <p:extLst>
              <p:ext uri="{D42A27DB-BD31-4B8C-83A1-F6EECF244321}">
                <p14:modId xmlns:p14="http://schemas.microsoft.com/office/powerpoint/2010/main" val="4189036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6805601"/>
                    </a:ext>
                  </a:extLst>
                </a:gridCol>
                <a:gridCol w="905256">
                  <a:extLst>
                    <a:ext uri="{9D8B030D-6E8A-4147-A177-3AD203B41FA5}">
                      <a16:colId xmlns:a16="http://schemas.microsoft.com/office/drawing/2014/main" val="2148148357"/>
                    </a:ext>
                  </a:extLst>
                </a:gridCol>
                <a:gridCol w="905256">
                  <a:extLst>
                    <a:ext uri="{9D8B030D-6E8A-4147-A177-3AD203B41FA5}">
                      <a16:colId xmlns:a16="http://schemas.microsoft.com/office/drawing/2014/main" val="2731473609"/>
                    </a:ext>
                  </a:extLst>
                </a:gridCol>
                <a:gridCol w="905256">
                  <a:extLst>
                    <a:ext uri="{9D8B030D-6E8A-4147-A177-3AD203B41FA5}">
                      <a16:colId xmlns:a16="http://schemas.microsoft.com/office/drawing/2014/main" val="46715016"/>
                    </a:ext>
                  </a:extLst>
                </a:gridCol>
                <a:gridCol w="905256">
                  <a:extLst>
                    <a:ext uri="{9D8B030D-6E8A-4147-A177-3AD203B41FA5}">
                      <a16:colId xmlns:a16="http://schemas.microsoft.com/office/drawing/2014/main" val="2303855348"/>
                    </a:ext>
                  </a:extLst>
                </a:gridCol>
                <a:gridCol w="905256">
                  <a:extLst>
                    <a:ext uri="{9D8B030D-6E8A-4147-A177-3AD203B41FA5}">
                      <a16:colId xmlns:a16="http://schemas.microsoft.com/office/drawing/2014/main" val="580931422"/>
                    </a:ext>
                  </a:extLst>
                </a:gridCol>
                <a:gridCol w="905256">
                  <a:extLst>
                    <a:ext uri="{9D8B030D-6E8A-4147-A177-3AD203B41FA5}">
                      <a16:colId xmlns:a16="http://schemas.microsoft.com/office/drawing/2014/main" val="1493225598"/>
                    </a:ext>
                  </a:extLst>
                </a:gridCol>
                <a:gridCol w="905256">
                  <a:extLst>
                    <a:ext uri="{9D8B030D-6E8A-4147-A177-3AD203B41FA5}">
                      <a16:colId xmlns:a16="http://schemas.microsoft.com/office/drawing/2014/main" val="33558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4415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66702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21767658"/>
                  </a:ext>
                </a:extLst>
              </a:tr>
            </a:tbl>
          </a:graphicData>
        </a:graphic>
      </p:graphicFrame>
      <p:sp>
        <p:nvSpPr>
          <p:cNvPr id="4" name="Text Placeholder 3">
            <a:extLst>
              <a:ext uri="{FF2B5EF4-FFF2-40B4-BE49-F238E27FC236}">
                <a16:creationId xmlns:a16="http://schemas.microsoft.com/office/drawing/2014/main" id="{9B9D5A5F-FC57-4CC2-A81E-EA798CE755E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96452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5ADE6-F5F0-421F-8FD5-53C2E4BC0F87}"/>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04E21FC2-52E8-478E-BECE-8774CE04E567}"/>
              </a:ext>
            </a:extLst>
          </p:cNvPr>
          <p:cNvGraphicFramePr>
            <a:graphicFrameLocks noGrp="1"/>
          </p:cNvGraphicFramePr>
          <p:nvPr>
            <p:ph type="tbl" sz="quarter" idx="13"/>
            <p:extLst>
              <p:ext uri="{D42A27DB-BD31-4B8C-83A1-F6EECF244321}">
                <p14:modId xmlns:p14="http://schemas.microsoft.com/office/powerpoint/2010/main" val="232684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47007576"/>
                    </a:ext>
                  </a:extLst>
                </a:gridCol>
                <a:gridCol w="905256">
                  <a:extLst>
                    <a:ext uri="{9D8B030D-6E8A-4147-A177-3AD203B41FA5}">
                      <a16:colId xmlns:a16="http://schemas.microsoft.com/office/drawing/2014/main" val="3891386691"/>
                    </a:ext>
                  </a:extLst>
                </a:gridCol>
                <a:gridCol w="905256">
                  <a:extLst>
                    <a:ext uri="{9D8B030D-6E8A-4147-A177-3AD203B41FA5}">
                      <a16:colId xmlns:a16="http://schemas.microsoft.com/office/drawing/2014/main" val="1674001984"/>
                    </a:ext>
                  </a:extLst>
                </a:gridCol>
                <a:gridCol w="905256">
                  <a:extLst>
                    <a:ext uri="{9D8B030D-6E8A-4147-A177-3AD203B41FA5}">
                      <a16:colId xmlns:a16="http://schemas.microsoft.com/office/drawing/2014/main" val="894758511"/>
                    </a:ext>
                  </a:extLst>
                </a:gridCol>
                <a:gridCol w="905256">
                  <a:extLst>
                    <a:ext uri="{9D8B030D-6E8A-4147-A177-3AD203B41FA5}">
                      <a16:colId xmlns:a16="http://schemas.microsoft.com/office/drawing/2014/main" val="1754181623"/>
                    </a:ext>
                  </a:extLst>
                </a:gridCol>
                <a:gridCol w="905256">
                  <a:extLst>
                    <a:ext uri="{9D8B030D-6E8A-4147-A177-3AD203B41FA5}">
                      <a16:colId xmlns:a16="http://schemas.microsoft.com/office/drawing/2014/main" val="3952409811"/>
                    </a:ext>
                  </a:extLst>
                </a:gridCol>
                <a:gridCol w="905256">
                  <a:extLst>
                    <a:ext uri="{9D8B030D-6E8A-4147-A177-3AD203B41FA5}">
                      <a16:colId xmlns:a16="http://schemas.microsoft.com/office/drawing/2014/main" val="385641470"/>
                    </a:ext>
                  </a:extLst>
                </a:gridCol>
                <a:gridCol w="905256">
                  <a:extLst>
                    <a:ext uri="{9D8B030D-6E8A-4147-A177-3AD203B41FA5}">
                      <a16:colId xmlns:a16="http://schemas.microsoft.com/office/drawing/2014/main" val="298991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0182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425209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549537205"/>
                  </a:ext>
                </a:extLst>
              </a:tr>
            </a:tbl>
          </a:graphicData>
        </a:graphic>
      </p:graphicFrame>
      <p:sp>
        <p:nvSpPr>
          <p:cNvPr id="4" name="Text Placeholder 3">
            <a:extLst>
              <a:ext uri="{FF2B5EF4-FFF2-40B4-BE49-F238E27FC236}">
                <a16:creationId xmlns:a16="http://schemas.microsoft.com/office/drawing/2014/main" id="{8C9EA26A-5ADD-4406-B925-01237C65CCB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00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DBA4-C698-4BF1-B369-EF88585F71DC}"/>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11BA97D0-E8AA-4B9B-A39A-E772EBC585B3}"/>
              </a:ext>
            </a:extLst>
          </p:cNvPr>
          <p:cNvGraphicFramePr>
            <a:graphicFrameLocks noGrp="1"/>
          </p:cNvGraphicFramePr>
          <p:nvPr>
            <p:ph type="tbl" sz="quarter" idx="13"/>
            <p:extLst>
              <p:ext uri="{D42A27DB-BD31-4B8C-83A1-F6EECF244321}">
                <p14:modId xmlns:p14="http://schemas.microsoft.com/office/powerpoint/2010/main" val="273749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5672691"/>
                    </a:ext>
                  </a:extLst>
                </a:gridCol>
                <a:gridCol w="905256">
                  <a:extLst>
                    <a:ext uri="{9D8B030D-6E8A-4147-A177-3AD203B41FA5}">
                      <a16:colId xmlns:a16="http://schemas.microsoft.com/office/drawing/2014/main" val="3753309391"/>
                    </a:ext>
                  </a:extLst>
                </a:gridCol>
                <a:gridCol w="905256">
                  <a:extLst>
                    <a:ext uri="{9D8B030D-6E8A-4147-A177-3AD203B41FA5}">
                      <a16:colId xmlns:a16="http://schemas.microsoft.com/office/drawing/2014/main" val="28904362"/>
                    </a:ext>
                  </a:extLst>
                </a:gridCol>
                <a:gridCol w="905256">
                  <a:extLst>
                    <a:ext uri="{9D8B030D-6E8A-4147-A177-3AD203B41FA5}">
                      <a16:colId xmlns:a16="http://schemas.microsoft.com/office/drawing/2014/main" val="3507635819"/>
                    </a:ext>
                  </a:extLst>
                </a:gridCol>
                <a:gridCol w="905256">
                  <a:extLst>
                    <a:ext uri="{9D8B030D-6E8A-4147-A177-3AD203B41FA5}">
                      <a16:colId xmlns:a16="http://schemas.microsoft.com/office/drawing/2014/main" val="1553463978"/>
                    </a:ext>
                  </a:extLst>
                </a:gridCol>
                <a:gridCol w="905256">
                  <a:extLst>
                    <a:ext uri="{9D8B030D-6E8A-4147-A177-3AD203B41FA5}">
                      <a16:colId xmlns:a16="http://schemas.microsoft.com/office/drawing/2014/main" val="2682137116"/>
                    </a:ext>
                  </a:extLst>
                </a:gridCol>
                <a:gridCol w="905256">
                  <a:extLst>
                    <a:ext uri="{9D8B030D-6E8A-4147-A177-3AD203B41FA5}">
                      <a16:colId xmlns:a16="http://schemas.microsoft.com/office/drawing/2014/main" val="3031922294"/>
                    </a:ext>
                  </a:extLst>
                </a:gridCol>
                <a:gridCol w="905256">
                  <a:extLst>
                    <a:ext uri="{9D8B030D-6E8A-4147-A177-3AD203B41FA5}">
                      <a16:colId xmlns:a16="http://schemas.microsoft.com/office/drawing/2014/main" val="2581240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3526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093630232"/>
                  </a:ext>
                </a:extLst>
              </a:tr>
            </a:tbl>
          </a:graphicData>
        </a:graphic>
      </p:graphicFrame>
      <p:sp>
        <p:nvSpPr>
          <p:cNvPr id="4" name="Text Placeholder 3">
            <a:extLst>
              <a:ext uri="{FF2B5EF4-FFF2-40B4-BE49-F238E27FC236}">
                <a16:creationId xmlns:a16="http://schemas.microsoft.com/office/drawing/2014/main" id="{E9CA5293-A8FF-4865-AB72-8CF4CB927A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3375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CE91C-6079-434D-9DDE-03B89906D1E8}"/>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239DAA40-A56F-4413-8FE0-AA244D59FD86}"/>
              </a:ext>
            </a:extLst>
          </p:cNvPr>
          <p:cNvGraphicFramePr>
            <a:graphicFrameLocks noGrp="1"/>
          </p:cNvGraphicFramePr>
          <p:nvPr>
            <p:ph type="tbl" sz="quarter" idx="13"/>
            <p:extLst>
              <p:ext uri="{D42A27DB-BD31-4B8C-83A1-F6EECF244321}">
                <p14:modId xmlns:p14="http://schemas.microsoft.com/office/powerpoint/2010/main" val="338557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18387112"/>
                    </a:ext>
                  </a:extLst>
                </a:gridCol>
                <a:gridCol w="905256">
                  <a:extLst>
                    <a:ext uri="{9D8B030D-6E8A-4147-A177-3AD203B41FA5}">
                      <a16:colId xmlns:a16="http://schemas.microsoft.com/office/drawing/2014/main" val="1237687739"/>
                    </a:ext>
                  </a:extLst>
                </a:gridCol>
                <a:gridCol w="905256">
                  <a:extLst>
                    <a:ext uri="{9D8B030D-6E8A-4147-A177-3AD203B41FA5}">
                      <a16:colId xmlns:a16="http://schemas.microsoft.com/office/drawing/2014/main" val="3392173455"/>
                    </a:ext>
                  </a:extLst>
                </a:gridCol>
                <a:gridCol w="905256">
                  <a:extLst>
                    <a:ext uri="{9D8B030D-6E8A-4147-A177-3AD203B41FA5}">
                      <a16:colId xmlns:a16="http://schemas.microsoft.com/office/drawing/2014/main" val="3104925863"/>
                    </a:ext>
                  </a:extLst>
                </a:gridCol>
                <a:gridCol w="905256">
                  <a:extLst>
                    <a:ext uri="{9D8B030D-6E8A-4147-A177-3AD203B41FA5}">
                      <a16:colId xmlns:a16="http://schemas.microsoft.com/office/drawing/2014/main" val="1250742545"/>
                    </a:ext>
                  </a:extLst>
                </a:gridCol>
                <a:gridCol w="905256">
                  <a:extLst>
                    <a:ext uri="{9D8B030D-6E8A-4147-A177-3AD203B41FA5}">
                      <a16:colId xmlns:a16="http://schemas.microsoft.com/office/drawing/2014/main" val="3459093233"/>
                    </a:ext>
                  </a:extLst>
                </a:gridCol>
                <a:gridCol w="905256">
                  <a:extLst>
                    <a:ext uri="{9D8B030D-6E8A-4147-A177-3AD203B41FA5}">
                      <a16:colId xmlns:a16="http://schemas.microsoft.com/office/drawing/2014/main" val="2005232257"/>
                    </a:ext>
                  </a:extLst>
                </a:gridCol>
                <a:gridCol w="905256">
                  <a:extLst>
                    <a:ext uri="{9D8B030D-6E8A-4147-A177-3AD203B41FA5}">
                      <a16:colId xmlns:a16="http://schemas.microsoft.com/office/drawing/2014/main" val="156432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4022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928741147"/>
                  </a:ext>
                </a:extLst>
              </a:tr>
            </a:tbl>
          </a:graphicData>
        </a:graphic>
      </p:graphicFrame>
      <p:sp>
        <p:nvSpPr>
          <p:cNvPr id="4" name="Text Placeholder 3">
            <a:extLst>
              <a:ext uri="{FF2B5EF4-FFF2-40B4-BE49-F238E27FC236}">
                <a16:creationId xmlns:a16="http://schemas.microsoft.com/office/drawing/2014/main" id="{C0FDEF85-176B-4510-8BA4-990D4999D68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73907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E2EE-C6DB-4515-B7F5-B4E189F21066}"/>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88251962-77C3-4F26-B233-1E875705C2CC}"/>
              </a:ext>
            </a:extLst>
          </p:cNvPr>
          <p:cNvGraphicFramePr>
            <a:graphicFrameLocks noGrp="1"/>
          </p:cNvGraphicFramePr>
          <p:nvPr>
            <p:ph type="tbl" sz="quarter" idx="13"/>
            <p:extLst>
              <p:ext uri="{D42A27DB-BD31-4B8C-83A1-F6EECF244321}">
                <p14:modId xmlns:p14="http://schemas.microsoft.com/office/powerpoint/2010/main" val="1375218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07009605"/>
                    </a:ext>
                  </a:extLst>
                </a:gridCol>
                <a:gridCol w="905256">
                  <a:extLst>
                    <a:ext uri="{9D8B030D-6E8A-4147-A177-3AD203B41FA5}">
                      <a16:colId xmlns:a16="http://schemas.microsoft.com/office/drawing/2014/main" val="4139295889"/>
                    </a:ext>
                  </a:extLst>
                </a:gridCol>
                <a:gridCol w="905256">
                  <a:extLst>
                    <a:ext uri="{9D8B030D-6E8A-4147-A177-3AD203B41FA5}">
                      <a16:colId xmlns:a16="http://schemas.microsoft.com/office/drawing/2014/main" val="817712012"/>
                    </a:ext>
                  </a:extLst>
                </a:gridCol>
                <a:gridCol w="905256">
                  <a:extLst>
                    <a:ext uri="{9D8B030D-6E8A-4147-A177-3AD203B41FA5}">
                      <a16:colId xmlns:a16="http://schemas.microsoft.com/office/drawing/2014/main" val="749887673"/>
                    </a:ext>
                  </a:extLst>
                </a:gridCol>
                <a:gridCol w="905256">
                  <a:extLst>
                    <a:ext uri="{9D8B030D-6E8A-4147-A177-3AD203B41FA5}">
                      <a16:colId xmlns:a16="http://schemas.microsoft.com/office/drawing/2014/main" val="292964831"/>
                    </a:ext>
                  </a:extLst>
                </a:gridCol>
                <a:gridCol w="905256">
                  <a:extLst>
                    <a:ext uri="{9D8B030D-6E8A-4147-A177-3AD203B41FA5}">
                      <a16:colId xmlns:a16="http://schemas.microsoft.com/office/drawing/2014/main" val="2279222936"/>
                    </a:ext>
                  </a:extLst>
                </a:gridCol>
                <a:gridCol w="905256">
                  <a:extLst>
                    <a:ext uri="{9D8B030D-6E8A-4147-A177-3AD203B41FA5}">
                      <a16:colId xmlns:a16="http://schemas.microsoft.com/office/drawing/2014/main" val="3087583389"/>
                    </a:ext>
                  </a:extLst>
                </a:gridCol>
                <a:gridCol w="905256">
                  <a:extLst>
                    <a:ext uri="{9D8B030D-6E8A-4147-A177-3AD203B41FA5}">
                      <a16:colId xmlns:a16="http://schemas.microsoft.com/office/drawing/2014/main" val="228063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327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73924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2424114291"/>
                  </a:ext>
                </a:extLst>
              </a:tr>
            </a:tbl>
          </a:graphicData>
        </a:graphic>
      </p:graphicFrame>
      <p:sp>
        <p:nvSpPr>
          <p:cNvPr id="4" name="Text Placeholder 3">
            <a:extLst>
              <a:ext uri="{FF2B5EF4-FFF2-40B4-BE49-F238E27FC236}">
                <a16:creationId xmlns:a16="http://schemas.microsoft.com/office/drawing/2014/main" id="{022DCF48-AE50-4612-A1BF-40A552003CD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8779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82B71-44A5-4D1D-AA5C-F665DC7AC627}"/>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B012FBC5-641A-4D94-9088-B0DA154F0738}"/>
              </a:ext>
            </a:extLst>
          </p:cNvPr>
          <p:cNvGraphicFramePr>
            <a:graphicFrameLocks noGrp="1"/>
          </p:cNvGraphicFramePr>
          <p:nvPr>
            <p:ph type="tbl" sz="quarter" idx="13"/>
            <p:extLst>
              <p:ext uri="{D42A27DB-BD31-4B8C-83A1-F6EECF244321}">
                <p14:modId xmlns:p14="http://schemas.microsoft.com/office/powerpoint/2010/main" val="138016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78540321"/>
                    </a:ext>
                  </a:extLst>
                </a:gridCol>
                <a:gridCol w="1481327">
                  <a:extLst>
                    <a:ext uri="{9D8B030D-6E8A-4147-A177-3AD203B41FA5}">
                      <a16:colId xmlns:a16="http://schemas.microsoft.com/office/drawing/2014/main" val="2991339404"/>
                    </a:ext>
                  </a:extLst>
                </a:gridCol>
                <a:gridCol w="658368">
                  <a:extLst>
                    <a:ext uri="{9D8B030D-6E8A-4147-A177-3AD203B41FA5}">
                      <a16:colId xmlns:a16="http://schemas.microsoft.com/office/drawing/2014/main" val="1430358131"/>
                    </a:ext>
                  </a:extLst>
                </a:gridCol>
                <a:gridCol w="658368">
                  <a:extLst>
                    <a:ext uri="{9D8B030D-6E8A-4147-A177-3AD203B41FA5}">
                      <a16:colId xmlns:a16="http://schemas.microsoft.com/office/drawing/2014/main" val="78369073"/>
                    </a:ext>
                  </a:extLst>
                </a:gridCol>
                <a:gridCol w="658368">
                  <a:extLst>
                    <a:ext uri="{9D8B030D-6E8A-4147-A177-3AD203B41FA5}">
                      <a16:colId xmlns:a16="http://schemas.microsoft.com/office/drawing/2014/main" val="833254946"/>
                    </a:ext>
                  </a:extLst>
                </a:gridCol>
                <a:gridCol w="658368">
                  <a:extLst>
                    <a:ext uri="{9D8B030D-6E8A-4147-A177-3AD203B41FA5}">
                      <a16:colId xmlns:a16="http://schemas.microsoft.com/office/drawing/2014/main" val="3658622674"/>
                    </a:ext>
                  </a:extLst>
                </a:gridCol>
                <a:gridCol w="658368">
                  <a:extLst>
                    <a:ext uri="{9D8B030D-6E8A-4147-A177-3AD203B41FA5}">
                      <a16:colId xmlns:a16="http://schemas.microsoft.com/office/drawing/2014/main" val="3490646752"/>
                    </a:ext>
                  </a:extLst>
                </a:gridCol>
                <a:gridCol w="658368">
                  <a:extLst>
                    <a:ext uri="{9D8B030D-6E8A-4147-A177-3AD203B41FA5}">
                      <a16:colId xmlns:a16="http://schemas.microsoft.com/office/drawing/2014/main" val="2586405730"/>
                    </a:ext>
                  </a:extLst>
                </a:gridCol>
                <a:gridCol w="658368">
                  <a:extLst>
                    <a:ext uri="{9D8B030D-6E8A-4147-A177-3AD203B41FA5}">
                      <a16:colId xmlns:a16="http://schemas.microsoft.com/office/drawing/2014/main" val="3824031114"/>
                    </a:ext>
                  </a:extLst>
                </a:gridCol>
                <a:gridCol w="658368">
                  <a:extLst>
                    <a:ext uri="{9D8B030D-6E8A-4147-A177-3AD203B41FA5}">
                      <a16:colId xmlns:a16="http://schemas.microsoft.com/office/drawing/2014/main" val="3335514000"/>
                    </a:ext>
                  </a:extLst>
                </a:gridCol>
                <a:gridCol w="658368">
                  <a:extLst>
                    <a:ext uri="{9D8B030D-6E8A-4147-A177-3AD203B41FA5}">
                      <a16:colId xmlns:a16="http://schemas.microsoft.com/office/drawing/2014/main" val="2610822964"/>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3761683161"/>
                  </a:ext>
                </a:extLst>
              </a:tr>
              <a:tr h="370840">
                <a:tc>
                  <a:txBody>
                    <a:bodyPr/>
                    <a:lstStyle/>
                    <a:p>
                      <a:r>
                        <a:rPr lang="en-US" sz="1000"/>
                        <a:t>10/01/2020 00:12:19</a:t>
                      </a:r>
                    </a:p>
                  </a:txBody>
                  <a:tcPr/>
                </a:tc>
                <a:tc>
                  <a:txBody>
                    <a:bodyPr/>
                    <a:lstStyle/>
                    <a:p>
                      <a:r>
                        <a:rPr lang="en-US" sz="1000"/>
                        <a:t>https://www.instagram.com/p/CFFFUHRnWc4/media</a:t>
                      </a:r>
                    </a:p>
                  </a:txBody>
                  <a:tcPr/>
                </a:tc>
                <a:tc>
                  <a:txBody>
                    <a:bodyPr/>
                    <a:lstStyle/>
                    <a:p>
                      <a:r>
                        <a:rPr lang="en-US" sz="1000"/>
                        <a:t>12031</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21990</a:t>
                      </a:r>
                    </a:p>
                  </a:txBody>
                  <a:tcPr/>
                </a:tc>
                <a:tc>
                  <a:txBody>
                    <a:bodyPr/>
                    <a:lstStyle/>
                    <a:p>
                      <a:r>
                        <a:rPr lang="en-US" sz="1000"/>
                        <a:t>18252</a:t>
                      </a:r>
                    </a:p>
                  </a:txBody>
                  <a:tcPr/>
                </a:tc>
                <a:tc>
                  <a:txBody>
                    <a:bodyPr/>
                    <a:lstStyle/>
                    <a:p>
                      <a:r>
                        <a:rPr lang="en-US" sz="1000"/>
                        <a:t>109.64 %</a:t>
                      </a:r>
                    </a:p>
                  </a:txBody>
                  <a:tcPr/>
                </a:tc>
                <a:tc>
                  <a:txBody>
                    <a:bodyPr/>
                    <a:lstStyle/>
                    <a:p>
                      <a:r>
                        <a:rPr lang="en-US" sz="1000"/>
                        <a:t>54.71 %</a:t>
                      </a:r>
                    </a:p>
                  </a:txBody>
                  <a:tcPr/>
                </a:tc>
                <a:extLst>
                  <a:ext uri="{0D108BD9-81ED-4DB2-BD59-A6C34878D82A}">
                    <a16:rowId xmlns:a16="http://schemas.microsoft.com/office/drawing/2014/main" val="1085747776"/>
                  </a:ext>
                </a:extLst>
              </a:tr>
              <a:tr h="370840">
                <a:tc>
                  <a:txBody>
                    <a:bodyPr/>
                    <a:lstStyle/>
                    <a:p>
                      <a:r>
                        <a:rPr lang="en-US" sz="1000"/>
                        <a:t>10/01/2020 00:12:19</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9652</a:t>
                      </a:r>
                    </a:p>
                  </a:txBody>
                  <a:tcPr/>
                </a:tc>
                <a:tc>
                  <a:txBody>
                    <a:bodyPr/>
                    <a:lstStyle/>
                    <a:p>
                      <a:r>
                        <a:rPr lang="en-US" sz="1000"/>
                        <a:t>8471</a:t>
                      </a:r>
                    </a:p>
                  </a:txBody>
                  <a:tcPr/>
                </a:tc>
                <a:tc>
                  <a:txBody>
                    <a:bodyPr/>
                    <a:lstStyle/>
                    <a:p>
                      <a:r>
                        <a:rPr lang="en-US" sz="1000"/>
                        <a:t>2.04 %</a:t>
                      </a:r>
                    </a:p>
                  </a:txBody>
                  <a:tcPr/>
                </a:tc>
                <a:tc>
                  <a:txBody>
                    <a:bodyPr/>
                    <a:lstStyle/>
                    <a:p>
                      <a:r>
                        <a:rPr lang="en-US" sz="1000"/>
                        <a:t>33.96 %</a:t>
                      </a:r>
                    </a:p>
                  </a:txBody>
                  <a:tcPr/>
                </a:tc>
                <a:extLst>
                  <a:ext uri="{0D108BD9-81ED-4DB2-BD59-A6C34878D82A}">
                    <a16:rowId xmlns:a16="http://schemas.microsoft.com/office/drawing/2014/main" val="2269797684"/>
                  </a:ext>
                </a:extLst>
              </a:tr>
            </a:tbl>
          </a:graphicData>
        </a:graphic>
      </p:graphicFrame>
      <p:sp>
        <p:nvSpPr>
          <p:cNvPr id="4" name="Text Placeholder 3">
            <a:extLst>
              <a:ext uri="{FF2B5EF4-FFF2-40B4-BE49-F238E27FC236}">
                <a16:creationId xmlns:a16="http://schemas.microsoft.com/office/drawing/2014/main" id="{3ED85AED-B3F1-4753-B26B-5E2AE3D72C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193414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719B-9514-47B1-A5BD-1CFD41EF6EAA}"/>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F36B833A-693D-4B13-BF18-072880FD91B9}"/>
              </a:ext>
            </a:extLst>
          </p:cNvPr>
          <p:cNvGraphicFramePr>
            <a:graphicFrameLocks noGrp="1"/>
          </p:cNvGraphicFramePr>
          <p:nvPr>
            <p:ph type="tbl" sz="quarter" idx="13"/>
            <p:extLst>
              <p:ext uri="{D42A27DB-BD31-4B8C-83A1-F6EECF244321}">
                <p14:modId xmlns:p14="http://schemas.microsoft.com/office/powerpoint/2010/main" val="304532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23439280"/>
                    </a:ext>
                  </a:extLst>
                </a:gridCol>
                <a:gridCol w="1645920">
                  <a:extLst>
                    <a:ext uri="{9D8B030D-6E8A-4147-A177-3AD203B41FA5}">
                      <a16:colId xmlns:a16="http://schemas.microsoft.com/office/drawing/2014/main" val="985119470"/>
                    </a:ext>
                  </a:extLst>
                </a:gridCol>
                <a:gridCol w="1645920">
                  <a:extLst>
                    <a:ext uri="{9D8B030D-6E8A-4147-A177-3AD203B41FA5}">
                      <a16:colId xmlns:a16="http://schemas.microsoft.com/office/drawing/2014/main" val="356540089"/>
                    </a:ext>
                  </a:extLst>
                </a:gridCol>
                <a:gridCol w="1645920">
                  <a:extLst>
                    <a:ext uri="{9D8B030D-6E8A-4147-A177-3AD203B41FA5}">
                      <a16:colId xmlns:a16="http://schemas.microsoft.com/office/drawing/2014/main" val="550450460"/>
                    </a:ext>
                  </a:extLst>
                </a:gridCol>
                <a:gridCol w="1645920">
                  <a:extLst>
                    <a:ext uri="{9D8B030D-6E8A-4147-A177-3AD203B41FA5}">
                      <a16:colId xmlns:a16="http://schemas.microsoft.com/office/drawing/2014/main" val="2965486427"/>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3830000170"/>
                  </a:ext>
                </a:extLst>
              </a:tr>
              <a:tr h="370840">
                <a:tc>
                  <a:txBody>
                    <a:bodyPr/>
                    <a:lstStyle/>
                    <a:p>
                      <a:r>
                        <a:rPr lang="en-US" sz="1000"/>
                        <a:t>722194</a:t>
                      </a:r>
                    </a:p>
                  </a:txBody>
                  <a:tcPr/>
                </a:tc>
                <a:tc>
                  <a:txBody>
                    <a:bodyPr/>
                    <a:lstStyle/>
                    <a:p>
                      <a:r>
                        <a:rPr lang="en-US" sz="1000"/>
                        <a:t>721038</a:t>
                      </a:r>
                    </a:p>
                  </a:txBody>
                  <a:tcPr/>
                </a:tc>
                <a:tc>
                  <a:txBody>
                    <a:bodyPr/>
                    <a:lstStyle/>
                    <a:p>
                      <a:r>
                        <a:rPr lang="en-US" sz="1000"/>
                        <a:t>2552</a:t>
                      </a:r>
                    </a:p>
                  </a:txBody>
                  <a:tcPr/>
                </a:tc>
                <a:tc>
                  <a:txBody>
                    <a:bodyPr/>
                    <a:lstStyle/>
                    <a:p>
                      <a:r>
                        <a:rPr lang="en-US" sz="1000"/>
                        <a:t>5063608</a:t>
                      </a:r>
                    </a:p>
                  </a:txBody>
                  <a:tcPr/>
                </a:tc>
                <a:tc>
                  <a:txBody>
                    <a:bodyPr/>
                    <a:lstStyle/>
                    <a:p>
                      <a:r>
                        <a:rPr lang="en-US" sz="1000"/>
                        <a:t>452293</a:t>
                      </a:r>
                    </a:p>
                  </a:txBody>
                  <a:tcPr/>
                </a:tc>
                <a:extLst>
                  <a:ext uri="{0D108BD9-81ED-4DB2-BD59-A6C34878D82A}">
                    <a16:rowId xmlns:a16="http://schemas.microsoft.com/office/drawing/2014/main" val="2193620214"/>
                  </a:ext>
                </a:extLst>
              </a:tr>
            </a:tbl>
          </a:graphicData>
        </a:graphic>
      </p:graphicFrame>
      <p:sp>
        <p:nvSpPr>
          <p:cNvPr id="4" name="Text Placeholder 3">
            <a:extLst>
              <a:ext uri="{FF2B5EF4-FFF2-40B4-BE49-F238E27FC236}">
                <a16:creationId xmlns:a16="http://schemas.microsoft.com/office/drawing/2014/main" id="{01998115-AAA2-4A24-96E0-0DEBB81B3E5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34144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F89A0-FDD9-4FF2-BDC9-982AA236A631}"/>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058C7CFC-C920-4255-A603-8E92197105D9}"/>
              </a:ext>
            </a:extLst>
          </p:cNvPr>
          <p:cNvGraphicFramePr>
            <a:graphicFrameLocks noGrp="1"/>
          </p:cNvGraphicFramePr>
          <p:nvPr>
            <p:ph type="chart" sz="quarter" idx="13"/>
            <p:extLst>
              <p:ext uri="{D42A27DB-BD31-4B8C-83A1-F6EECF244321}">
                <p14:modId xmlns:p14="http://schemas.microsoft.com/office/powerpoint/2010/main" val="318048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B0344-26E0-4506-B5B5-326DA33C09C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46B6F54-856B-4AA3-AB9F-D328D66D0A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960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74C5C-CD6C-47BF-8251-DF8066A04E5F}"/>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9433F28C-1C33-451E-9D12-6F4F602606A8}"/>
              </a:ext>
            </a:extLst>
          </p:cNvPr>
          <p:cNvGraphicFramePr>
            <a:graphicFrameLocks noGrp="1"/>
          </p:cNvGraphicFramePr>
          <p:nvPr>
            <p:ph type="chart" sz="quarter" idx="13"/>
            <p:extLst>
              <p:ext uri="{D42A27DB-BD31-4B8C-83A1-F6EECF244321}">
                <p14:modId xmlns:p14="http://schemas.microsoft.com/office/powerpoint/2010/main" val="12310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2A6B7-3962-4139-A01F-DCE7C1644BE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0737CA2-FD4B-4A7D-8962-05970A66AC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732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4542-5341-4BA7-A06D-6A9D56DFBD24}"/>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1B15FF2D-655B-4DC0-8611-9E04EEF4C571}"/>
              </a:ext>
            </a:extLst>
          </p:cNvPr>
          <p:cNvGraphicFramePr>
            <a:graphicFrameLocks noGrp="1"/>
          </p:cNvGraphicFramePr>
          <p:nvPr>
            <p:ph type="chart" sz="quarter" idx="13"/>
            <p:extLst>
              <p:ext uri="{D42A27DB-BD31-4B8C-83A1-F6EECF244321}">
                <p14:modId xmlns:p14="http://schemas.microsoft.com/office/powerpoint/2010/main" val="1297123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2972E-B8AC-45F4-BD0B-2448C5BD95B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238D74A-9E1B-4DBA-B83B-BA84645A8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345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7072C-3670-453E-A51C-89E2E690C290}"/>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A3085DB6-2DBE-493C-9082-52DE0804F018}"/>
              </a:ext>
            </a:extLst>
          </p:cNvPr>
          <p:cNvGraphicFramePr>
            <a:graphicFrameLocks noGrp="1"/>
          </p:cNvGraphicFramePr>
          <p:nvPr>
            <p:ph type="chart" sz="quarter" idx="13"/>
            <p:extLst>
              <p:ext uri="{D42A27DB-BD31-4B8C-83A1-F6EECF244321}">
                <p14:modId xmlns:p14="http://schemas.microsoft.com/office/powerpoint/2010/main" val="3515751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239F8-AABA-4010-97CE-26C67591930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11A51A9-3D98-451D-8A97-E9F1D1BFC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081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E69CC-7B13-4F2D-B64F-68436F7413FF}"/>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12DFF4F1-E19F-4F33-B86C-1A9A7BD97BD0}"/>
              </a:ext>
            </a:extLst>
          </p:cNvPr>
          <p:cNvGraphicFramePr>
            <a:graphicFrameLocks noGrp="1"/>
          </p:cNvGraphicFramePr>
          <p:nvPr>
            <p:ph type="chart" sz="quarter" idx="13"/>
            <p:extLst>
              <p:ext uri="{D42A27DB-BD31-4B8C-83A1-F6EECF244321}">
                <p14:modId xmlns:p14="http://schemas.microsoft.com/office/powerpoint/2010/main" val="2871976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9910E-98FB-4EB6-831C-1F26262932A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85084C8-19A6-4F08-860B-30D3D74B66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490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EDEB1-2529-4417-A946-22BCA79E338B}"/>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AE27C136-7EBE-46C9-9B06-5A4CE86EADD4}"/>
              </a:ext>
            </a:extLst>
          </p:cNvPr>
          <p:cNvGraphicFramePr>
            <a:graphicFrameLocks noGrp="1"/>
          </p:cNvGraphicFramePr>
          <p:nvPr>
            <p:ph type="chart" sz="quarter" idx="13"/>
            <p:extLst>
              <p:ext uri="{D42A27DB-BD31-4B8C-83A1-F6EECF244321}">
                <p14:modId xmlns:p14="http://schemas.microsoft.com/office/powerpoint/2010/main" val="2573508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50FEA-5634-4240-9FD0-0B6B9443134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4BD951D-EA09-4F98-BE10-F9815D60EE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9190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259C-5C84-4640-B557-D7D68CBB49DE}"/>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FC52E052-42E5-4180-A720-EE9D30DA2F1B}"/>
              </a:ext>
            </a:extLst>
          </p:cNvPr>
          <p:cNvGraphicFramePr>
            <a:graphicFrameLocks noGrp="1"/>
          </p:cNvGraphicFramePr>
          <p:nvPr>
            <p:ph type="chart" sz="quarter" idx="13"/>
            <p:extLst>
              <p:ext uri="{D42A27DB-BD31-4B8C-83A1-F6EECF244321}">
                <p14:modId xmlns:p14="http://schemas.microsoft.com/office/powerpoint/2010/main" val="74349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F89519-CA50-4186-9847-ED2545A6A36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386A1BB-B860-46D2-A03C-4EACE5AF9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223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20A5-5387-453A-A1A7-DE5534D0C8F4}"/>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42790CD3-A33C-431B-9FEA-B15DE0CEDB44}"/>
              </a:ext>
            </a:extLst>
          </p:cNvPr>
          <p:cNvGraphicFramePr>
            <a:graphicFrameLocks noGrp="1"/>
          </p:cNvGraphicFramePr>
          <p:nvPr>
            <p:ph type="tbl" sz="quarter" idx="13"/>
            <p:extLst>
              <p:ext uri="{D42A27DB-BD31-4B8C-83A1-F6EECF244321}">
                <p14:modId xmlns:p14="http://schemas.microsoft.com/office/powerpoint/2010/main" val="1279855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517641666"/>
                    </a:ext>
                  </a:extLst>
                </a:gridCol>
                <a:gridCol w="740664">
                  <a:extLst>
                    <a:ext uri="{9D8B030D-6E8A-4147-A177-3AD203B41FA5}">
                      <a16:colId xmlns:a16="http://schemas.microsoft.com/office/drawing/2014/main" val="751866271"/>
                    </a:ext>
                  </a:extLst>
                </a:gridCol>
                <a:gridCol w="740664">
                  <a:extLst>
                    <a:ext uri="{9D8B030D-6E8A-4147-A177-3AD203B41FA5}">
                      <a16:colId xmlns:a16="http://schemas.microsoft.com/office/drawing/2014/main" val="3537452364"/>
                    </a:ext>
                  </a:extLst>
                </a:gridCol>
                <a:gridCol w="740664">
                  <a:extLst>
                    <a:ext uri="{9D8B030D-6E8A-4147-A177-3AD203B41FA5}">
                      <a16:colId xmlns:a16="http://schemas.microsoft.com/office/drawing/2014/main" val="993082896"/>
                    </a:ext>
                  </a:extLst>
                </a:gridCol>
                <a:gridCol w="740664">
                  <a:extLst>
                    <a:ext uri="{9D8B030D-6E8A-4147-A177-3AD203B41FA5}">
                      <a16:colId xmlns:a16="http://schemas.microsoft.com/office/drawing/2014/main" val="2393986472"/>
                    </a:ext>
                  </a:extLst>
                </a:gridCol>
                <a:gridCol w="740664">
                  <a:extLst>
                    <a:ext uri="{9D8B030D-6E8A-4147-A177-3AD203B41FA5}">
                      <a16:colId xmlns:a16="http://schemas.microsoft.com/office/drawing/2014/main" val="41679341"/>
                    </a:ext>
                  </a:extLst>
                </a:gridCol>
                <a:gridCol w="740664">
                  <a:extLst>
                    <a:ext uri="{9D8B030D-6E8A-4147-A177-3AD203B41FA5}">
                      <a16:colId xmlns:a16="http://schemas.microsoft.com/office/drawing/2014/main" val="3200846838"/>
                    </a:ext>
                  </a:extLst>
                </a:gridCol>
                <a:gridCol w="740664">
                  <a:extLst>
                    <a:ext uri="{9D8B030D-6E8A-4147-A177-3AD203B41FA5}">
                      <a16:colId xmlns:a16="http://schemas.microsoft.com/office/drawing/2014/main" val="3379417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0321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https://scontent-iad3-1.xx.fbcdn.net/v/t1.0-9/p720x720/119918234_1381139558758244_2093493587111828372_o.jpg?_nc_cat=110&amp;_nc_sid=9e2e56&amp;_nc_ohc=p0_3lqeIoZoAX_hfSl-&amp;_nc_ht=scontent-iad3-1.xx&amp;tp=6&amp;oh=b268e27af7e9e4b9ddda604a653a7054&amp;oe=5F9BA793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235519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https://scontent-iad3-1.xx.fbcdn.net/v/t15.13418-10/s720x720/120117761_362865511508895_6491103691019286312_n.jpg?_nc_cat=100&amp;_nc_sid=ad6a45&amp;_nc_ohc=0mELp-G954sAX85_tqB&amp;_nc_ht=scontent-iad3-1.xx&amp;tp=7&amp;oh=a967876330dbab2c725a738665dbb2c3&amp;oe=5F9A674E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122261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https://scontent-iad3-1.xx.fbcdn.net/v/t1.0-9/p720x720/119988970_1380494058822794_179463564643762012_o.jpg?_nc_cat=108&amp;_nc_sid=110474&amp;_nc_ohc=9IjULss1vDMAX-5qwXW&amp;_nc_ht=scontent-iad3-1.xx&amp;tp=6&amp;oh=774e1af9c447bbb2b052c58d73e6c750&amp;oe=5F9BE3BD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716547781"/>
                  </a:ext>
                </a:extLst>
              </a:tr>
            </a:tbl>
          </a:graphicData>
        </a:graphic>
      </p:graphicFrame>
      <p:sp>
        <p:nvSpPr>
          <p:cNvPr id="4" name="Text Placeholder 3">
            <a:extLst>
              <a:ext uri="{FF2B5EF4-FFF2-40B4-BE49-F238E27FC236}">
                <a16:creationId xmlns:a16="http://schemas.microsoft.com/office/drawing/2014/main" id="{F6F56514-C509-40F1-AAE5-F8A09516006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616674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B3F89-36CE-47F3-9CAA-F4ECEFC6B8F5}"/>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742876D1-1E7F-4222-B2A0-2D11842C4870}"/>
              </a:ext>
            </a:extLst>
          </p:cNvPr>
          <p:cNvGraphicFramePr>
            <a:graphicFrameLocks noGrp="1"/>
          </p:cNvGraphicFramePr>
          <p:nvPr>
            <p:ph type="tbl" sz="quarter" idx="13"/>
            <p:extLst>
              <p:ext uri="{D42A27DB-BD31-4B8C-83A1-F6EECF244321}">
                <p14:modId xmlns:p14="http://schemas.microsoft.com/office/powerpoint/2010/main" val="255023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15770818"/>
                    </a:ext>
                  </a:extLst>
                </a:gridCol>
                <a:gridCol w="740664">
                  <a:extLst>
                    <a:ext uri="{9D8B030D-6E8A-4147-A177-3AD203B41FA5}">
                      <a16:colId xmlns:a16="http://schemas.microsoft.com/office/drawing/2014/main" val="3592994100"/>
                    </a:ext>
                  </a:extLst>
                </a:gridCol>
                <a:gridCol w="740664">
                  <a:extLst>
                    <a:ext uri="{9D8B030D-6E8A-4147-A177-3AD203B41FA5}">
                      <a16:colId xmlns:a16="http://schemas.microsoft.com/office/drawing/2014/main" val="800059944"/>
                    </a:ext>
                  </a:extLst>
                </a:gridCol>
                <a:gridCol w="740664">
                  <a:extLst>
                    <a:ext uri="{9D8B030D-6E8A-4147-A177-3AD203B41FA5}">
                      <a16:colId xmlns:a16="http://schemas.microsoft.com/office/drawing/2014/main" val="398935346"/>
                    </a:ext>
                  </a:extLst>
                </a:gridCol>
                <a:gridCol w="740664">
                  <a:extLst>
                    <a:ext uri="{9D8B030D-6E8A-4147-A177-3AD203B41FA5}">
                      <a16:colId xmlns:a16="http://schemas.microsoft.com/office/drawing/2014/main" val="4267087829"/>
                    </a:ext>
                  </a:extLst>
                </a:gridCol>
                <a:gridCol w="740664">
                  <a:extLst>
                    <a:ext uri="{9D8B030D-6E8A-4147-A177-3AD203B41FA5}">
                      <a16:colId xmlns:a16="http://schemas.microsoft.com/office/drawing/2014/main" val="1510523543"/>
                    </a:ext>
                  </a:extLst>
                </a:gridCol>
                <a:gridCol w="740664">
                  <a:extLst>
                    <a:ext uri="{9D8B030D-6E8A-4147-A177-3AD203B41FA5}">
                      <a16:colId xmlns:a16="http://schemas.microsoft.com/office/drawing/2014/main" val="2346376199"/>
                    </a:ext>
                  </a:extLst>
                </a:gridCol>
                <a:gridCol w="740664">
                  <a:extLst>
                    <a:ext uri="{9D8B030D-6E8A-4147-A177-3AD203B41FA5}">
                      <a16:colId xmlns:a16="http://schemas.microsoft.com/office/drawing/2014/main" val="17452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7413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https://scontent-iad3-1.xx.fbcdn.net/v/t15.13418-10/s720x720/120579525_3256559224461666_1246211215298760720_n.jpg?_nc_cat=101&amp;_nc_sid=ad6a45&amp;_nc_ohc=jOAAYylrmasAX8eqGw5&amp;_nc_ht=scontent-iad3-1.xx&amp;tp=7&amp;oh=fbd09dcf15a4e36b25342895c3f6bdc8&amp;oe=5F9B6DAD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a:t>
                      </a:r>
                    </a:p>
                  </a:txBody>
                  <a:tcPr/>
                </a:tc>
                <a:extLst>
                  <a:ext uri="{0D108BD9-81ED-4DB2-BD59-A6C34878D82A}">
                    <a16:rowId xmlns:a16="http://schemas.microsoft.com/office/drawing/2014/main" val="27519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https://scontent-iad3-1.xx.fbcdn.net/v/t1.0-9/s720x720/118787706_1364294430442757_8419345196281215408_n.jpg?_nc_cat=111&amp;_nc_sid=110474&amp;_nc_ohc=2FNk6BMaNFIAX-D7FeO&amp;_nc_ht=scontent-iad3-1.xx&amp;tp=7&amp;oh=1e2e094c267e7ef54f5a48e580f9113a&amp;oe=5F9BB649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768523993"/>
                  </a:ext>
                </a:extLst>
              </a:tr>
            </a:tbl>
          </a:graphicData>
        </a:graphic>
      </p:graphicFrame>
      <p:sp>
        <p:nvSpPr>
          <p:cNvPr id="4" name="Text Placeholder 3">
            <a:extLst>
              <a:ext uri="{FF2B5EF4-FFF2-40B4-BE49-F238E27FC236}">
                <a16:creationId xmlns:a16="http://schemas.microsoft.com/office/drawing/2014/main" id="{8487FD64-D1B3-4898-B26B-EE3B8BA2A6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1138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C4785-0CA8-4CEE-8D00-8EA73452279D}"/>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9C0EBE57-C906-411F-9A18-94231FC2BDE2}"/>
              </a:ext>
            </a:extLst>
          </p:cNvPr>
          <p:cNvGraphicFramePr>
            <a:graphicFrameLocks noGrp="1"/>
          </p:cNvGraphicFramePr>
          <p:nvPr>
            <p:ph type="tbl" sz="quarter" idx="13"/>
            <p:extLst>
              <p:ext uri="{D42A27DB-BD31-4B8C-83A1-F6EECF244321}">
                <p14:modId xmlns:p14="http://schemas.microsoft.com/office/powerpoint/2010/main" val="375340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9998062"/>
                    </a:ext>
                  </a:extLst>
                </a:gridCol>
                <a:gridCol w="740664">
                  <a:extLst>
                    <a:ext uri="{9D8B030D-6E8A-4147-A177-3AD203B41FA5}">
                      <a16:colId xmlns:a16="http://schemas.microsoft.com/office/drawing/2014/main" val="2943205080"/>
                    </a:ext>
                  </a:extLst>
                </a:gridCol>
                <a:gridCol w="740664">
                  <a:extLst>
                    <a:ext uri="{9D8B030D-6E8A-4147-A177-3AD203B41FA5}">
                      <a16:colId xmlns:a16="http://schemas.microsoft.com/office/drawing/2014/main" val="2577368338"/>
                    </a:ext>
                  </a:extLst>
                </a:gridCol>
                <a:gridCol w="740664">
                  <a:extLst>
                    <a:ext uri="{9D8B030D-6E8A-4147-A177-3AD203B41FA5}">
                      <a16:colId xmlns:a16="http://schemas.microsoft.com/office/drawing/2014/main" val="360196350"/>
                    </a:ext>
                  </a:extLst>
                </a:gridCol>
                <a:gridCol w="740664">
                  <a:extLst>
                    <a:ext uri="{9D8B030D-6E8A-4147-A177-3AD203B41FA5}">
                      <a16:colId xmlns:a16="http://schemas.microsoft.com/office/drawing/2014/main" val="2750673159"/>
                    </a:ext>
                  </a:extLst>
                </a:gridCol>
                <a:gridCol w="740664">
                  <a:extLst>
                    <a:ext uri="{9D8B030D-6E8A-4147-A177-3AD203B41FA5}">
                      <a16:colId xmlns:a16="http://schemas.microsoft.com/office/drawing/2014/main" val="2510224925"/>
                    </a:ext>
                  </a:extLst>
                </a:gridCol>
                <a:gridCol w="740664">
                  <a:extLst>
                    <a:ext uri="{9D8B030D-6E8A-4147-A177-3AD203B41FA5}">
                      <a16:colId xmlns:a16="http://schemas.microsoft.com/office/drawing/2014/main" val="3761879558"/>
                    </a:ext>
                  </a:extLst>
                </a:gridCol>
                <a:gridCol w="740664">
                  <a:extLst>
                    <a:ext uri="{9D8B030D-6E8A-4147-A177-3AD203B41FA5}">
                      <a16:colId xmlns:a16="http://schemas.microsoft.com/office/drawing/2014/main" val="3835962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89565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jN5RA&amp;_nc_oc=AQmCGvUhGcm98F5VRobF9i2uk96XkGIINWM7ByLkJk2TtdDSI6CW-BOZ6BXg-B3et_I&amp;_nc_ht=scontent-iad3-1.xx&amp;tp=6&amp;oh=69aac539627c22e8789a9e9110d32583&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140216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https://scontent-iad3-1.xx.fbcdn.net/v/t15.13418-10/s720x720/120351861_361982864981603_207640148779861507_n.jpg?_nc_cat=100&amp;_nc_sid=ad6a45&amp;_nc_ohc=-AkkthNSBzMAX_Yfo8p&amp;_nc_ht=scontent-iad3-1.xx&amp;tp=7&amp;oh=e653385b851abb871aa4fdac9fba2bc8&amp;oe=5F9AD3A0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141358220"/>
                  </a:ext>
                </a:extLst>
              </a:tr>
            </a:tbl>
          </a:graphicData>
        </a:graphic>
      </p:graphicFrame>
      <p:sp>
        <p:nvSpPr>
          <p:cNvPr id="4" name="Text Placeholder 3">
            <a:extLst>
              <a:ext uri="{FF2B5EF4-FFF2-40B4-BE49-F238E27FC236}">
                <a16:creationId xmlns:a16="http://schemas.microsoft.com/office/drawing/2014/main" id="{15966482-9CD9-4ABE-8790-1CF2F752615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7070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65C8F-C3FE-49EC-8195-10C4C754A725}"/>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E072667F-78A5-4436-8777-92F9AFFF6BDD}"/>
              </a:ext>
            </a:extLst>
          </p:cNvPr>
          <p:cNvGraphicFramePr>
            <a:graphicFrameLocks noGrp="1"/>
          </p:cNvGraphicFramePr>
          <p:nvPr>
            <p:ph type="tbl" sz="quarter" idx="13"/>
            <p:extLst>
              <p:ext uri="{D42A27DB-BD31-4B8C-83A1-F6EECF244321}">
                <p14:modId xmlns:p14="http://schemas.microsoft.com/office/powerpoint/2010/main" val="285493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53466160"/>
                    </a:ext>
                  </a:extLst>
                </a:gridCol>
                <a:gridCol w="740664">
                  <a:extLst>
                    <a:ext uri="{9D8B030D-6E8A-4147-A177-3AD203B41FA5}">
                      <a16:colId xmlns:a16="http://schemas.microsoft.com/office/drawing/2014/main" val="3289891445"/>
                    </a:ext>
                  </a:extLst>
                </a:gridCol>
                <a:gridCol w="740664">
                  <a:extLst>
                    <a:ext uri="{9D8B030D-6E8A-4147-A177-3AD203B41FA5}">
                      <a16:colId xmlns:a16="http://schemas.microsoft.com/office/drawing/2014/main" val="2035351873"/>
                    </a:ext>
                  </a:extLst>
                </a:gridCol>
                <a:gridCol w="740664">
                  <a:extLst>
                    <a:ext uri="{9D8B030D-6E8A-4147-A177-3AD203B41FA5}">
                      <a16:colId xmlns:a16="http://schemas.microsoft.com/office/drawing/2014/main" val="1938069264"/>
                    </a:ext>
                  </a:extLst>
                </a:gridCol>
                <a:gridCol w="740664">
                  <a:extLst>
                    <a:ext uri="{9D8B030D-6E8A-4147-A177-3AD203B41FA5}">
                      <a16:colId xmlns:a16="http://schemas.microsoft.com/office/drawing/2014/main" val="3326760273"/>
                    </a:ext>
                  </a:extLst>
                </a:gridCol>
                <a:gridCol w="740664">
                  <a:extLst>
                    <a:ext uri="{9D8B030D-6E8A-4147-A177-3AD203B41FA5}">
                      <a16:colId xmlns:a16="http://schemas.microsoft.com/office/drawing/2014/main" val="3585168907"/>
                    </a:ext>
                  </a:extLst>
                </a:gridCol>
                <a:gridCol w="740664">
                  <a:extLst>
                    <a:ext uri="{9D8B030D-6E8A-4147-A177-3AD203B41FA5}">
                      <a16:colId xmlns:a16="http://schemas.microsoft.com/office/drawing/2014/main" val="561223043"/>
                    </a:ext>
                  </a:extLst>
                </a:gridCol>
                <a:gridCol w="740664">
                  <a:extLst>
                    <a:ext uri="{9D8B030D-6E8A-4147-A177-3AD203B41FA5}">
                      <a16:colId xmlns:a16="http://schemas.microsoft.com/office/drawing/2014/main" val="396399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79110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https://scontent-iad3-1.xx.fbcdn.net/v/t1.0-9/s720x720/118761052_1362428583962675_8522567912043011392_n.jpg?_nc_cat=111&amp;_nc_sid=110474&amp;_nc_ohc=iBWiK1bVOYgAX8lbbEG&amp;_nc_ht=scontent-iad3-1.xx&amp;tp=7&amp;oh=b363599507bff3d9a0ae8731b19a5c8f&amp;oe=5F9A19BA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240577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https://scontent-iad3-1.xx.fbcdn.net/v/t1.0-9/p720x720/119025134_1368681760004024_2152477340176887366_n.jpg?_nc_cat=101&amp;_nc_sid=110474&amp;_nc_ohc=pk3NGilhmecAX-BZQSK&amp;_nc_ht=scontent-iad3-1.xx&amp;tp=6&amp;oh=d788aa665c0a2e0cc0d0c839d5480302&amp;oe=5F9C25DD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328274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https://scontent-iad3-1.xx.fbcdn.net/v/t1.0-9/p720x720/119003653_1368681363337397_9203679984102089054_n.jpg?_nc_cat=103&amp;_nc_sid=110474&amp;_nc_ohc=lFp6x3lmL2kAX8rBDWI&amp;_nc_ht=scontent-iad3-1.xx&amp;tp=6&amp;oh=998c9ec82b90e9cba7542cb0ceca2627&amp;oe=5F9C6CAA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495884690"/>
                  </a:ext>
                </a:extLst>
              </a:tr>
            </a:tbl>
          </a:graphicData>
        </a:graphic>
      </p:graphicFrame>
      <p:sp>
        <p:nvSpPr>
          <p:cNvPr id="4" name="Text Placeholder 3">
            <a:extLst>
              <a:ext uri="{FF2B5EF4-FFF2-40B4-BE49-F238E27FC236}">
                <a16:creationId xmlns:a16="http://schemas.microsoft.com/office/drawing/2014/main" id="{DD854AFB-63F2-44F0-ACF0-D4080FE1AB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12244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0F864-2EBE-4131-9CD3-1E70F2813D13}"/>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63E7CEBB-C2D7-428B-9694-EB5EFC9A74F5}"/>
              </a:ext>
            </a:extLst>
          </p:cNvPr>
          <p:cNvGraphicFramePr>
            <a:graphicFrameLocks noGrp="1"/>
          </p:cNvGraphicFramePr>
          <p:nvPr>
            <p:ph type="tbl" sz="quarter" idx="13"/>
            <p:extLst>
              <p:ext uri="{D42A27DB-BD31-4B8C-83A1-F6EECF244321}">
                <p14:modId xmlns:p14="http://schemas.microsoft.com/office/powerpoint/2010/main" val="254505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28693008"/>
                    </a:ext>
                  </a:extLst>
                </a:gridCol>
                <a:gridCol w="740664">
                  <a:extLst>
                    <a:ext uri="{9D8B030D-6E8A-4147-A177-3AD203B41FA5}">
                      <a16:colId xmlns:a16="http://schemas.microsoft.com/office/drawing/2014/main" val="183428411"/>
                    </a:ext>
                  </a:extLst>
                </a:gridCol>
                <a:gridCol w="740664">
                  <a:extLst>
                    <a:ext uri="{9D8B030D-6E8A-4147-A177-3AD203B41FA5}">
                      <a16:colId xmlns:a16="http://schemas.microsoft.com/office/drawing/2014/main" val="3486294187"/>
                    </a:ext>
                  </a:extLst>
                </a:gridCol>
                <a:gridCol w="740664">
                  <a:extLst>
                    <a:ext uri="{9D8B030D-6E8A-4147-A177-3AD203B41FA5}">
                      <a16:colId xmlns:a16="http://schemas.microsoft.com/office/drawing/2014/main" val="2498525119"/>
                    </a:ext>
                  </a:extLst>
                </a:gridCol>
                <a:gridCol w="740664">
                  <a:extLst>
                    <a:ext uri="{9D8B030D-6E8A-4147-A177-3AD203B41FA5}">
                      <a16:colId xmlns:a16="http://schemas.microsoft.com/office/drawing/2014/main" val="918714643"/>
                    </a:ext>
                  </a:extLst>
                </a:gridCol>
                <a:gridCol w="740664">
                  <a:extLst>
                    <a:ext uri="{9D8B030D-6E8A-4147-A177-3AD203B41FA5}">
                      <a16:colId xmlns:a16="http://schemas.microsoft.com/office/drawing/2014/main" val="4002475180"/>
                    </a:ext>
                  </a:extLst>
                </a:gridCol>
                <a:gridCol w="740664">
                  <a:extLst>
                    <a:ext uri="{9D8B030D-6E8A-4147-A177-3AD203B41FA5}">
                      <a16:colId xmlns:a16="http://schemas.microsoft.com/office/drawing/2014/main" val="4120311864"/>
                    </a:ext>
                  </a:extLst>
                </a:gridCol>
                <a:gridCol w="740664">
                  <a:extLst>
                    <a:ext uri="{9D8B030D-6E8A-4147-A177-3AD203B41FA5}">
                      <a16:colId xmlns:a16="http://schemas.microsoft.com/office/drawing/2014/main" val="762352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774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https://scontent-iad3-1.xx.fbcdn.net/v/t1.0-9/p720x720/119569867_1373477892857744_1356509640074390323_n.jpg?_nc_cat=107&amp;_nc_sid=110474&amp;_nc_ohc=r6eFomIT3kEAX8pFgdD&amp;_nc_ht=scontent-iad3-1.xx&amp;tp=6&amp;oh=00210a3f6780a3b20e0f6b6fa0544b56&amp;oe=5F9B8759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403631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https://scontent-iad3-1.xx.fbcdn.net/v/t15.13418-10/s720x720/120134933_350793052705662_3359610912148145965_n.jpg?_nc_cat=102&amp;_nc_sid=ad6a45&amp;_nc_ohc=ODfpBoXDwSMAX-T5MM6&amp;_nc_ht=scontent-iad3-1.xx&amp;tp=7&amp;oh=fb424779247bc0762283130b741512aa&amp;oe=5F9A773B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57796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https://scontent-iad3-1.xx.fbcdn.net/v/t1.0-9/p720x720/119064067_1370012026537664_1948713601323410577_n.jpg?_nc_cat=108&amp;_nc_sid=110474&amp;_nc_ohc=-871ePtGYg0AX-WboEt&amp;_nc_ht=scontent-iad3-1.xx&amp;tp=6&amp;oh=a00a9dcc190dfe1d66dbba4330f10b5e&amp;oe=5F9BD3F8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524667183"/>
                  </a:ext>
                </a:extLst>
              </a:tr>
            </a:tbl>
          </a:graphicData>
        </a:graphic>
      </p:graphicFrame>
      <p:sp>
        <p:nvSpPr>
          <p:cNvPr id="4" name="Text Placeholder 3">
            <a:extLst>
              <a:ext uri="{FF2B5EF4-FFF2-40B4-BE49-F238E27FC236}">
                <a16:creationId xmlns:a16="http://schemas.microsoft.com/office/drawing/2014/main" id="{75346817-AA4A-4AEC-B073-BF2F500998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69295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BDBB-8E21-4888-A221-26E120262917}"/>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F2C94393-047A-45AE-9DA7-12D5AF8A0ADC}"/>
              </a:ext>
            </a:extLst>
          </p:cNvPr>
          <p:cNvGraphicFramePr>
            <a:graphicFrameLocks noGrp="1"/>
          </p:cNvGraphicFramePr>
          <p:nvPr>
            <p:ph type="tbl" sz="quarter" idx="13"/>
            <p:extLst>
              <p:ext uri="{D42A27DB-BD31-4B8C-83A1-F6EECF244321}">
                <p14:modId xmlns:p14="http://schemas.microsoft.com/office/powerpoint/2010/main" val="336497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91455233"/>
                    </a:ext>
                  </a:extLst>
                </a:gridCol>
                <a:gridCol w="740664">
                  <a:extLst>
                    <a:ext uri="{9D8B030D-6E8A-4147-A177-3AD203B41FA5}">
                      <a16:colId xmlns:a16="http://schemas.microsoft.com/office/drawing/2014/main" val="2232686390"/>
                    </a:ext>
                  </a:extLst>
                </a:gridCol>
                <a:gridCol w="740664">
                  <a:extLst>
                    <a:ext uri="{9D8B030D-6E8A-4147-A177-3AD203B41FA5}">
                      <a16:colId xmlns:a16="http://schemas.microsoft.com/office/drawing/2014/main" val="1533974832"/>
                    </a:ext>
                  </a:extLst>
                </a:gridCol>
                <a:gridCol w="740664">
                  <a:extLst>
                    <a:ext uri="{9D8B030D-6E8A-4147-A177-3AD203B41FA5}">
                      <a16:colId xmlns:a16="http://schemas.microsoft.com/office/drawing/2014/main" val="4079947595"/>
                    </a:ext>
                  </a:extLst>
                </a:gridCol>
                <a:gridCol w="740664">
                  <a:extLst>
                    <a:ext uri="{9D8B030D-6E8A-4147-A177-3AD203B41FA5}">
                      <a16:colId xmlns:a16="http://schemas.microsoft.com/office/drawing/2014/main" val="3093121989"/>
                    </a:ext>
                  </a:extLst>
                </a:gridCol>
                <a:gridCol w="740664">
                  <a:extLst>
                    <a:ext uri="{9D8B030D-6E8A-4147-A177-3AD203B41FA5}">
                      <a16:colId xmlns:a16="http://schemas.microsoft.com/office/drawing/2014/main" val="227194317"/>
                    </a:ext>
                  </a:extLst>
                </a:gridCol>
                <a:gridCol w="740664">
                  <a:extLst>
                    <a:ext uri="{9D8B030D-6E8A-4147-A177-3AD203B41FA5}">
                      <a16:colId xmlns:a16="http://schemas.microsoft.com/office/drawing/2014/main" val="1791422849"/>
                    </a:ext>
                  </a:extLst>
                </a:gridCol>
                <a:gridCol w="740664">
                  <a:extLst>
                    <a:ext uri="{9D8B030D-6E8A-4147-A177-3AD203B41FA5}">
                      <a16:colId xmlns:a16="http://schemas.microsoft.com/office/drawing/2014/main" val="309561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3170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https://scontent-iad3-1.xx.fbcdn.net/v/t15.13418-10/s720x720/120390482_831118580961093_2391517592017914314_n.jpg?_nc_cat=111&amp;_nc_sid=ad6a45&amp;_nc_ohc=lxI6766R84MAX_SXqTC&amp;_nc_ht=scontent-iad3-1.xx&amp;tp=7&amp;oh=7c3c00e2905041613f7523d87e36a8e6&amp;oe=5F9B3758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201945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https://scontent-iad3-1.xx.fbcdn.net/v/t15.13418-10/p720x720/119571257_659654294928950_2781619100060576090_n.jpg?_nc_cat=110&amp;_nc_sid=ad6a45&amp;_nc_ohc=qpSxESvdnIUAX_uZMaw&amp;_nc_ht=scontent-iad3-1.xx&amp;tp=6&amp;oh=3bdb0e1559b2afda897de5cd2a262a29&amp;oe=5F9A5BDF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15611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https://scontent-iad3-1.xx.fbcdn.net/v/t1.0-9/p720x720/120313109_1384442715094595_357592509088631554_n.jpg?_nc_cat=105&amp;_nc_sid=110474&amp;_nc_ohc=lcItPLrbU5gAX97Pdot&amp;_nc_ht=scontent-iad3-1.xx&amp;tp=6&amp;oh=f48184df73dad8c7cc265aded8fd76d1&amp;oe=5F9B20E6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2601627750"/>
                  </a:ext>
                </a:extLst>
              </a:tr>
            </a:tbl>
          </a:graphicData>
        </a:graphic>
      </p:graphicFrame>
      <p:sp>
        <p:nvSpPr>
          <p:cNvPr id="4" name="Text Placeholder 3">
            <a:extLst>
              <a:ext uri="{FF2B5EF4-FFF2-40B4-BE49-F238E27FC236}">
                <a16:creationId xmlns:a16="http://schemas.microsoft.com/office/drawing/2014/main" id="{891836C5-A514-4465-A8B2-7B4C471B923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04443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E02A4-B470-47CE-926F-BF7B8D946082}"/>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7D2E0485-A0B8-43A0-955A-1C8B96C1BC28}"/>
              </a:ext>
            </a:extLst>
          </p:cNvPr>
          <p:cNvGraphicFramePr>
            <a:graphicFrameLocks noGrp="1"/>
          </p:cNvGraphicFramePr>
          <p:nvPr>
            <p:ph type="tbl" sz="quarter" idx="13"/>
            <p:extLst>
              <p:ext uri="{D42A27DB-BD31-4B8C-83A1-F6EECF244321}">
                <p14:modId xmlns:p14="http://schemas.microsoft.com/office/powerpoint/2010/main" val="32316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95470898"/>
                    </a:ext>
                  </a:extLst>
                </a:gridCol>
                <a:gridCol w="740664">
                  <a:extLst>
                    <a:ext uri="{9D8B030D-6E8A-4147-A177-3AD203B41FA5}">
                      <a16:colId xmlns:a16="http://schemas.microsoft.com/office/drawing/2014/main" val="304972833"/>
                    </a:ext>
                  </a:extLst>
                </a:gridCol>
                <a:gridCol w="740664">
                  <a:extLst>
                    <a:ext uri="{9D8B030D-6E8A-4147-A177-3AD203B41FA5}">
                      <a16:colId xmlns:a16="http://schemas.microsoft.com/office/drawing/2014/main" val="655356645"/>
                    </a:ext>
                  </a:extLst>
                </a:gridCol>
                <a:gridCol w="740664">
                  <a:extLst>
                    <a:ext uri="{9D8B030D-6E8A-4147-A177-3AD203B41FA5}">
                      <a16:colId xmlns:a16="http://schemas.microsoft.com/office/drawing/2014/main" val="614449885"/>
                    </a:ext>
                  </a:extLst>
                </a:gridCol>
                <a:gridCol w="740664">
                  <a:extLst>
                    <a:ext uri="{9D8B030D-6E8A-4147-A177-3AD203B41FA5}">
                      <a16:colId xmlns:a16="http://schemas.microsoft.com/office/drawing/2014/main" val="1249582870"/>
                    </a:ext>
                  </a:extLst>
                </a:gridCol>
                <a:gridCol w="740664">
                  <a:extLst>
                    <a:ext uri="{9D8B030D-6E8A-4147-A177-3AD203B41FA5}">
                      <a16:colId xmlns:a16="http://schemas.microsoft.com/office/drawing/2014/main" val="4028278904"/>
                    </a:ext>
                  </a:extLst>
                </a:gridCol>
                <a:gridCol w="740664">
                  <a:extLst>
                    <a:ext uri="{9D8B030D-6E8A-4147-A177-3AD203B41FA5}">
                      <a16:colId xmlns:a16="http://schemas.microsoft.com/office/drawing/2014/main" val="2187482103"/>
                    </a:ext>
                  </a:extLst>
                </a:gridCol>
                <a:gridCol w="740664">
                  <a:extLst>
                    <a:ext uri="{9D8B030D-6E8A-4147-A177-3AD203B41FA5}">
                      <a16:colId xmlns:a16="http://schemas.microsoft.com/office/drawing/2014/main" val="239255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3256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https://scontent-iad3-1.xx.fbcdn.net/v/t15.13418-10/p720x720/119475455_348935676284174_2620834373889683821_n.jpg?_nc_cat=104&amp;_nc_sid=ad6a45&amp;_nc_ohc=X3IObjNbkAMAX_wWBho&amp;_nc_ht=scontent-iad3-1.xx&amp;tp=6&amp;oh=e4d28ba986385373b501b16d9732197d&amp;oe=5F9A9840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29503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https://scontent-iad3-1.xx.fbcdn.net/v/t15.13418-10/s720x720/119439453_2721687694815956_6338144870544802370_n.jpg?_nc_cat=102&amp;_nc_sid=ad6a45&amp;_nc_ohc=6tmWQOGyMlQAX_fA1Wy&amp;_nc_ht=scontent-iad3-1.xx&amp;tp=7&amp;oh=8131b9d6444e7a278b3d2872563e82ad&amp;oe=5F9A65E6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37974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https://scontent-iad3-1.xx.fbcdn.net/v/t15.13418-10/s720x720/120542544_792396088188765_6802220036716055002_n.jpg?_nc_cat=103&amp;_nc_sid=ad6a45&amp;_nc_ohc=gzAdNaTfXH0AX8qqObz&amp;_nc_ht=scontent-iad3-1.xx&amp;tp=7&amp;oh=904bb277b791d9e791ab4772e33bd8b5&amp;oe=5F98FB0B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780696076"/>
                  </a:ext>
                </a:extLst>
              </a:tr>
            </a:tbl>
          </a:graphicData>
        </a:graphic>
      </p:graphicFrame>
      <p:sp>
        <p:nvSpPr>
          <p:cNvPr id="4" name="Text Placeholder 3">
            <a:extLst>
              <a:ext uri="{FF2B5EF4-FFF2-40B4-BE49-F238E27FC236}">
                <a16:creationId xmlns:a16="http://schemas.microsoft.com/office/drawing/2014/main" id="{1093CECE-5BB0-4A8C-9179-6C3879C1BFC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12211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8CEC-7096-4853-927C-626C66411379}"/>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B89182D1-2B96-4A94-AE74-44D97B5551B2}"/>
              </a:ext>
            </a:extLst>
          </p:cNvPr>
          <p:cNvGraphicFramePr>
            <a:graphicFrameLocks noGrp="1"/>
          </p:cNvGraphicFramePr>
          <p:nvPr>
            <p:ph type="tbl" sz="quarter" idx="13"/>
            <p:extLst>
              <p:ext uri="{D42A27DB-BD31-4B8C-83A1-F6EECF244321}">
                <p14:modId xmlns:p14="http://schemas.microsoft.com/office/powerpoint/2010/main" val="67875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16711509"/>
                    </a:ext>
                  </a:extLst>
                </a:gridCol>
                <a:gridCol w="740664">
                  <a:extLst>
                    <a:ext uri="{9D8B030D-6E8A-4147-A177-3AD203B41FA5}">
                      <a16:colId xmlns:a16="http://schemas.microsoft.com/office/drawing/2014/main" val="4175171934"/>
                    </a:ext>
                  </a:extLst>
                </a:gridCol>
                <a:gridCol w="740664">
                  <a:extLst>
                    <a:ext uri="{9D8B030D-6E8A-4147-A177-3AD203B41FA5}">
                      <a16:colId xmlns:a16="http://schemas.microsoft.com/office/drawing/2014/main" val="4050243812"/>
                    </a:ext>
                  </a:extLst>
                </a:gridCol>
                <a:gridCol w="740664">
                  <a:extLst>
                    <a:ext uri="{9D8B030D-6E8A-4147-A177-3AD203B41FA5}">
                      <a16:colId xmlns:a16="http://schemas.microsoft.com/office/drawing/2014/main" val="517819772"/>
                    </a:ext>
                  </a:extLst>
                </a:gridCol>
                <a:gridCol w="740664">
                  <a:extLst>
                    <a:ext uri="{9D8B030D-6E8A-4147-A177-3AD203B41FA5}">
                      <a16:colId xmlns:a16="http://schemas.microsoft.com/office/drawing/2014/main" val="2455592947"/>
                    </a:ext>
                  </a:extLst>
                </a:gridCol>
                <a:gridCol w="740664">
                  <a:extLst>
                    <a:ext uri="{9D8B030D-6E8A-4147-A177-3AD203B41FA5}">
                      <a16:colId xmlns:a16="http://schemas.microsoft.com/office/drawing/2014/main" val="3437118639"/>
                    </a:ext>
                  </a:extLst>
                </a:gridCol>
                <a:gridCol w="740664">
                  <a:extLst>
                    <a:ext uri="{9D8B030D-6E8A-4147-A177-3AD203B41FA5}">
                      <a16:colId xmlns:a16="http://schemas.microsoft.com/office/drawing/2014/main" val="1402306881"/>
                    </a:ext>
                  </a:extLst>
                </a:gridCol>
                <a:gridCol w="740664">
                  <a:extLst>
                    <a:ext uri="{9D8B030D-6E8A-4147-A177-3AD203B41FA5}">
                      <a16:colId xmlns:a16="http://schemas.microsoft.com/office/drawing/2014/main" val="56461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6586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https://scontent-iad3-1.xx.fbcdn.net/v/t15.13418-10/s720x720/120330995_824202401656984_4128764297057283649_n.jpg?_nc_cat=110&amp;_nc_sid=ad6a45&amp;_nc_ohc=cWa8B6KTWTMAX_fgea8&amp;_nc_ht=scontent-iad3-1.xx&amp;tp=7&amp;oh=23fd8385388074d0cabfb789cff51f78&amp;oe=5F9B5DC4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66368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https://scontent-iad3-1.xx.fbcdn.net/v/t15.13418-10/s720x720/120389131_257881802147056_1792690508321252775_n.jpg?_nc_cat=105&amp;_nc_sid=ad6a45&amp;_nc_ohc=IicvzGHgDkEAX86Gc82&amp;_nc_ht=scontent-iad3-1.xx&amp;tp=7&amp;oh=4b4797fb1e52e0b69d6ab9abf6e04b86&amp;oe=5F9B7B73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716455637"/>
                  </a:ext>
                </a:extLst>
              </a:tr>
            </a:tbl>
          </a:graphicData>
        </a:graphic>
      </p:graphicFrame>
      <p:sp>
        <p:nvSpPr>
          <p:cNvPr id="4" name="Text Placeholder 3">
            <a:extLst>
              <a:ext uri="{FF2B5EF4-FFF2-40B4-BE49-F238E27FC236}">
                <a16:creationId xmlns:a16="http://schemas.microsoft.com/office/drawing/2014/main" id="{018C91C9-C5DE-4E23-9AFC-A1CFD92F45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351646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9D4C2-D04F-4804-BC61-E0A4895CD910}"/>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D60FCE65-4CC4-4213-B2C1-38EE660E4706}"/>
              </a:ext>
            </a:extLst>
          </p:cNvPr>
          <p:cNvGraphicFramePr>
            <a:graphicFrameLocks noGrp="1"/>
          </p:cNvGraphicFramePr>
          <p:nvPr>
            <p:ph type="tbl" sz="quarter" idx="13"/>
            <p:extLst>
              <p:ext uri="{D42A27DB-BD31-4B8C-83A1-F6EECF244321}">
                <p14:modId xmlns:p14="http://schemas.microsoft.com/office/powerpoint/2010/main" val="348956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0378896"/>
                    </a:ext>
                  </a:extLst>
                </a:gridCol>
                <a:gridCol w="987552">
                  <a:extLst>
                    <a:ext uri="{9D8B030D-6E8A-4147-A177-3AD203B41FA5}">
                      <a16:colId xmlns:a16="http://schemas.microsoft.com/office/drawing/2014/main" val="440366146"/>
                    </a:ext>
                  </a:extLst>
                </a:gridCol>
                <a:gridCol w="987552">
                  <a:extLst>
                    <a:ext uri="{9D8B030D-6E8A-4147-A177-3AD203B41FA5}">
                      <a16:colId xmlns:a16="http://schemas.microsoft.com/office/drawing/2014/main" val="569404887"/>
                    </a:ext>
                  </a:extLst>
                </a:gridCol>
                <a:gridCol w="987552">
                  <a:extLst>
                    <a:ext uri="{9D8B030D-6E8A-4147-A177-3AD203B41FA5}">
                      <a16:colId xmlns:a16="http://schemas.microsoft.com/office/drawing/2014/main" val="3778348758"/>
                    </a:ext>
                  </a:extLst>
                </a:gridCol>
                <a:gridCol w="987552">
                  <a:extLst>
                    <a:ext uri="{9D8B030D-6E8A-4147-A177-3AD203B41FA5}">
                      <a16:colId xmlns:a16="http://schemas.microsoft.com/office/drawing/2014/main" val="3665542299"/>
                    </a:ext>
                  </a:extLst>
                </a:gridCol>
                <a:gridCol w="987552">
                  <a:extLst>
                    <a:ext uri="{9D8B030D-6E8A-4147-A177-3AD203B41FA5}">
                      <a16:colId xmlns:a16="http://schemas.microsoft.com/office/drawing/2014/main" val="651400237"/>
                    </a:ext>
                  </a:extLst>
                </a:gridCol>
                <a:gridCol w="987552">
                  <a:extLst>
                    <a:ext uri="{9D8B030D-6E8A-4147-A177-3AD203B41FA5}">
                      <a16:colId xmlns:a16="http://schemas.microsoft.com/office/drawing/2014/main" val="144845891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87800788"/>
                  </a:ext>
                </a:extLst>
              </a:tr>
              <a:tr h="370840">
                <a:tc>
                  <a:txBody>
                    <a:bodyPr/>
                    <a:lstStyle/>
                    <a:p>
                      <a:r>
                        <a:rPr lang="en-US" sz="1000"/>
                        <a:t>Al Salam Bank-Bahrain B.S.C</a:t>
                      </a:r>
                    </a:p>
                  </a:txBody>
                  <a:tcPr/>
                </a:tc>
                <a:tc>
                  <a:txBody>
                    <a:bodyPr/>
                    <a:lstStyle/>
                    <a:p>
                      <a:r>
                        <a:rPr lang="en-US" sz="1000"/>
                        <a:t>452354</a:t>
                      </a:r>
                    </a:p>
                  </a:txBody>
                  <a:tcPr/>
                </a:tc>
                <a:tc>
                  <a:txBody>
                    <a:bodyPr/>
                    <a:lstStyle/>
                    <a:p>
                      <a:r>
                        <a:rPr lang="en-US" sz="1000"/>
                        <a:t>155060</a:t>
                      </a:r>
                    </a:p>
                  </a:txBody>
                  <a:tcPr/>
                </a:tc>
                <a:tc>
                  <a:txBody>
                    <a:bodyPr/>
                    <a:lstStyle/>
                    <a:p>
                      <a:r>
                        <a:rPr lang="en-US" sz="1000"/>
                        <a:t>76082</a:t>
                      </a:r>
                    </a:p>
                  </a:txBody>
                  <a:tcPr/>
                </a:tc>
                <a:tc>
                  <a:txBody>
                    <a:bodyPr/>
                    <a:lstStyle/>
                    <a:p>
                      <a:r>
                        <a:rPr lang="en-US" sz="1000"/>
                        <a:t>451788</a:t>
                      </a:r>
                    </a:p>
                  </a:txBody>
                  <a:tcPr/>
                </a:tc>
                <a:tc>
                  <a:txBody>
                    <a:bodyPr/>
                    <a:lstStyle/>
                    <a:p>
                      <a:r>
                        <a:rPr lang="en-US" sz="1000"/>
                        <a:t>566</a:t>
                      </a:r>
                    </a:p>
                  </a:txBody>
                  <a:tcPr/>
                </a:tc>
                <a:tc>
                  <a:txBody>
                    <a:bodyPr/>
                    <a:lstStyle/>
                    <a:p>
                      <a:r>
                        <a:rPr lang="en-US" sz="1000"/>
                        <a:t>452287</a:t>
                      </a:r>
                    </a:p>
                  </a:txBody>
                  <a:tcPr/>
                </a:tc>
                <a:extLst>
                  <a:ext uri="{0D108BD9-81ED-4DB2-BD59-A6C34878D82A}">
                    <a16:rowId xmlns:a16="http://schemas.microsoft.com/office/drawing/2014/main" val="2803035245"/>
                  </a:ext>
                </a:extLst>
              </a:tr>
            </a:tbl>
          </a:graphicData>
        </a:graphic>
      </p:graphicFrame>
      <p:sp>
        <p:nvSpPr>
          <p:cNvPr id="4" name="Text Placeholder 3">
            <a:extLst>
              <a:ext uri="{FF2B5EF4-FFF2-40B4-BE49-F238E27FC236}">
                <a16:creationId xmlns:a16="http://schemas.microsoft.com/office/drawing/2014/main" id="{156FDFBF-9DF6-4976-B456-407D23018CE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24688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923C-C47C-4A7E-92BA-61D9598D405A}"/>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41DEC232-0F16-4451-852E-4F4F29583ECC}"/>
              </a:ext>
            </a:extLst>
          </p:cNvPr>
          <p:cNvGraphicFramePr>
            <a:graphicFrameLocks noGrp="1"/>
          </p:cNvGraphicFramePr>
          <p:nvPr>
            <p:ph type="tbl" sz="quarter" idx="13"/>
            <p:extLst>
              <p:ext uri="{D42A27DB-BD31-4B8C-83A1-F6EECF244321}">
                <p14:modId xmlns:p14="http://schemas.microsoft.com/office/powerpoint/2010/main" val="411469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86385029"/>
                    </a:ext>
                  </a:extLst>
                </a:gridCol>
                <a:gridCol w="987552">
                  <a:extLst>
                    <a:ext uri="{9D8B030D-6E8A-4147-A177-3AD203B41FA5}">
                      <a16:colId xmlns:a16="http://schemas.microsoft.com/office/drawing/2014/main" val="3398549358"/>
                    </a:ext>
                  </a:extLst>
                </a:gridCol>
                <a:gridCol w="987552">
                  <a:extLst>
                    <a:ext uri="{9D8B030D-6E8A-4147-A177-3AD203B41FA5}">
                      <a16:colId xmlns:a16="http://schemas.microsoft.com/office/drawing/2014/main" val="3887419159"/>
                    </a:ext>
                  </a:extLst>
                </a:gridCol>
                <a:gridCol w="987552">
                  <a:extLst>
                    <a:ext uri="{9D8B030D-6E8A-4147-A177-3AD203B41FA5}">
                      <a16:colId xmlns:a16="http://schemas.microsoft.com/office/drawing/2014/main" val="2272801551"/>
                    </a:ext>
                  </a:extLst>
                </a:gridCol>
                <a:gridCol w="987552">
                  <a:extLst>
                    <a:ext uri="{9D8B030D-6E8A-4147-A177-3AD203B41FA5}">
                      <a16:colId xmlns:a16="http://schemas.microsoft.com/office/drawing/2014/main" val="2358523382"/>
                    </a:ext>
                  </a:extLst>
                </a:gridCol>
                <a:gridCol w="987552">
                  <a:extLst>
                    <a:ext uri="{9D8B030D-6E8A-4147-A177-3AD203B41FA5}">
                      <a16:colId xmlns:a16="http://schemas.microsoft.com/office/drawing/2014/main" val="2016310082"/>
                    </a:ext>
                  </a:extLst>
                </a:gridCol>
                <a:gridCol w="658368">
                  <a:extLst>
                    <a:ext uri="{9D8B030D-6E8A-4147-A177-3AD203B41FA5}">
                      <a16:colId xmlns:a16="http://schemas.microsoft.com/office/drawing/2014/main" val="122391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5097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286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71591227"/>
                  </a:ext>
                </a:extLst>
              </a:tr>
            </a:tbl>
          </a:graphicData>
        </a:graphic>
      </p:graphicFrame>
      <p:sp>
        <p:nvSpPr>
          <p:cNvPr id="4" name="Text Placeholder 3">
            <a:extLst>
              <a:ext uri="{FF2B5EF4-FFF2-40B4-BE49-F238E27FC236}">
                <a16:creationId xmlns:a16="http://schemas.microsoft.com/office/drawing/2014/main" id="{7223CF58-5BFB-45BF-B220-09CCC530ECA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40564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DF469-330C-495E-B831-9483D4F11042}"/>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9567286B-BB0B-4016-9DA2-0BBB85B5FD9E}"/>
              </a:ext>
            </a:extLst>
          </p:cNvPr>
          <p:cNvGraphicFramePr>
            <a:graphicFrameLocks noGrp="1"/>
          </p:cNvGraphicFramePr>
          <p:nvPr>
            <p:ph type="tbl" sz="quarter" idx="13"/>
            <p:extLst>
              <p:ext uri="{D42A27DB-BD31-4B8C-83A1-F6EECF244321}">
                <p14:modId xmlns:p14="http://schemas.microsoft.com/office/powerpoint/2010/main" val="404599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31242309"/>
                    </a:ext>
                  </a:extLst>
                </a:gridCol>
                <a:gridCol w="987552">
                  <a:extLst>
                    <a:ext uri="{9D8B030D-6E8A-4147-A177-3AD203B41FA5}">
                      <a16:colId xmlns:a16="http://schemas.microsoft.com/office/drawing/2014/main" val="3806100222"/>
                    </a:ext>
                  </a:extLst>
                </a:gridCol>
                <a:gridCol w="987552">
                  <a:extLst>
                    <a:ext uri="{9D8B030D-6E8A-4147-A177-3AD203B41FA5}">
                      <a16:colId xmlns:a16="http://schemas.microsoft.com/office/drawing/2014/main" val="2913456716"/>
                    </a:ext>
                  </a:extLst>
                </a:gridCol>
                <a:gridCol w="987552">
                  <a:extLst>
                    <a:ext uri="{9D8B030D-6E8A-4147-A177-3AD203B41FA5}">
                      <a16:colId xmlns:a16="http://schemas.microsoft.com/office/drawing/2014/main" val="1079699777"/>
                    </a:ext>
                  </a:extLst>
                </a:gridCol>
                <a:gridCol w="987552">
                  <a:extLst>
                    <a:ext uri="{9D8B030D-6E8A-4147-A177-3AD203B41FA5}">
                      <a16:colId xmlns:a16="http://schemas.microsoft.com/office/drawing/2014/main" val="2516867579"/>
                    </a:ext>
                  </a:extLst>
                </a:gridCol>
                <a:gridCol w="987552">
                  <a:extLst>
                    <a:ext uri="{9D8B030D-6E8A-4147-A177-3AD203B41FA5}">
                      <a16:colId xmlns:a16="http://schemas.microsoft.com/office/drawing/2014/main" val="2022289092"/>
                    </a:ext>
                  </a:extLst>
                </a:gridCol>
                <a:gridCol w="658368">
                  <a:extLst>
                    <a:ext uri="{9D8B030D-6E8A-4147-A177-3AD203B41FA5}">
                      <a16:colId xmlns:a16="http://schemas.microsoft.com/office/drawing/2014/main" val="2038411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15993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145220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4756507"/>
                  </a:ext>
                </a:extLst>
              </a:tr>
            </a:tbl>
          </a:graphicData>
        </a:graphic>
      </p:graphicFrame>
      <p:sp>
        <p:nvSpPr>
          <p:cNvPr id="4" name="Text Placeholder 3">
            <a:extLst>
              <a:ext uri="{FF2B5EF4-FFF2-40B4-BE49-F238E27FC236}">
                <a16:creationId xmlns:a16="http://schemas.microsoft.com/office/drawing/2014/main" id="{544982AA-EE93-4BFF-A10B-1625B152B0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06297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A1801-3154-429F-9BEC-C56AED1C7665}"/>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13EA2EDF-8ED2-4D90-9614-99CA83F437ED}"/>
              </a:ext>
            </a:extLst>
          </p:cNvPr>
          <p:cNvGraphicFramePr>
            <a:graphicFrameLocks noGrp="1"/>
          </p:cNvGraphicFramePr>
          <p:nvPr>
            <p:ph type="tbl" sz="quarter" idx="13"/>
            <p:extLst>
              <p:ext uri="{D42A27DB-BD31-4B8C-83A1-F6EECF244321}">
                <p14:modId xmlns:p14="http://schemas.microsoft.com/office/powerpoint/2010/main" val="4201981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80665677"/>
                    </a:ext>
                  </a:extLst>
                </a:gridCol>
                <a:gridCol w="987552">
                  <a:extLst>
                    <a:ext uri="{9D8B030D-6E8A-4147-A177-3AD203B41FA5}">
                      <a16:colId xmlns:a16="http://schemas.microsoft.com/office/drawing/2014/main" val="113300624"/>
                    </a:ext>
                  </a:extLst>
                </a:gridCol>
                <a:gridCol w="987552">
                  <a:extLst>
                    <a:ext uri="{9D8B030D-6E8A-4147-A177-3AD203B41FA5}">
                      <a16:colId xmlns:a16="http://schemas.microsoft.com/office/drawing/2014/main" val="958782753"/>
                    </a:ext>
                  </a:extLst>
                </a:gridCol>
                <a:gridCol w="987552">
                  <a:extLst>
                    <a:ext uri="{9D8B030D-6E8A-4147-A177-3AD203B41FA5}">
                      <a16:colId xmlns:a16="http://schemas.microsoft.com/office/drawing/2014/main" val="4016034841"/>
                    </a:ext>
                  </a:extLst>
                </a:gridCol>
                <a:gridCol w="987552">
                  <a:extLst>
                    <a:ext uri="{9D8B030D-6E8A-4147-A177-3AD203B41FA5}">
                      <a16:colId xmlns:a16="http://schemas.microsoft.com/office/drawing/2014/main" val="189672779"/>
                    </a:ext>
                  </a:extLst>
                </a:gridCol>
                <a:gridCol w="987552">
                  <a:extLst>
                    <a:ext uri="{9D8B030D-6E8A-4147-A177-3AD203B41FA5}">
                      <a16:colId xmlns:a16="http://schemas.microsoft.com/office/drawing/2014/main" val="1276719164"/>
                    </a:ext>
                  </a:extLst>
                </a:gridCol>
                <a:gridCol w="658368">
                  <a:extLst>
                    <a:ext uri="{9D8B030D-6E8A-4147-A177-3AD203B41FA5}">
                      <a16:colId xmlns:a16="http://schemas.microsoft.com/office/drawing/2014/main" val="136361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54268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2385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4539213"/>
                  </a:ext>
                </a:extLst>
              </a:tr>
            </a:tbl>
          </a:graphicData>
        </a:graphic>
      </p:graphicFrame>
      <p:sp>
        <p:nvSpPr>
          <p:cNvPr id="4" name="Text Placeholder 3">
            <a:extLst>
              <a:ext uri="{FF2B5EF4-FFF2-40B4-BE49-F238E27FC236}">
                <a16:creationId xmlns:a16="http://schemas.microsoft.com/office/drawing/2014/main" id="{E82B29CB-F7F9-478F-B99C-AE96E2A2A7A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60613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C996-7C27-4E7F-88BE-B6483A094EBD}"/>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CABD8AAF-96BB-4DDB-A72B-59156F541A3A}"/>
              </a:ext>
            </a:extLst>
          </p:cNvPr>
          <p:cNvGraphicFramePr>
            <a:graphicFrameLocks noGrp="1"/>
          </p:cNvGraphicFramePr>
          <p:nvPr>
            <p:ph type="tbl" sz="quarter" idx="13"/>
            <p:extLst>
              <p:ext uri="{D42A27DB-BD31-4B8C-83A1-F6EECF244321}">
                <p14:modId xmlns:p14="http://schemas.microsoft.com/office/powerpoint/2010/main" val="256998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43145268"/>
                    </a:ext>
                  </a:extLst>
                </a:gridCol>
                <a:gridCol w="987552">
                  <a:extLst>
                    <a:ext uri="{9D8B030D-6E8A-4147-A177-3AD203B41FA5}">
                      <a16:colId xmlns:a16="http://schemas.microsoft.com/office/drawing/2014/main" val="2012340859"/>
                    </a:ext>
                  </a:extLst>
                </a:gridCol>
                <a:gridCol w="987552">
                  <a:extLst>
                    <a:ext uri="{9D8B030D-6E8A-4147-A177-3AD203B41FA5}">
                      <a16:colId xmlns:a16="http://schemas.microsoft.com/office/drawing/2014/main" val="408526602"/>
                    </a:ext>
                  </a:extLst>
                </a:gridCol>
                <a:gridCol w="987552">
                  <a:extLst>
                    <a:ext uri="{9D8B030D-6E8A-4147-A177-3AD203B41FA5}">
                      <a16:colId xmlns:a16="http://schemas.microsoft.com/office/drawing/2014/main" val="2754807193"/>
                    </a:ext>
                  </a:extLst>
                </a:gridCol>
                <a:gridCol w="987552">
                  <a:extLst>
                    <a:ext uri="{9D8B030D-6E8A-4147-A177-3AD203B41FA5}">
                      <a16:colId xmlns:a16="http://schemas.microsoft.com/office/drawing/2014/main" val="1106870004"/>
                    </a:ext>
                  </a:extLst>
                </a:gridCol>
                <a:gridCol w="987552">
                  <a:extLst>
                    <a:ext uri="{9D8B030D-6E8A-4147-A177-3AD203B41FA5}">
                      <a16:colId xmlns:a16="http://schemas.microsoft.com/office/drawing/2014/main" val="1073668937"/>
                    </a:ext>
                  </a:extLst>
                </a:gridCol>
                <a:gridCol w="658368">
                  <a:extLst>
                    <a:ext uri="{9D8B030D-6E8A-4147-A177-3AD203B41FA5}">
                      <a16:colId xmlns:a16="http://schemas.microsoft.com/office/drawing/2014/main" val="4144105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92002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360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14564232"/>
                  </a:ext>
                </a:extLst>
              </a:tr>
            </a:tbl>
          </a:graphicData>
        </a:graphic>
      </p:graphicFrame>
      <p:sp>
        <p:nvSpPr>
          <p:cNvPr id="4" name="Text Placeholder 3">
            <a:extLst>
              <a:ext uri="{FF2B5EF4-FFF2-40B4-BE49-F238E27FC236}">
                <a16:creationId xmlns:a16="http://schemas.microsoft.com/office/drawing/2014/main" id="{21E7A26D-9071-41E6-B704-7DAAB5AC7F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97584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D27A0-5E7C-4A12-960C-D6C623B55C04}"/>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39B08942-063B-4D7C-B7C8-DE6DA7C4C0BF}"/>
              </a:ext>
            </a:extLst>
          </p:cNvPr>
          <p:cNvGraphicFramePr>
            <a:graphicFrameLocks noGrp="1"/>
          </p:cNvGraphicFramePr>
          <p:nvPr>
            <p:ph type="tbl" sz="quarter" idx="13"/>
            <p:extLst>
              <p:ext uri="{D42A27DB-BD31-4B8C-83A1-F6EECF244321}">
                <p14:modId xmlns:p14="http://schemas.microsoft.com/office/powerpoint/2010/main" val="218137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47781175"/>
                    </a:ext>
                  </a:extLst>
                </a:gridCol>
                <a:gridCol w="987552">
                  <a:extLst>
                    <a:ext uri="{9D8B030D-6E8A-4147-A177-3AD203B41FA5}">
                      <a16:colId xmlns:a16="http://schemas.microsoft.com/office/drawing/2014/main" val="742662574"/>
                    </a:ext>
                  </a:extLst>
                </a:gridCol>
                <a:gridCol w="987552">
                  <a:extLst>
                    <a:ext uri="{9D8B030D-6E8A-4147-A177-3AD203B41FA5}">
                      <a16:colId xmlns:a16="http://schemas.microsoft.com/office/drawing/2014/main" val="4063360497"/>
                    </a:ext>
                  </a:extLst>
                </a:gridCol>
                <a:gridCol w="987552">
                  <a:extLst>
                    <a:ext uri="{9D8B030D-6E8A-4147-A177-3AD203B41FA5}">
                      <a16:colId xmlns:a16="http://schemas.microsoft.com/office/drawing/2014/main" val="2383011287"/>
                    </a:ext>
                  </a:extLst>
                </a:gridCol>
                <a:gridCol w="987552">
                  <a:extLst>
                    <a:ext uri="{9D8B030D-6E8A-4147-A177-3AD203B41FA5}">
                      <a16:colId xmlns:a16="http://schemas.microsoft.com/office/drawing/2014/main" val="1668011512"/>
                    </a:ext>
                  </a:extLst>
                </a:gridCol>
                <a:gridCol w="987552">
                  <a:extLst>
                    <a:ext uri="{9D8B030D-6E8A-4147-A177-3AD203B41FA5}">
                      <a16:colId xmlns:a16="http://schemas.microsoft.com/office/drawing/2014/main" val="1782759664"/>
                    </a:ext>
                  </a:extLst>
                </a:gridCol>
                <a:gridCol w="658368">
                  <a:extLst>
                    <a:ext uri="{9D8B030D-6E8A-4147-A177-3AD203B41FA5}">
                      <a16:colId xmlns:a16="http://schemas.microsoft.com/office/drawing/2014/main" val="2272664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1899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8871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20824238"/>
                  </a:ext>
                </a:extLst>
              </a:tr>
            </a:tbl>
          </a:graphicData>
        </a:graphic>
      </p:graphicFrame>
      <p:sp>
        <p:nvSpPr>
          <p:cNvPr id="4" name="Text Placeholder 3">
            <a:extLst>
              <a:ext uri="{FF2B5EF4-FFF2-40B4-BE49-F238E27FC236}">
                <a16:creationId xmlns:a16="http://schemas.microsoft.com/office/drawing/2014/main" id="{4FC42F2C-F3BE-4DAD-B465-5E348DB469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740817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E2050-2EB4-48B5-B8D0-6FF1232F17D0}"/>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9EE25686-A55C-44A0-B743-4B407AC44FB5}"/>
              </a:ext>
            </a:extLst>
          </p:cNvPr>
          <p:cNvGraphicFramePr>
            <a:graphicFrameLocks noGrp="1"/>
          </p:cNvGraphicFramePr>
          <p:nvPr>
            <p:ph type="tbl" sz="quarter" idx="13"/>
            <p:extLst>
              <p:ext uri="{D42A27DB-BD31-4B8C-83A1-F6EECF244321}">
                <p14:modId xmlns:p14="http://schemas.microsoft.com/office/powerpoint/2010/main" val="2129455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53743613"/>
                    </a:ext>
                  </a:extLst>
                </a:gridCol>
                <a:gridCol w="987552">
                  <a:extLst>
                    <a:ext uri="{9D8B030D-6E8A-4147-A177-3AD203B41FA5}">
                      <a16:colId xmlns:a16="http://schemas.microsoft.com/office/drawing/2014/main" val="874139745"/>
                    </a:ext>
                  </a:extLst>
                </a:gridCol>
                <a:gridCol w="987552">
                  <a:extLst>
                    <a:ext uri="{9D8B030D-6E8A-4147-A177-3AD203B41FA5}">
                      <a16:colId xmlns:a16="http://schemas.microsoft.com/office/drawing/2014/main" val="3328728730"/>
                    </a:ext>
                  </a:extLst>
                </a:gridCol>
                <a:gridCol w="987552">
                  <a:extLst>
                    <a:ext uri="{9D8B030D-6E8A-4147-A177-3AD203B41FA5}">
                      <a16:colId xmlns:a16="http://schemas.microsoft.com/office/drawing/2014/main" val="2109278524"/>
                    </a:ext>
                  </a:extLst>
                </a:gridCol>
                <a:gridCol w="987552">
                  <a:extLst>
                    <a:ext uri="{9D8B030D-6E8A-4147-A177-3AD203B41FA5}">
                      <a16:colId xmlns:a16="http://schemas.microsoft.com/office/drawing/2014/main" val="1302192092"/>
                    </a:ext>
                  </a:extLst>
                </a:gridCol>
                <a:gridCol w="987552">
                  <a:extLst>
                    <a:ext uri="{9D8B030D-6E8A-4147-A177-3AD203B41FA5}">
                      <a16:colId xmlns:a16="http://schemas.microsoft.com/office/drawing/2014/main" val="2529723329"/>
                    </a:ext>
                  </a:extLst>
                </a:gridCol>
                <a:gridCol w="658368">
                  <a:extLst>
                    <a:ext uri="{9D8B030D-6E8A-4147-A177-3AD203B41FA5}">
                      <a16:colId xmlns:a16="http://schemas.microsoft.com/office/drawing/2014/main" val="1945128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69572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9615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4850543"/>
                  </a:ext>
                </a:extLst>
              </a:tr>
            </a:tbl>
          </a:graphicData>
        </a:graphic>
      </p:graphicFrame>
      <p:sp>
        <p:nvSpPr>
          <p:cNvPr id="4" name="Text Placeholder 3">
            <a:extLst>
              <a:ext uri="{FF2B5EF4-FFF2-40B4-BE49-F238E27FC236}">
                <a16:creationId xmlns:a16="http://schemas.microsoft.com/office/drawing/2014/main" id="{8062FCBB-035F-4EBB-89D9-7ADC9CDD6DB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680455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3ACA-FFE6-401E-8AF9-9D8A2B203D4D}"/>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506D9FF7-A8E7-4A6F-9801-61A1BF74296D}"/>
              </a:ext>
            </a:extLst>
          </p:cNvPr>
          <p:cNvGraphicFramePr>
            <a:graphicFrameLocks noGrp="1"/>
          </p:cNvGraphicFramePr>
          <p:nvPr>
            <p:ph type="tbl" sz="quarter" idx="13"/>
            <p:extLst>
              <p:ext uri="{D42A27DB-BD31-4B8C-83A1-F6EECF244321}">
                <p14:modId xmlns:p14="http://schemas.microsoft.com/office/powerpoint/2010/main" val="382488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31556107"/>
                    </a:ext>
                  </a:extLst>
                </a:gridCol>
                <a:gridCol w="905256">
                  <a:extLst>
                    <a:ext uri="{9D8B030D-6E8A-4147-A177-3AD203B41FA5}">
                      <a16:colId xmlns:a16="http://schemas.microsoft.com/office/drawing/2014/main" val="754298521"/>
                    </a:ext>
                  </a:extLst>
                </a:gridCol>
                <a:gridCol w="905256">
                  <a:extLst>
                    <a:ext uri="{9D8B030D-6E8A-4147-A177-3AD203B41FA5}">
                      <a16:colId xmlns:a16="http://schemas.microsoft.com/office/drawing/2014/main" val="405985300"/>
                    </a:ext>
                  </a:extLst>
                </a:gridCol>
                <a:gridCol w="905256">
                  <a:extLst>
                    <a:ext uri="{9D8B030D-6E8A-4147-A177-3AD203B41FA5}">
                      <a16:colId xmlns:a16="http://schemas.microsoft.com/office/drawing/2014/main" val="1230391139"/>
                    </a:ext>
                  </a:extLst>
                </a:gridCol>
                <a:gridCol w="905256">
                  <a:extLst>
                    <a:ext uri="{9D8B030D-6E8A-4147-A177-3AD203B41FA5}">
                      <a16:colId xmlns:a16="http://schemas.microsoft.com/office/drawing/2014/main" val="3189842412"/>
                    </a:ext>
                  </a:extLst>
                </a:gridCol>
                <a:gridCol w="905256">
                  <a:extLst>
                    <a:ext uri="{9D8B030D-6E8A-4147-A177-3AD203B41FA5}">
                      <a16:colId xmlns:a16="http://schemas.microsoft.com/office/drawing/2014/main" val="3947634413"/>
                    </a:ext>
                  </a:extLst>
                </a:gridCol>
                <a:gridCol w="905256">
                  <a:extLst>
                    <a:ext uri="{9D8B030D-6E8A-4147-A177-3AD203B41FA5}">
                      <a16:colId xmlns:a16="http://schemas.microsoft.com/office/drawing/2014/main" val="41480781"/>
                    </a:ext>
                  </a:extLst>
                </a:gridCol>
                <a:gridCol w="905256">
                  <a:extLst>
                    <a:ext uri="{9D8B030D-6E8A-4147-A177-3AD203B41FA5}">
                      <a16:colId xmlns:a16="http://schemas.microsoft.com/office/drawing/2014/main" val="1305513760"/>
                    </a:ext>
                  </a:extLst>
                </a:gridCol>
                <a:gridCol w="905256">
                  <a:extLst>
                    <a:ext uri="{9D8B030D-6E8A-4147-A177-3AD203B41FA5}">
                      <a16:colId xmlns:a16="http://schemas.microsoft.com/office/drawing/2014/main" val="1583172888"/>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926315088"/>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72534627"/>
                  </a:ext>
                </a:extLst>
              </a:tr>
            </a:tbl>
          </a:graphicData>
        </a:graphic>
      </p:graphicFrame>
      <p:sp>
        <p:nvSpPr>
          <p:cNvPr id="4" name="Text Placeholder 3">
            <a:extLst>
              <a:ext uri="{FF2B5EF4-FFF2-40B4-BE49-F238E27FC236}">
                <a16:creationId xmlns:a16="http://schemas.microsoft.com/office/drawing/2014/main" id="{728DD792-072E-462B-BBDF-F14BFD3B90C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249406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9FD2-33A5-4556-B877-5F44B5324AB2}"/>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357732A0-87A1-46A5-B63C-8A1DCDFF4FF5}"/>
              </a:ext>
            </a:extLst>
          </p:cNvPr>
          <p:cNvGraphicFramePr>
            <a:graphicFrameLocks noGrp="1"/>
          </p:cNvGraphicFramePr>
          <p:nvPr>
            <p:ph type="chart" sz="quarter" idx="13"/>
            <p:extLst>
              <p:ext uri="{D42A27DB-BD31-4B8C-83A1-F6EECF244321}">
                <p14:modId xmlns:p14="http://schemas.microsoft.com/office/powerpoint/2010/main" val="3071202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E630C9-AF7E-4B09-862A-8CFAC697312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1923134-7494-4694-A171-4B8F824FD8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26105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3D2AB-5028-473E-8721-EAFCE1DE68DE}"/>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2E068730-3DB5-4E68-9ADD-5007DE31450E}"/>
              </a:ext>
            </a:extLst>
          </p:cNvPr>
          <p:cNvGraphicFramePr>
            <a:graphicFrameLocks noGrp="1"/>
          </p:cNvGraphicFramePr>
          <p:nvPr>
            <p:ph type="chart" sz="quarter" idx="13"/>
            <p:extLst>
              <p:ext uri="{D42A27DB-BD31-4B8C-83A1-F6EECF244321}">
                <p14:modId xmlns:p14="http://schemas.microsoft.com/office/powerpoint/2010/main" val="1276187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218884-9133-41F7-A264-CCBBDBF45E7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F2CD8747-79BB-4EB8-8797-687383516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13838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3A70F-5890-422A-80F7-82F629DBF492}"/>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56624D5E-5F88-4277-99AE-DF264177F206}"/>
              </a:ext>
            </a:extLst>
          </p:cNvPr>
          <p:cNvGraphicFramePr>
            <a:graphicFrameLocks noGrp="1"/>
          </p:cNvGraphicFramePr>
          <p:nvPr>
            <p:ph type="chart" sz="quarter" idx="13"/>
            <p:extLst>
              <p:ext uri="{D42A27DB-BD31-4B8C-83A1-F6EECF244321}">
                <p14:modId xmlns:p14="http://schemas.microsoft.com/office/powerpoint/2010/main" val="844695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CAAB02-A1AE-4AFE-B9BB-887D8B0C08E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66BF047-EA18-4251-B6B0-425EFC44F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6210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37FD-F3CE-4F13-8F4F-B49EC50C96A6}"/>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92E5768E-1086-4489-87C9-550E173EDC66}"/>
              </a:ext>
            </a:extLst>
          </p:cNvPr>
          <p:cNvGraphicFramePr>
            <a:graphicFrameLocks noGrp="1"/>
          </p:cNvGraphicFramePr>
          <p:nvPr>
            <p:ph type="chart" sz="quarter" idx="13"/>
            <p:extLst>
              <p:ext uri="{D42A27DB-BD31-4B8C-83A1-F6EECF244321}">
                <p14:modId xmlns:p14="http://schemas.microsoft.com/office/powerpoint/2010/main" val="4286175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91796-6F33-4BDD-A0AD-364A101147A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3B0B14C-3286-4038-A3B6-C7AD7CC119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0180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71074-7607-4A46-A7DF-4B36DE81C5C4}"/>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B28183EC-ACA1-4DF1-8833-2009763519FE}"/>
              </a:ext>
            </a:extLst>
          </p:cNvPr>
          <p:cNvGraphicFramePr>
            <a:graphicFrameLocks noGrp="1"/>
          </p:cNvGraphicFramePr>
          <p:nvPr>
            <p:ph type="chart" sz="quarter" idx="13"/>
            <p:extLst>
              <p:ext uri="{D42A27DB-BD31-4B8C-83A1-F6EECF244321}">
                <p14:modId xmlns:p14="http://schemas.microsoft.com/office/powerpoint/2010/main" val="1130986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F5D661-49FE-4A0E-AD05-93A97010CB1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F81B812-3266-4B33-922C-62D1C8091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6294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BB96-D258-46AE-A4F3-1BB25804D9E2}"/>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FD094ECD-5FBF-4EB4-8B00-7223535CE611}"/>
              </a:ext>
            </a:extLst>
          </p:cNvPr>
          <p:cNvGraphicFramePr>
            <a:graphicFrameLocks noGrp="1"/>
          </p:cNvGraphicFramePr>
          <p:nvPr>
            <p:ph type="chart" sz="quarter" idx="13"/>
            <p:extLst>
              <p:ext uri="{D42A27DB-BD31-4B8C-83A1-F6EECF244321}">
                <p14:modId xmlns:p14="http://schemas.microsoft.com/office/powerpoint/2010/main" val="60706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2213DE-BDFA-4A07-A886-A0F3C299B5C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7400E3A-A567-4E83-9335-AF60DA66A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026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72664-D3C3-451A-8393-019F4A5FD80A}"/>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74C8B3C8-4853-48CA-B7A3-24EEE70F76CA}"/>
              </a:ext>
            </a:extLst>
          </p:cNvPr>
          <p:cNvGraphicFramePr>
            <a:graphicFrameLocks noGrp="1"/>
          </p:cNvGraphicFramePr>
          <p:nvPr>
            <p:ph type="tbl" sz="quarter" idx="13"/>
            <p:extLst>
              <p:ext uri="{D42A27DB-BD31-4B8C-83A1-F6EECF244321}">
                <p14:modId xmlns:p14="http://schemas.microsoft.com/office/powerpoint/2010/main" val="400051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45233514"/>
                    </a:ext>
                  </a:extLst>
                </a:gridCol>
                <a:gridCol w="987552">
                  <a:extLst>
                    <a:ext uri="{9D8B030D-6E8A-4147-A177-3AD203B41FA5}">
                      <a16:colId xmlns:a16="http://schemas.microsoft.com/office/drawing/2014/main" val="528253862"/>
                    </a:ext>
                  </a:extLst>
                </a:gridCol>
                <a:gridCol w="987552">
                  <a:extLst>
                    <a:ext uri="{9D8B030D-6E8A-4147-A177-3AD203B41FA5}">
                      <a16:colId xmlns:a16="http://schemas.microsoft.com/office/drawing/2014/main" val="4224686392"/>
                    </a:ext>
                  </a:extLst>
                </a:gridCol>
                <a:gridCol w="987552">
                  <a:extLst>
                    <a:ext uri="{9D8B030D-6E8A-4147-A177-3AD203B41FA5}">
                      <a16:colId xmlns:a16="http://schemas.microsoft.com/office/drawing/2014/main" val="3242842265"/>
                    </a:ext>
                  </a:extLst>
                </a:gridCol>
                <a:gridCol w="987552">
                  <a:extLst>
                    <a:ext uri="{9D8B030D-6E8A-4147-A177-3AD203B41FA5}">
                      <a16:colId xmlns:a16="http://schemas.microsoft.com/office/drawing/2014/main" val="618364932"/>
                    </a:ext>
                  </a:extLst>
                </a:gridCol>
                <a:gridCol w="987552">
                  <a:extLst>
                    <a:ext uri="{9D8B030D-6E8A-4147-A177-3AD203B41FA5}">
                      <a16:colId xmlns:a16="http://schemas.microsoft.com/office/drawing/2014/main" val="2290766342"/>
                    </a:ext>
                  </a:extLst>
                </a:gridCol>
                <a:gridCol w="987552">
                  <a:extLst>
                    <a:ext uri="{9D8B030D-6E8A-4147-A177-3AD203B41FA5}">
                      <a16:colId xmlns:a16="http://schemas.microsoft.com/office/drawing/2014/main" val="611328354"/>
                    </a:ext>
                  </a:extLst>
                </a:gridCol>
                <a:gridCol w="987552">
                  <a:extLst>
                    <a:ext uri="{9D8B030D-6E8A-4147-A177-3AD203B41FA5}">
                      <a16:colId xmlns:a16="http://schemas.microsoft.com/office/drawing/2014/main" val="34958564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848266289"/>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902833794"/>
                  </a:ext>
                </a:extLst>
              </a:tr>
            </a:tbl>
          </a:graphicData>
        </a:graphic>
      </p:graphicFrame>
      <p:sp>
        <p:nvSpPr>
          <p:cNvPr id="4" name="Text Placeholder 3">
            <a:extLst>
              <a:ext uri="{FF2B5EF4-FFF2-40B4-BE49-F238E27FC236}">
                <a16:creationId xmlns:a16="http://schemas.microsoft.com/office/drawing/2014/main" id="{F0919F2E-2F73-4917-900B-2A08B04746E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753274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99442-96DF-4954-8EE1-780D8A930EEE}"/>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80B6267D-B48D-4A17-9C81-3B13CD4C9A73}"/>
              </a:ext>
            </a:extLst>
          </p:cNvPr>
          <p:cNvGraphicFramePr>
            <a:graphicFrameLocks noGrp="1"/>
          </p:cNvGraphicFramePr>
          <p:nvPr>
            <p:ph type="tbl" sz="quarter" idx="13"/>
            <p:extLst>
              <p:ext uri="{D42A27DB-BD31-4B8C-83A1-F6EECF244321}">
                <p14:modId xmlns:p14="http://schemas.microsoft.com/office/powerpoint/2010/main" val="40164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13538047"/>
                    </a:ext>
                  </a:extLst>
                </a:gridCol>
                <a:gridCol w="905256">
                  <a:extLst>
                    <a:ext uri="{9D8B030D-6E8A-4147-A177-3AD203B41FA5}">
                      <a16:colId xmlns:a16="http://schemas.microsoft.com/office/drawing/2014/main" val="3222685455"/>
                    </a:ext>
                  </a:extLst>
                </a:gridCol>
                <a:gridCol w="905256">
                  <a:extLst>
                    <a:ext uri="{9D8B030D-6E8A-4147-A177-3AD203B41FA5}">
                      <a16:colId xmlns:a16="http://schemas.microsoft.com/office/drawing/2014/main" val="2197659177"/>
                    </a:ext>
                  </a:extLst>
                </a:gridCol>
                <a:gridCol w="905256">
                  <a:extLst>
                    <a:ext uri="{9D8B030D-6E8A-4147-A177-3AD203B41FA5}">
                      <a16:colId xmlns:a16="http://schemas.microsoft.com/office/drawing/2014/main" val="623518816"/>
                    </a:ext>
                  </a:extLst>
                </a:gridCol>
                <a:gridCol w="905256">
                  <a:extLst>
                    <a:ext uri="{9D8B030D-6E8A-4147-A177-3AD203B41FA5}">
                      <a16:colId xmlns:a16="http://schemas.microsoft.com/office/drawing/2014/main" val="3789200230"/>
                    </a:ext>
                  </a:extLst>
                </a:gridCol>
                <a:gridCol w="905256">
                  <a:extLst>
                    <a:ext uri="{9D8B030D-6E8A-4147-A177-3AD203B41FA5}">
                      <a16:colId xmlns:a16="http://schemas.microsoft.com/office/drawing/2014/main" val="1039136738"/>
                    </a:ext>
                  </a:extLst>
                </a:gridCol>
                <a:gridCol w="905256">
                  <a:extLst>
                    <a:ext uri="{9D8B030D-6E8A-4147-A177-3AD203B41FA5}">
                      <a16:colId xmlns:a16="http://schemas.microsoft.com/office/drawing/2014/main" val="1135169486"/>
                    </a:ext>
                  </a:extLst>
                </a:gridCol>
                <a:gridCol w="905256">
                  <a:extLst>
                    <a:ext uri="{9D8B030D-6E8A-4147-A177-3AD203B41FA5}">
                      <a16:colId xmlns:a16="http://schemas.microsoft.com/office/drawing/2014/main" val="3682966738"/>
                    </a:ext>
                  </a:extLst>
                </a:gridCol>
                <a:gridCol w="905256">
                  <a:extLst>
                    <a:ext uri="{9D8B030D-6E8A-4147-A177-3AD203B41FA5}">
                      <a16:colId xmlns:a16="http://schemas.microsoft.com/office/drawing/2014/main" val="162865818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3620177209"/>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960613982"/>
                  </a:ext>
                </a:extLst>
              </a:tr>
            </a:tbl>
          </a:graphicData>
        </a:graphic>
      </p:graphicFrame>
      <p:sp>
        <p:nvSpPr>
          <p:cNvPr id="4" name="Text Placeholder 3">
            <a:extLst>
              <a:ext uri="{FF2B5EF4-FFF2-40B4-BE49-F238E27FC236}">
                <a16:creationId xmlns:a16="http://schemas.microsoft.com/office/drawing/2014/main" id="{DDB41E58-2A5E-4D0F-BBB4-46F95C65DE8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514849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BD851-99A2-4741-937F-24D10229B9A7}"/>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625FA094-15BF-4715-8A13-69370C7F9217}"/>
              </a:ext>
            </a:extLst>
          </p:cNvPr>
          <p:cNvGraphicFramePr>
            <a:graphicFrameLocks noGrp="1"/>
          </p:cNvGraphicFramePr>
          <p:nvPr>
            <p:ph type="tbl" sz="quarter" idx="13"/>
            <p:extLst>
              <p:ext uri="{D42A27DB-BD31-4B8C-83A1-F6EECF244321}">
                <p14:modId xmlns:p14="http://schemas.microsoft.com/office/powerpoint/2010/main" val="52161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4171164"/>
                    </a:ext>
                  </a:extLst>
                </a:gridCol>
                <a:gridCol w="822960">
                  <a:extLst>
                    <a:ext uri="{9D8B030D-6E8A-4147-A177-3AD203B41FA5}">
                      <a16:colId xmlns:a16="http://schemas.microsoft.com/office/drawing/2014/main" val="1463889980"/>
                    </a:ext>
                  </a:extLst>
                </a:gridCol>
                <a:gridCol w="822960">
                  <a:extLst>
                    <a:ext uri="{9D8B030D-6E8A-4147-A177-3AD203B41FA5}">
                      <a16:colId xmlns:a16="http://schemas.microsoft.com/office/drawing/2014/main" val="4256737665"/>
                    </a:ext>
                  </a:extLst>
                </a:gridCol>
                <a:gridCol w="822960">
                  <a:extLst>
                    <a:ext uri="{9D8B030D-6E8A-4147-A177-3AD203B41FA5}">
                      <a16:colId xmlns:a16="http://schemas.microsoft.com/office/drawing/2014/main" val="198153872"/>
                    </a:ext>
                  </a:extLst>
                </a:gridCol>
                <a:gridCol w="822960">
                  <a:extLst>
                    <a:ext uri="{9D8B030D-6E8A-4147-A177-3AD203B41FA5}">
                      <a16:colId xmlns:a16="http://schemas.microsoft.com/office/drawing/2014/main" val="4143012114"/>
                    </a:ext>
                  </a:extLst>
                </a:gridCol>
                <a:gridCol w="822960">
                  <a:extLst>
                    <a:ext uri="{9D8B030D-6E8A-4147-A177-3AD203B41FA5}">
                      <a16:colId xmlns:a16="http://schemas.microsoft.com/office/drawing/2014/main" val="1011092404"/>
                    </a:ext>
                  </a:extLst>
                </a:gridCol>
                <a:gridCol w="822960">
                  <a:extLst>
                    <a:ext uri="{9D8B030D-6E8A-4147-A177-3AD203B41FA5}">
                      <a16:colId xmlns:a16="http://schemas.microsoft.com/office/drawing/2014/main" val="2376221276"/>
                    </a:ext>
                  </a:extLst>
                </a:gridCol>
                <a:gridCol w="822960">
                  <a:extLst>
                    <a:ext uri="{9D8B030D-6E8A-4147-A177-3AD203B41FA5}">
                      <a16:colId xmlns:a16="http://schemas.microsoft.com/office/drawing/2014/main" val="2176242619"/>
                    </a:ext>
                  </a:extLst>
                </a:gridCol>
                <a:gridCol w="822960">
                  <a:extLst>
                    <a:ext uri="{9D8B030D-6E8A-4147-A177-3AD203B41FA5}">
                      <a16:colId xmlns:a16="http://schemas.microsoft.com/office/drawing/2014/main" val="705396042"/>
                    </a:ext>
                  </a:extLst>
                </a:gridCol>
                <a:gridCol w="822960">
                  <a:extLst>
                    <a:ext uri="{9D8B030D-6E8A-4147-A177-3AD203B41FA5}">
                      <a16:colId xmlns:a16="http://schemas.microsoft.com/office/drawing/2014/main" val="266533435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829410141"/>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965328778"/>
                  </a:ext>
                </a:extLst>
              </a:tr>
            </a:tbl>
          </a:graphicData>
        </a:graphic>
      </p:graphicFrame>
      <p:sp>
        <p:nvSpPr>
          <p:cNvPr id="4" name="Text Placeholder 3">
            <a:extLst>
              <a:ext uri="{FF2B5EF4-FFF2-40B4-BE49-F238E27FC236}">
                <a16:creationId xmlns:a16="http://schemas.microsoft.com/office/drawing/2014/main" id="{CA32391D-0532-4A80-BDD8-9DD7D8E8E55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928671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91564-AFE0-4F4B-801D-E97658E456D3}"/>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86B6ED57-9761-415D-81D3-B459535E325F}"/>
              </a:ext>
            </a:extLst>
          </p:cNvPr>
          <p:cNvGraphicFramePr>
            <a:graphicFrameLocks noGrp="1"/>
          </p:cNvGraphicFramePr>
          <p:nvPr>
            <p:ph type="tbl" sz="quarter" idx="13"/>
            <p:extLst>
              <p:ext uri="{D42A27DB-BD31-4B8C-83A1-F6EECF244321}">
                <p14:modId xmlns:p14="http://schemas.microsoft.com/office/powerpoint/2010/main" val="182077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81454786"/>
                    </a:ext>
                  </a:extLst>
                </a:gridCol>
                <a:gridCol w="576072">
                  <a:extLst>
                    <a:ext uri="{9D8B030D-6E8A-4147-A177-3AD203B41FA5}">
                      <a16:colId xmlns:a16="http://schemas.microsoft.com/office/drawing/2014/main" val="2242605508"/>
                    </a:ext>
                  </a:extLst>
                </a:gridCol>
                <a:gridCol w="576072">
                  <a:extLst>
                    <a:ext uri="{9D8B030D-6E8A-4147-A177-3AD203B41FA5}">
                      <a16:colId xmlns:a16="http://schemas.microsoft.com/office/drawing/2014/main" val="3537955798"/>
                    </a:ext>
                  </a:extLst>
                </a:gridCol>
                <a:gridCol w="576072">
                  <a:extLst>
                    <a:ext uri="{9D8B030D-6E8A-4147-A177-3AD203B41FA5}">
                      <a16:colId xmlns:a16="http://schemas.microsoft.com/office/drawing/2014/main" val="1064277829"/>
                    </a:ext>
                  </a:extLst>
                </a:gridCol>
                <a:gridCol w="576072">
                  <a:extLst>
                    <a:ext uri="{9D8B030D-6E8A-4147-A177-3AD203B41FA5}">
                      <a16:colId xmlns:a16="http://schemas.microsoft.com/office/drawing/2014/main" val="399783116"/>
                    </a:ext>
                  </a:extLst>
                </a:gridCol>
                <a:gridCol w="576072">
                  <a:extLst>
                    <a:ext uri="{9D8B030D-6E8A-4147-A177-3AD203B41FA5}">
                      <a16:colId xmlns:a16="http://schemas.microsoft.com/office/drawing/2014/main" val="735326636"/>
                    </a:ext>
                  </a:extLst>
                </a:gridCol>
                <a:gridCol w="576072">
                  <a:extLst>
                    <a:ext uri="{9D8B030D-6E8A-4147-A177-3AD203B41FA5}">
                      <a16:colId xmlns:a16="http://schemas.microsoft.com/office/drawing/2014/main" val="3086189312"/>
                    </a:ext>
                  </a:extLst>
                </a:gridCol>
                <a:gridCol w="822960">
                  <a:extLst>
                    <a:ext uri="{9D8B030D-6E8A-4147-A177-3AD203B41FA5}">
                      <a16:colId xmlns:a16="http://schemas.microsoft.com/office/drawing/2014/main" val="2213980423"/>
                    </a:ext>
                  </a:extLst>
                </a:gridCol>
                <a:gridCol w="576072">
                  <a:extLst>
                    <a:ext uri="{9D8B030D-6E8A-4147-A177-3AD203B41FA5}">
                      <a16:colId xmlns:a16="http://schemas.microsoft.com/office/drawing/2014/main" val="1044421106"/>
                    </a:ext>
                  </a:extLst>
                </a:gridCol>
                <a:gridCol w="576072">
                  <a:extLst>
                    <a:ext uri="{9D8B030D-6E8A-4147-A177-3AD203B41FA5}">
                      <a16:colId xmlns:a16="http://schemas.microsoft.com/office/drawing/2014/main" val="57944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10896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00172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188017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231198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3589422025"/>
                  </a:ext>
                </a:extLst>
              </a:tr>
            </a:tbl>
          </a:graphicData>
        </a:graphic>
      </p:graphicFrame>
      <p:sp>
        <p:nvSpPr>
          <p:cNvPr id="4" name="Text Placeholder 3">
            <a:extLst>
              <a:ext uri="{FF2B5EF4-FFF2-40B4-BE49-F238E27FC236}">
                <a16:creationId xmlns:a16="http://schemas.microsoft.com/office/drawing/2014/main" id="{1F678E75-EF35-4C0A-8B35-E4B613BCC1A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26061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24B49-E6F4-47A3-8323-D5AB1583E775}"/>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EBA2290E-0643-438F-B16F-B3CC305E19CD}"/>
              </a:ext>
            </a:extLst>
          </p:cNvPr>
          <p:cNvGraphicFramePr>
            <a:graphicFrameLocks noGrp="1"/>
          </p:cNvGraphicFramePr>
          <p:nvPr>
            <p:ph type="tbl" sz="quarter" idx="13"/>
            <p:extLst>
              <p:ext uri="{D42A27DB-BD31-4B8C-83A1-F6EECF244321}">
                <p14:modId xmlns:p14="http://schemas.microsoft.com/office/powerpoint/2010/main" val="51936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1147553"/>
                    </a:ext>
                  </a:extLst>
                </a:gridCol>
                <a:gridCol w="576072">
                  <a:extLst>
                    <a:ext uri="{9D8B030D-6E8A-4147-A177-3AD203B41FA5}">
                      <a16:colId xmlns:a16="http://schemas.microsoft.com/office/drawing/2014/main" val="3712440889"/>
                    </a:ext>
                  </a:extLst>
                </a:gridCol>
                <a:gridCol w="576072">
                  <a:extLst>
                    <a:ext uri="{9D8B030D-6E8A-4147-A177-3AD203B41FA5}">
                      <a16:colId xmlns:a16="http://schemas.microsoft.com/office/drawing/2014/main" val="3750076640"/>
                    </a:ext>
                  </a:extLst>
                </a:gridCol>
                <a:gridCol w="576072">
                  <a:extLst>
                    <a:ext uri="{9D8B030D-6E8A-4147-A177-3AD203B41FA5}">
                      <a16:colId xmlns:a16="http://schemas.microsoft.com/office/drawing/2014/main" val="871872598"/>
                    </a:ext>
                  </a:extLst>
                </a:gridCol>
                <a:gridCol w="576072">
                  <a:extLst>
                    <a:ext uri="{9D8B030D-6E8A-4147-A177-3AD203B41FA5}">
                      <a16:colId xmlns:a16="http://schemas.microsoft.com/office/drawing/2014/main" val="1544988636"/>
                    </a:ext>
                  </a:extLst>
                </a:gridCol>
                <a:gridCol w="576072">
                  <a:extLst>
                    <a:ext uri="{9D8B030D-6E8A-4147-A177-3AD203B41FA5}">
                      <a16:colId xmlns:a16="http://schemas.microsoft.com/office/drawing/2014/main" val="2403666766"/>
                    </a:ext>
                  </a:extLst>
                </a:gridCol>
                <a:gridCol w="576072">
                  <a:extLst>
                    <a:ext uri="{9D8B030D-6E8A-4147-A177-3AD203B41FA5}">
                      <a16:colId xmlns:a16="http://schemas.microsoft.com/office/drawing/2014/main" val="1218225705"/>
                    </a:ext>
                  </a:extLst>
                </a:gridCol>
                <a:gridCol w="822960">
                  <a:extLst>
                    <a:ext uri="{9D8B030D-6E8A-4147-A177-3AD203B41FA5}">
                      <a16:colId xmlns:a16="http://schemas.microsoft.com/office/drawing/2014/main" val="2783052571"/>
                    </a:ext>
                  </a:extLst>
                </a:gridCol>
                <a:gridCol w="576072">
                  <a:extLst>
                    <a:ext uri="{9D8B030D-6E8A-4147-A177-3AD203B41FA5}">
                      <a16:colId xmlns:a16="http://schemas.microsoft.com/office/drawing/2014/main" val="2804325045"/>
                    </a:ext>
                  </a:extLst>
                </a:gridCol>
                <a:gridCol w="576072">
                  <a:extLst>
                    <a:ext uri="{9D8B030D-6E8A-4147-A177-3AD203B41FA5}">
                      <a16:colId xmlns:a16="http://schemas.microsoft.com/office/drawing/2014/main" val="4030769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25714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427888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1416681289"/>
                  </a:ext>
                </a:extLst>
              </a:tr>
            </a:tbl>
          </a:graphicData>
        </a:graphic>
      </p:graphicFrame>
      <p:sp>
        <p:nvSpPr>
          <p:cNvPr id="4" name="Text Placeholder 3">
            <a:extLst>
              <a:ext uri="{FF2B5EF4-FFF2-40B4-BE49-F238E27FC236}">
                <a16:creationId xmlns:a16="http://schemas.microsoft.com/office/drawing/2014/main" id="{9F4BB596-3559-4D77-9B0E-5A5C262B0E3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941262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1F145-9A72-40B5-AA55-C11AEE1CECCC}"/>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68CCAB6E-0401-4BDC-AA2E-AABC26139C05}"/>
              </a:ext>
            </a:extLst>
          </p:cNvPr>
          <p:cNvGraphicFramePr>
            <a:graphicFrameLocks noGrp="1"/>
          </p:cNvGraphicFramePr>
          <p:nvPr>
            <p:ph type="tbl" sz="quarter" idx="13"/>
            <p:extLst>
              <p:ext uri="{D42A27DB-BD31-4B8C-83A1-F6EECF244321}">
                <p14:modId xmlns:p14="http://schemas.microsoft.com/office/powerpoint/2010/main" val="27692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13317255"/>
                    </a:ext>
                  </a:extLst>
                </a:gridCol>
                <a:gridCol w="576072">
                  <a:extLst>
                    <a:ext uri="{9D8B030D-6E8A-4147-A177-3AD203B41FA5}">
                      <a16:colId xmlns:a16="http://schemas.microsoft.com/office/drawing/2014/main" val="3579711436"/>
                    </a:ext>
                  </a:extLst>
                </a:gridCol>
                <a:gridCol w="576072">
                  <a:extLst>
                    <a:ext uri="{9D8B030D-6E8A-4147-A177-3AD203B41FA5}">
                      <a16:colId xmlns:a16="http://schemas.microsoft.com/office/drawing/2014/main" val="2686185387"/>
                    </a:ext>
                  </a:extLst>
                </a:gridCol>
                <a:gridCol w="576072">
                  <a:extLst>
                    <a:ext uri="{9D8B030D-6E8A-4147-A177-3AD203B41FA5}">
                      <a16:colId xmlns:a16="http://schemas.microsoft.com/office/drawing/2014/main" val="488281402"/>
                    </a:ext>
                  </a:extLst>
                </a:gridCol>
                <a:gridCol w="576072">
                  <a:extLst>
                    <a:ext uri="{9D8B030D-6E8A-4147-A177-3AD203B41FA5}">
                      <a16:colId xmlns:a16="http://schemas.microsoft.com/office/drawing/2014/main" val="1512667606"/>
                    </a:ext>
                  </a:extLst>
                </a:gridCol>
                <a:gridCol w="576072">
                  <a:extLst>
                    <a:ext uri="{9D8B030D-6E8A-4147-A177-3AD203B41FA5}">
                      <a16:colId xmlns:a16="http://schemas.microsoft.com/office/drawing/2014/main" val="1454555388"/>
                    </a:ext>
                  </a:extLst>
                </a:gridCol>
                <a:gridCol w="576072">
                  <a:extLst>
                    <a:ext uri="{9D8B030D-6E8A-4147-A177-3AD203B41FA5}">
                      <a16:colId xmlns:a16="http://schemas.microsoft.com/office/drawing/2014/main" val="1346298142"/>
                    </a:ext>
                  </a:extLst>
                </a:gridCol>
                <a:gridCol w="822960">
                  <a:extLst>
                    <a:ext uri="{9D8B030D-6E8A-4147-A177-3AD203B41FA5}">
                      <a16:colId xmlns:a16="http://schemas.microsoft.com/office/drawing/2014/main" val="2660465492"/>
                    </a:ext>
                  </a:extLst>
                </a:gridCol>
                <a:gridCol w="576072">
                  <a:extLst>
                    <a:ext uri="{9D8B030D-6E8A-4147-A177-3AD203B41FA5}">
                      <a16:colId xmlns:a16="http://schemas.microsoft.com/office/drawing/2014/main" val="2106389538"/>
                    </a:ext>
                  </a:extLst>
                </a:gridCol>
                <a:gridCol w="576072">
                  <a:extLst>
                    <a:ext uri="{9D8B030D-6E8A-4147-A177-3AD203B41FA5}">
                      <a16:colId xmlns:a16="http://schemas.microsoft.com/office/drawing/2014/main" val="205172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0948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3707452236"/>
                  </a:ext>
                </a:extLst>
              </a:tr>
            </a:tbl>
          </a:graphicData>
        </a:graphic>
      </p:graphicFrame>
      <p:sp>
        <p:nvSpPr>
          <p:cNvPr id="4" name="Text Placeholder 3">
            <a:extLst>
              <a:ext uri="{FF2B5EF4-FFF2-40B4-BE49-F238E27FC236}">
                <a16:creationId xmlns:a16="http://schemas.microsoft.com/office/drawing/2014/main" id="{5919A564-9231-4DE1-8304-C8EC82A65AF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63276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8FFCF-2503-42F0-BDBD-6BB117BDEF9A}"/>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62CD0FFC-6B13-44A8-B4A0-283C44CBE64C}"/>
              </a:ext>
            </a:extLst>
          </p:cNvPr>
          <p:cNvGraphicFramePr>
            <a:graphicFrameLocks noGrp="1"/>
          </p:cNvGraphicFramePr>
          <p:nvPr>
            <p:ph type="tbl" sz="quarter" idx="13"/>
            <p:extLst>
              <p:ext uri="{D42A27DB-BD31-4B8C-83A1-F6EECF244321}">
                <p14:modId xmlns:p14="http://schemas.microsoft.com/office/powerpoint/2010/main" val="1512832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52400091"/>
                    </a:ext>
                  </a:extLst>
                </a:gridCol>
                <a:gridCol w="576072">
                  <a:extLst>
                    <a:ext uri="{9D8B030D-6E8A-4147-A177-3AD203B41FA5}">
                      <a16:colId xmlns:a16="http://schemas.microsoft.com/office/drawing/2014/main" val="2426344418"/>
                    </a:ext>
                  </a:extLst>
                </a:gridCol>
                <a:gridCol w="576072">
                  <a:extLst>
                    <a:ext uri="{9D8B030D-6E8A-4147-A177-3AD203B41FA5}">
                      <a16:colId xmlns:a16="http://schemas.microsoft.com/office/drawing/2014/main" val="2840191847"/>
                    </a:ext>
                  </a:extLst>
                </a:gridCol>
                <a:gridCol w="576072">
                  <a:extLst>
                    <a:ext uri="{9D8B030D-6E8A-4147-A177-3AD203B41FA5}">
                      <a16:colId xmlns:a16="http://schemas.microsoft.com/office/drawing/2014/main" val="2204822953"/>
                    </a:ext>
                  </a:extLst>
                </a:gridCol>
                <a:gridCol w="576072">
                  <a:extLst>
                    <a:ext uri="{9D8B030D-6E8A-4147-A177-3AD203B41FA5}">
                      <a16:colId xmlns:a16="http://schemas.microsoft.com/office/drawing/2014/main" val="1929221768"/>
                    </a:ext>
                  </a:extLst>
                </a:gridCol>
                <a:gridCol w="576072">
                  <a:extLst>
                    <a:ext uri="{9D8B030D-6E8A-4147-A177-3AD203B41FA5}">
                      <a16:colId xmlns:a16="http://schemas.microsoft.com/office/drawing/2014/main" val="2505897972"/>
                    </a:ext>
                  </a:extLst>
                </a:gridCol>
                <a:gridCol w="576072">
                  <a:extLst>
                    <a:ext uri="{9D8B030D-6E8A-4147-A177-3AD203B41FA5}">
                      <a16:colId xmlns:a16="http://schemas.microsoft.com/office/drawing/2014/main" val="2749463714"/>
                    </a:ext>
                  </a:extLst>
                </a:gridCol>
                <a:gridCol w="822960">
                  <a:extLst>
                    <a:ext uri="{9D8B030D-6E8A-4147-A177-3AD203B41FA5}">
                      <a16:colId xmlns:a16="http://schemas.microsoft.com/office/drawing/2014/main" val="1924720430"/>
                    </a:ext>
                  </a:extLst>
                </a:gridCol>
                <a:gridCol w="576072">
                  <a:extLst>
                    <a:ext uri="{9D8B030D-6E8A-4147-A177-3AD203B41FA5}">
                      <a16:colId xmlns:a16="http://schemas.microsoft.com/office/drawing/2014/main" val="790356189"/>
                    </a:ext>
                  </a:extLst>
                </a:gridCol>
                <a:gridCol w="576072">
                  <a:extLst>
                    <a:ext uri="{9D8B030D-6E8A-4147-A177-3AD203B41FA5}">
                      <a16:colId xmlns:a16="http://schemas.microsoft.com/office/drawing/2014/main" val="235858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27033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435445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4119723327"/>
                  </a:ext>
                </a:extLst>
              </a:tr>
            </a:tbl>
          </a:graphicData>
        </a:graphic>
      </p:graphicFrame>
      <p:sp>
        <p:nvSpPr>
          <p:cNvPr id="4" name="Text Placeholder 3">
            <a:extLst>
              <a:ext uri="{FF2B5EF4-FFF2-40B4-BE49-F238E27FC236}">
                <a16:creationId xmlns:a16="http://schemas.microsoft.com/office/drawing/2014/main" id="{B3CAAD06-AE7D-450D-AF21-B81E88D36BA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445978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ED9D-65C4-4082-B3A2-01C861F8C241}"/>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56C7FF3D-E006-47DF-950D-F3BF2E6B4DE5}"/>
              </a:ext>
            </a:extLst>
          </p:cNvPr>
          <p:cNvGraphicFramePr>
            <a:graphicFrameLocks noGrp="1"/>
          </p:cNvGraphicFramePr>
          <p:nvPr>
            <p:ph type="tbl" sz="quarter" idx="13"/>
            <p:extLst>
              <p:ext uri="{D42A27DB-BD31-4B8C-83A1-F6EECF244321}">
                <p14:modId xmlns:p14="http://schemas.microsoft.com/office/powerpoint/2010/main" val="309448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48191527"/>
                    </a:ext>
                  </a:extLst>
                </a:gridCol>
                <a:gridCol w="576072">
                  <a:extLst>
                    <a:ext uri="{9D8B030D-6E8A-4147-A177-3AD203B41FA5}">
                      <a16:colId xmlns:a16="http://schemas.microsoft.com/office/drawing/2014/main" val="282148028"/>
                    </a:ext>
                  </a:extLst>
                </a:gridCol>
                <a:gridCol w="576072">
                  <a:extLst>
                    <a:ext uri="{9D8B030D-6E8A-4147-A177-3AD203B41FA5}">
                      <a16:colId xmlns:a16="http://schemas.microsoft.com/office/drawing/2014/main" val="317612191"/>
                    </a:ext>
                  </a:extLst>
                </a:gridCol>
                <a:gridCol w="576072">
                  <a:extLst>
                    <a:ext uri="{9D8B030D-6E8A-4147-A177-3AD203B41FA5}">
                      <a16:colId xmlns:a16="http://schemas.microsoft.com/office/drawing/2014/main" val="3910105499"/>
                    </a:ext>
                  </a:extLst>
                </a:gridCol>
                <a:gridCol w="576072">
                  <a:extLst>
                    <a:ext uri="{9D8B030D-6E8A-4147-A177-3AD203B41FA5}">
                      <a16:colId xmlns:a16="http://schemas.microsoft.com/office/drawing/2014/main" val="3680474120"/>
                    </a:ext>
                  </a:extLst>
                </a:gridCol>
                <a:gridCol w="576072">
                  <a:extLst>
                    <a:ext uri="{9D8B030D-6E8A-4147-A177-3AD203B41FA5}">
                      <a16:colId xmlns:a16="http://schemas.microsoft.com/office/drawing/2014/main" val="3097957974"/>
                    </a:ext>
                  </a:extLst>
                </a:gridCol>
                <a:gridCol w="576072">
                  <a:extLst>
                    <a:ext uri="{9D8B030D-6E8A-4147-A177-3AD203B41FA5}">
                      <a16:colId xmlns:a16="http://schemas.microsoft.com/office/drawing/2014/main" val="3958623225"/>
                    </a:ext>
                  </a:extLst>
                </a:gridCol>
                <a:gridCol w="822960">
                  <a:extLst>
                    <a:ext uri="{9D8B030D-6E8A-4147-A177-3AD203B41FA5}">
                      <a16:colId xmlns:a16="http://schemas.microsoft.com/office/drawing/2014/main" val="1941955617"/>
                    </a:ext>
                  </a:extLst>
                </a:gridCol>
                <a:gridCol w="576072">
                  <a:extLst>
                    <a:ext uri="{9D8B030D-6E8A-4147-A177-3AD203B41FA5}">
                      <a16:colId xmlns:a16="http://schemas.microsoft.com/office/drawing/2014/main" val="2454568749"/>
                    </a:ext>
                  </a:extLst>
                </a:gridCol>
                <a:gridCol w="576072">
                  <a:extLst>
                    <a:ext uri="{9D8B030D-6E8A-4147-A177-3AD203B41FA5}">
                      <a16:colId xmlns:a16="http://schemas.microsoft.com/office/drawing/2014/main" val="3591428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744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96843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3642320873"/>
                  </a:ext>
                </a:extLst>
              </a:tr>
            </a:tbl>
          </a:graphicData>
        </a:graphic>
      </p:graphicFrame>
      <p:sp>
        <p:nvSpPr>
          <p:cNvPr id="4" name="Text Placeholder 3">
            <a:extLst>
              <a:ext uri="{FF2B5EF4-FFF2-40B4-BE49-F238E27FC236}">
                <a16:creationId xmlns:a16="http://schemas.microsoft.com/office/drawing/2014/main" id="{E56C0D6D-8A3E-4978-B49D-A7F97F73A3A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964557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EFFA3-D2A6-491D-AC0B-7DC79B5AE797}"/>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900FC477-21B3-4A02-B522-8CD4618BC054}"/>
              </a:ext>
            </a:extLst>
          </p:cNvPr>
          <p:cNvGraphicFramePr>
            <a:graphicFrameLocks noGrp="1"/>
          </p:cNvGraphicFramePr>
          <p:nvPr>
            <p:ph type="tbl" sz="quarter" idx="13"/>
            <p:extLst>
              <p:ext uri="{D42A27DB-BD31-4B8C-83A1-F6EECF244321}">
                <p14:modId xmlns:p14="http://schemas.microsoft.com/office/powerpoint/2010/main" val="29503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34103482"/>
                    </a:ext>
                  </a:extLst>
                </a:gridCol>
                <a:gridCol w="576072">
                  <a:extLst>
                    <a:ext uri="{9D8B030D-6E8A-4147-A177-3AD203B41FA5}">
                      <a16:colId xmlns:a16="http://schemas.microsoft.com/office/drawing/2014/main" val="2167982560"/>
                    </a:ext>
                  </a:extLst>
                </a:gridCol>
                <a:gridCol w="576072">
                  <a:extLst>
                    <a:ext uri="{9D8B030D-6E8A-4147-A177-3AD203B41FA5}">
                      <a16:colId xmlns:a16="http://schemas.microsoft.com/office/drawing/2014/main" val="158501297"/>
                    </a:ext>
                  </a:extLst>
                </a:gridCol>
                <a:gridCol w="576072">
                  <a:extLst>
                    <a:ext uri="{9D8B030D-6E8A-4147-A177-3AD203B41FA5}">
                      <a16:colId xmlns:a16="http://schemas.microsoft.com/office/drawing/2014/main" val="3733731458"/>
                    </a:ext>
                  </a:extLst>
                </a:gridCol>
                <a:gridCol w="576072">
                  <a:extLst>
                    <a:ext uri="{9D8B030D-6E8A-4147-A177-3AD203B41FA5}">
                      <a16:colId xmlns:a16="http://schemas.microsoft.com/office/drawing/2014/main" val="1393298295"/>
                    </a:ext>
                  </a:extLst>
                </a:gridCol>
                <a:gridCol w="576072">
                  <a:extLst>
                    <a:ext uri="{9D8B030D-6E8A-4147-A177-3AD203B41FA5}">
                      <a16:colId xmlns:a16="http://schemas.microsoft.com/office/drawing/2014/main" val="1332259768"/>
                    </a:ext>
                  </a:extLst>
                </a:gridCol>
                <a:gridCol w="576072">
                  <a:extLst>
                    <a:ext uri="{9D8B030D-6E8A-4147-A177-3AD203B41FA5}">
                      <a16:colId xmlns:a16="http://schemas.microsoft.com/office/drawing/2014/main" val="3643756267"/>
                    </a:ext>
                  </a:extLst>
                </a:gridCol>
                <a:gridCol w="822960">
                  <a:extLst>
                    <a:ext uri="{9D8B030D-6E8A-4147-A177-3AD203B41FA5}">
                      <a16:colId xmlns:a16="http://schemas.microsoft.com/office/drawing/2014/main" val="3494477616"/>
                    </a:ext>
                  </a:extLst>
                </a:gridCol>
                <a:gridCol w="576072">
                  <a:extLst>
                    <a:ext uri="{9D8B030D-6E8A-4147-A177-3AD203B41FA5}">
                      <a16:colId xmlns:a16="http://schemas.microsoft.com/office/drawing/2014/main" val="152160326"/>
                    </a:ext>
                  </a:extLst>
                </a:gridCol>
                <a:gridCol w="576072">
                  <a:extLst>
                    <a:ext uri="{9D8B030D-6E8A-4147-A177-3AD203B41FA5}">
                      <a16:colId xmlns:a16="http://schemas.microsoft.com/office/drawing/2014/main" val="2952711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20065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301290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3609421729"/>
                  </a:ext>
                </a:extLst>
              </a:tr>
            </a:tbl>
          </a:graphicData>
        </a:graphic>
      </p:graphicFrame>
      <p:sp>
        <p:nvSpPr>
          <p:cNvPr id="4" name="Text Placeholder 3">
            <a:extLst>
              <a:ext uri="{FF2B5EF4-FFF2-40B4-BE49-F238E27FC236}">
                <a16:creationId xmlns:a16="http://schemas.microsoft.com/office/drawing/2014/main" id="{28A73224-995C-444F-BD36-D7013BD3FB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503507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1F7B-C691-4EA1-8FB3-355FBD99F580}"/>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64101C87-561A-4588-A01A-9EC255F1877E}"/>
              </a:ext>
            </a:extLst>
          </p:cNvPr>
          <p:cNvGraphicFramePr>
            <a:graphicFrameLocks noGrp="1"/>
          </p:cNvGraphicFramePr>
          <p:nvPr>
            <p:ph type="tbl" sz="quarter" idx="13"/>
            <p:extLst>
              <p:ext uri="{D42A27DB-BD31-4B8C-83A1-F6EECF244321}">
                <p14:modId xmlns:p14="http://schemas.microsoft.com/office/powerpoint/2010/main" val="3003865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62031268"/>
                    </a:ext>
                  </a:extLst>
                </a:gridCol>
                <a:gridCol w="576072">
                  <a:extLst>
                    <a:ext uri="{9D8B030D-6E8A-4147-A177-3AD203B41FA5}">
                      <a16:colId xmlns:a16="http://schemas.microsoft.com/office/drawing/2014/main" val="3733093799"/>
                    </a:ext>
                  </a:extLst>
                </a:gridCol>
                <a:gridCol w="576072">
                  <a:extLst>
                    <a:ext uri="{9D8B030D-6E8A-4147-A177-3AD203B41FA5}">
                      <a16:colId xmlns:a16="http://schemas.microsoft.com/office/drawing/2014/main" val="138731185"/>
                    </a:ext>
                  </a:extLst>
                </a:gridCol>
                <a:gridCol w="576072">
                  <a:extLst>
                    <a:ext uri="{9D8B030D-6E8A-4147-A177-3AD203B41FA5}">
                      <a16:colId xmlns:a16="http://schemas.microsoft.com/office/drawing/2014/main" val="2022395190"/>
                    </a:ext>
                  </a:extLst>
                </a:gridCol>
                <a:gridCol w="576072">
                  <a:extLst>
                    <a:ext uri="{9D8B030D-6E8A-4147-A177-3AD203B41FA5}">
                      <a16:colId xmlns:a16="http://schemas.microsoft.com/office/drawing/2014/main" val="590343507"/>
                    </a:ext>
                  </a:extLst>
                </a:gridCol>
                <a:gridCol w="576072">
                  <a:extLst>
                    <a:ext uri="{9D8B030D-6E8A-4147-A177-3AD203B41FA5}">
                      <a16:colId xmlns:a16="http://schemas.microsoft.com/office/drawing/2014/main" val="1329093468"/>
                    </a:ext>
                  </a:extLst>
                </a:gridCol>
                <a:gridCol w="576072">
                  <a:extLst>
                    <a:ext uri="{9D8B030D-6E8A-4147-A177-3AD203B41FA5}">
                      <a16:colId xmlns:a16="http://schemas.microsoft.com/office/drawing/2014/main" val="2988505419"/>
                    </a:ext>
                  </a:extLst>
                </a:gridCol>
                <a:gridCol w="822960">
                  <a:extLst>
                    <a:ext uri="{9D8B030D-6E8A-4147-A177-3AD203B41FA5}">
                      <a16:colId xmlns:a16="http://schemas.microsoft.com/office/drawing/2014/main" val="1469254379"/>
                    </a:ext>
                  </a:extLst>
                </a:gridCol>
                <a:gridCol w="576072">
                  <a:extLst>
                    <a:ext uri="{9D8B030D-6E8A-4147-A177-3AD203B41FA5}">
                      <a16:colId xmlns:a16="http://schemas.microsoft.com/office/drawing/2014/main" val="2453597669"/>
                    </a:ext>
                  </a:extLst>
                </a:gridCol>
                <a:gridCol w="576072">
                  <a:extLst>
                    <a:ext uri="{9D8B030D-6E8A-4147-A177-3AD203B41FA5}">
                      <a16:colId xmlns:a16="http://schemas.microsoft.com/office/drawing/2014/main" val="320987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752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359910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674826418"/>
                  </a:ext>
                </a:extLst>
              </a:tr>
            </a:tbl>
          </a:graphicData>
        </a:graphic>
      </p:graphicFrame>
      <p:sp>
        <p:nvSpPr>
          <p:cNvPr id="4" name="Text Placeholder 3">
            <a:extLst>
              <a:ext uri="{FF2B5EF4-FFF2-40B4-BE49-F238E27FC236}">
                <a16:creationId xmlns:a16="http://schemas.microsoft.com/office/drawing/2014/main" id="{0037CAB6-3561-4D83-8BC1-1E5439F7F09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481427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AD84-BF2B-4EF5-A994-2E10DDF3DAF8}"/>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91692D7E-35C0-4322-BC33-45B4FE8E6F62}"/>
              </a:ext>
            </a:extLst>
          </p:cNvPr>
          <p:cNvGraphicFramePr>
            <a:graphicFrameLocks noGrp="1"/>
          </p:cNvGraphicFramePr>
          <p:nvPr>
            <p:ph type="tbl" sz="quarter" idx="13"/>
            <p:extLst>
              <p:ext uri="{D42A27DB-BD31-4B8C-83A1-F6EECF244321}">
                <p14:modId xmlns:p14="http://schemas.microsoft.com/office/powerpoint/2010/main" val="2926292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40760216"/>
                    </a:ext>
                  </a:extLst>
                </a:gridCol>
                <a:gridCol w="576072">
                  <a:extLst>
                    <a:ext uri="{9D8B030D-6E8A-4147-A177-3AD203B41FA5}">
                      <a16:colId xmlns:a16="http://schemas.microsoft.com/office/drawing/2014/main" val="1702309414"/>
                    </a:ext>
                  </a:extLst>
                </a:gridCol>
                <a:gridCol w="576072">
                  <a:extLst>
                    <a:ext uri="{9D8B030D-6E8A-4147-A177-3AD203B41FA5}">
                      <a16:colId xmlns:a16="http://schemas.microsoft.com/office/drawing/2014/main" val="950507978"/>
                    </a:ext>
                  </a:extLst>
                </a:gridCol>
                <a:gridCol w="576072">
                  <a:extLst>
                    <a:ext uri="{9D8B030D-6E8A-4147-A177-3AD203B41FA5}">
                      <a16:colId xmlns:a16="http://schemas.microsoft.com/office/drawing/2014/main" val="3282092892"/>
                    </a:ext>
                  </a:extLst>
                </a:gridCol>
                <a:gridCol w="576072">
                  <a:extLst>
                    <a:ext uri="{9D8B030D-6E8A-4147-A177-3AD203B41FA5}">
                      <a16:colId xmlns:a16="http://schemas.microsoft.com/office/drawing/2014/main" val="1457020966"/>
                    </a:ext>
                  </a:extLst>
                </a:gridCol>
                <a:gridCol w="576072">
                  <a:extLst>
                    <a:ext uri="{9D8B030D-6E8A-4147-A177-3AD203B41FA5}">
                      <a16:colId xmlns:a16="http://schemas.microsoft.com/office/drawing/2014/main" val="3497861022"/>
                    </a:ext>
                  </a:extLst>
                </a:gridCol>
                <a:gridCol w="576072">
                  <a:extLst>
                    <a:ext uri="{9D8B030D-6E8A-4147-A177-3AD203B41FA5}">
                      <a16:colId xmlns:a16="http://schemas.microsoft.com/office/drawing/2014/main" val="931981535"/>
                    </a:ext>
                  </a:extLst>
                </a:gridCol>
                <a:gridCol w="822960">
                  <a:extLst>
                    <a:ext uri="{9D8B030D-6E8A-4147-A177-3AD203B41FA5}">
                      <a16:colId xmlns:a16="http://schemas.microsoft.com/office/drawing/2014/main" val="806670744"/>
                    </a:ext>
                  </a:extLst>
                </a:gridCol>
                <a:gridCol w="576072">
                  <a:extLst>
                    <a:ext uri="{9D8B030D-6E8A-4147-A177-3AD203B41FA5}">
                      <a16:colId xmlns:a16="http://schemas.microsoft.com/office/drawing/2014/main" val="2655825490"/>
                    </a:ext>
                  </a:extLst>
                </a:gridCol>
                <a:gridCol w="576072">
                  <a:extLst>
                    <a:ext uri="{9D8B030D-6E8A-4147-A177-3AD203B41FA5}">
                      <a16:colId xmlns:a16="http://schemas.microsoft.com/office/drawing/2014/main" val="207994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76702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2060537730"/>
                  </a:ext>
                </a:extLst>
              </a:tr>
            </a:tbl>
          </a:graphicData>
        </a:graphic>
      </p:graphicFrame>
      <p:sp>
        <p:nvSpPr>
          <p:cNvPr id="4" name="Text Placeholder 3">
            <a:extLst>
              <a:ext uri="{FF2B5EF4-FFF2-40B4-BE49-F238E27FC236}">
                <a16:creationId xmlns:a16="http://schemas.microsoft.com/office/drawing/2014/main" id="{098430D6-18F8-44A3-8AA9-79942996FCC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219380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A3EDA-B372-4480-A63F-9F23C083992C}"/>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2B6F838B-AD21-464A-9956-99A7A01A437C}"/>
              </a:ext>
            </a:extLst>
          </p:cNvPr>
          <p:cNvGraphicFramePr>
            <a:graphicFrameLocks noGrp="1"/>
          </p:cNvGraphicFramePr>
          <p:nvPr>
            <p:ph type="tbl" sz="quarter" idx="13"/>
            <p:extLst>
              <p:ext uri="{D42A27DB-BD31-4B8C-83A1-F6EECF244321}">
                <p14:modId xmlns:p14="http://schemas.microsoft.com/office/powerpoint/2010/main" val="1936146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29367538"/>
                    </a:ext>
                  </a:extLst>
                </a:gridCol>
                <a:gridCol w="576072">
                  <a:extLst>
                    <a:ext uri="{9D8B030D-6E8A-4147-A177-3AD203B41FA5}">
                      <a16:colId xmlns:a16="http://schemas.microsoft.com/office/drawing/2014/main" val="3363718261"/>
                    </a:ext>
                  </a:extLst>
                </a:gridCol>
                <a:gridCol w="576072">
                  <a:extLst>
                    <a:ext uri="{9D8B030D-6E8A-4147-A177-3AD203B41FA5}">
                      <a16:colId xmlns:a16="http://schemas.microsoft.com/office/drawing/2014/main" val="308767340"/>
                    </a:ext>
                  </a:extLst>
                </a:gridCol>
                <a:gridCol w="576072">
                  <a:extLst>
                    <a:ext uri="{9D8B030D-6E8A-4147-A177-3AD203B41FA5}">
                      <a16:colId xmlns:a16="http://schemas.microsoft.com/office/drawing/2014/main" val="3867759188"/>
                    </a:ext>
                  </a:extLst>
                </a:gridCol>
                <a:gridCol w="576072">
                  <a:extLst>
                    <a:ext uri="{9D8B030D-6E8A-4147-A177-3AD203B41FA5}">
                      <a16:colId xmlns:a16="http://schemas.microsoft.com/office/drawing/2014/main" val="1609510392"/>
                    </a:ext>
                  </a:extLst>
                </a:gridCol>
                <a:gridCol w="576072">
                  <a:extLst>
                    <a:ext uri="{9D8B030D-6E8A-4147-A177-3AD203B41FA5}">
                      <a16:colId xmlns:a16="http://schemas.microsoft.com/office/drawing/2014/main" val="1798209324"/>
                    </a:ext>
                  </a:extLst>
                </a:gridCol>
                <a:gridCol w="576072">
                  <a:extLst>
                    <a:ext uri="{9D8B030D-6E8A-4147-A177-3AD203B41FA5}">
                      <a16:colId xmlns:a16="http://schemas.microsoft.com/office/drawing/2014/main" val="1654471210"/>
                    </a:ext>
                  </a:extLst>
                </a:gridCol>
                <a:gridCol w="822960">
                  <a:extLst>
                    <a:ext uri="{9D8B030D-6E8A-4147-A177-3AD203B41FA5}">
                      <a16:colId xmlns:a16="http://schemas.microsoft.com/office/drawing/2014/main" val="1125061846"/>
                    </a:ext>
                  </a:extLst>
                </a:gridCol>
                <a:gridCol w="576072">
                  <a:extLst>
                    <a:ext uri="{9D8B030D-6E8A-4147-A177-3AD203B41FA5}">
                      <a16:colId xmlns:a16="http://schemas.microsoft.com/office/drawing/2014/main" val="3932788889"/>
                    </a:ext>
                  </a:extLst>
                </a:gridCol>
                <a:gridCol w="576072">
                  <a:extLst>
                    <a:ext uri="{9D8B030D-6E8A-4147-A177-3AD203B41FA5}">
                      <a16:colId xmlns:a16="http://schemas.microsoft.com/office/drawing/2014/main" val="406110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119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834479052"/>
                  </a:ext>
                </a:extLst>
              </a:tr>
            </a:tbl>
          </a:graphicData>
        </a:graphic>
      </p:graphicFrame>
      <p:sp>
        <p:nvSpPr>
          <p:cNvPr id="4" name="Text Placeholder 3">
            <a:extLst>
              <a:ext uri="{FF2B5EF4-FFF2-40B4-BE49-F238E27FC236}">
                <a16:creationId xmlns:a16="http://schemas.microsoft.com/office/drawing/2014/main" id="{4BD9EE64-F80C-4EB0-8F00-08B3716B9ED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55056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CACA2-09B0-4EC5-87B2-CA2045BD70BF}"/>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3BACCDA5-F22C-4406-9996-C29834D97FB9}"/>
              </a:ext>
            </a:extLst>
          </p:cNvPr>
          <p:cNvGraphicFramePr>
            <a:graphicFrameLocks noGrp="1"/>
          </p:cNvGraphicFramePr>
          <p:nvPr>
            <p:ph type="tbl" sz="quarter" idx="13"/>
            <p:extLst>
              <p:ext uri="{D42A27DB-BD31-4B8C-83A1-F6EECF244321}">
                <p14:modId xmlns:p14="http://schemas.microsoft.com/office/powerpoint/2010/main" val="360903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9435355"/>
                    </a:ext>
                  </a:extLst>
                </a:gridCol>
                <a:gridCol w="1645920">
                  <a:extLst>
                    <a:ext uri="{9D8B030D-6E8A-4147-A177-3AD203B41FA5}">
                      <a16:colId xmlns:a16="http://schemas.microsoft.com/office/drawing/2014/main" val="1794974144"/>
                    </a:ext>
                  </a:extLst>
                </a:gridCol>
                <a:gridCol w="1645920">
                  <a:extLst>
                    <a:ext uri="{9D8B030D-6E8A-4147-A177-3AD203B41FA5}">
                      <a16:colId xmlns:a16="http://schemas.microsoft.com/office/drawing/2014/main" val="1995262894"/>
                    </a:ext>
                  </a:extLst>
                </a:gridCol>
                <a:gridCol w="1645920">
                  <a:extLst>
                    <a:ext uri="{9D8B030D-6E8A-4147-A177-3AD203B41FA5}">
                      <a16:colId xmlns:a16="http://schemas.microsoft.com/office/drawing/2014/main" val="1705709791"/>
                    </a:ext>
                  </a:extLst>
                </a:gridCol>
                <a:gridCol w="1645920">
                  <a:extLst>
                    <a:ext uri="{9D8B030D-6E8A-4147-A177-3AD203B41FA5}">
                      <a16:colId xmlns:a16="http://schemas.microsoft.com/office/drawing/2014/main" val="1710122950"/>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4202084840"/>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3077265756"/>
                  </a:ext>
                </a:extLst>
              </a:tr>
            </a:tbl>
          </a:graphicData>
        </a:graphic>
      </p:graphicFrame>
      <p:sp>
        <p:nvSpPr>
          <p:cNvPr id="4" name="Text Placeholder 3">
            <a:extLst>
              <a:ext uri="{FF2B5EF4-FFF2-40B4-BE49-F238E27FC236}">
                <a16:creationId xmlns:a16="http://schemas.microsoft.com/office/drawing/2014/main" id="{72E0E123-AB94-4072-B7A1-0652134A119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91042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13A4-5B72-42EC-A20A-B4F878F4A26A}"/>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D025EEB6-6D17-4C23-A297-A96A6F6E5EE2}"/>
              </a:ext>
            </a:extLst>
          </p:cNvPr>
          <p:cNvGraphicFramePr>
            <a:graphicFrameLocks noGrp="1"/>
          </p:cNvGraphicFramePr>
          <p:nvPr>
            <p:ph type="tbl" sz="quarter" idx="13"/>
            <p:extLst>
              <p:ext uri="{D42A27DB-BD31-4B8C-83A1-F6EECF244321}">
                <p14:modId xmlns:p14="http://schemas.microsoft.com/office/powerpoint/2010/main" val="248287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7822841"/>
                    </a:ext>
                  </a:extLst>
                </a:gridCol>
                <a:gridCol w="822960">
                  <a:extLst>
                    <a:ext uri="{9D8B030D-6E8A-4147-A177-3AD203B41FA5}">
                      <a16:colId xmlns:a16="http://schemas.microsoft.com/office/drawing/2014/main" val="2417175730"/>
                    </a:ext>
                  </a:extLst>
                </a:gridCol>
                <a:gridCol w="822960">
                  <a:extLst>
                    <a:ext uri="{9D8B030D-6E8A-4147-A177-3AD203B41FA5}">
                      <a16:colId xmlns:a16="http://schemas.microsoft.com/office/drawing/2014/main" val="2860411461"/>
                    </a:ext>
                  </a:extLst>
                </a:gridCol>
                <a:gridCol w="822960">
                  <a:extLst>
                    <a:ext uri="{9D8B030D-6E8A-4147-A177-3AD203B41FA5}">
                      <a16:colId xmlns:a16="http://schemas.microsoft.com/office/drawing/2014/main" val="3326531708"/>
                    </a:ext>
                  </a:extLst>
                </a:gridCol>
                <a:gridCol w="822960">
                  <a:extLst>
                    <a:ext uri="{9D8B030D-6E8A-4147-A177-3AD203B41FA5}">
                      <a16:colId xmlns:a16="http://schemas.microsoft.com/office/drawing/2014/main" val="1371367663"/>
                    </a:ext>
                  </a:extLst>
                </a:gridCol>
                <a:gridCol w="822960">
                  <a:extLst>
                    <a:ext uri="{9D8B030D-6E8A-4147-A177-3AD203B41FA5}">
                      <a16:colId xmlns:a16="http://schemas.microsoft.com/office/drawing/2014/main" val="2364145867"/>
                    </a:ext>
                  </a:extLst>
                </a:gridCol>
                <a:gridCol w="822960">
                  <a:extLst>
                    <a:ext uri="{9D8B030D-6E8A-4147-A177-3AD203B41FA5}">
                      <a16:colId xmlns:a16="http://schemas.microsoft.com/office/drawing/2014/main" val="3670723936"/>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513558512"/>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00:11:07</a:t>
                      </a:r>
                    </a:p>
                  </a:txBody>
                  <a:tcPr/>
                </a:tc>
                <a:tc>
                  <a:txBody>
                    <a:bodyPr/>
                    <a:lstStyle/>
                    <a:p>
                      <a:r>
                        <a:rPr lang="en-US" sz="1000"/>
                        <a:t>00:10</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43281987"/>
                  </a:ext>
                </a:extLst>
              </a:tr>
              <a:tr h="370840">
                <a:tc>
                  <a:txBody>
                    <a:bodyPr/>
                    <a:lstStyle/>
                    <a:p>
                      <a:r>
                        <a:rPr lang="en-US" sz="1000" b="1"/>
                        <a:t>Al Salam Bank - Bahrain - 2020-09-21 09:23:47</a:t>
                      </a:r>
                      <a:r>
                        <a:rPr lang="en-US" sz="1000"/>
                        <a:t>
 Al Salam Bank - Wakala Account</a:t>
                      </a:r>
                    </a:p>
                  </a:txBody>
                  <a:tcPr/>
                </a:tc>
                <a:tc>
                  <a:txBody>
                    <a:bodyPr/>
                    <a:lstStyle/>
                    <a:p>
                      <a:r>
                        <a:rPr lang="en-US" sz="1000"/>
                        <a:t>09/29/2020 18:07:29</a:t>
                      </a:r>
                    </a:p>
                  </a:txBody>
                  <a:tcPr/>
                </a:tc>
                <a:tc>
                  <a:txBody>
                    <a:bodyPr/>
                    <a:lstStyle/>
                    <a:p>
                      <a:r>
                        <a:rPr lang="en-US" sz="1000"/>
                        <a:t>00:11</a:t>
                      </a:r>
                    </a:p>
                  </a:txBody>
                  <a:tcPr/>
                </a:tc>
                <a:tc>
                  <a:txBody>
                    <a:bodyPr/>
                    <a:lstStyle/>
                    <a:p>
                      <a:r>
                        <a:rPr lang="en-US" sz="1000"/>
                        <a:t>23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14899634"/>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09/29/2020 12:09:33</a:t>
                      </a:r>
                    </a:p>
                  </a:txBody>
                  <a:tcPr/>
                </a:tc>
                <a:tc>
                  <a:txBody>
                    <a:bodyPr/>
                    <a:lstStyle/>
                    <a:p>
                      <a:r>
                        <a:rPr lang="en-US" sz="1000"/>
                        <a:t>01:00</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71515315"/>
                  </a:ext>
                </a:extLst>
              </a:tr>
              <a:tr h="370840">
                <a:tc>
                  <a:txBody>
                    <a:bodyPr/>
                    <a:lstStyle/>
                    <a:p>
                      <a:r>
                        <a:rPr lang="en-US" sz="1000" b="1"/>
                        <a:t>Al Salam Bank - Bahrain - 2020-09-21 09:06:22</a:t>
                      </a:r>
                      <a:r>
                        <a:rPr lang="en-US" sz="1000"/>
                        <a:t>
 Al Salam Bank - Virtual Branch</a:t>
                      </a:r>
                    </a:p>
                  </a:txBody>
                  <a:tcPr/>
                </a:tc>
                <a:tc>
                  <a:txBody>
                    <a:bodyPr/>
                    <a:lstStyle/>
                    <a:p>
                      <a:r>
                        <a:rPr lang="en-US" sz="1000"/>
                        <a:t>09/29/2020 12:09:33</a:t>
                      </a:r>
                    </a:p>
                  </a:txBody>
                  <a:tcPr/>
                </a:tc>
                <a:tc>
                  <a:txBody>
                    <a:bodyPr/>
                    <a:lstStyle/>
                    <a:p>
                      <a:r>
                        <a:rPr lang="en-US" sz="1000"/>
                        <a:t>00:50</a:t>
                      </a:r>
                    </a:p>
                  </a:txBody>
                  <a:tcPr/>
                </a:tc>
                <a:tc>
                  <a:txBody>
                    <a:bodyPr/>
                    <a:lstStyle/>
                    <a:p>
                      <a:r>
                        <a:rPr lang="en-US" sz="1000"/>
                        <a:t>13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74976650"/>
                  </a:ext>
                </a:extLst>
              </a:tr>
            </a:tbl>
          </a:graphicData>
        </a:graphic>
      </p:graphicFrame>
      <p:sp>
        <p:nvSpPr>
          <p:cNvPr id="4" name="Text Placeholder 3">
            <a:extLst>
              <a:ext uri="{FF2B5EF4-FFF2-40B4-BE49-F238E27FC236}">
                <a16:creationId xmlns:a16="http://schemas.microsoft.com/office/drawing/2014/main" id="{D3C6BF60-72EA-4DD2-9C3F-D527F9B2F5F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173683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2020-10-01T05:16:00Z</dcterms:created>
  <dcterms:modified xsi:type="dcterms:W3CDTF">2020-10-01T05:18:59Z</dcterms:modified>
</cp:coreProperties>
</file>