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6" r:id="rId67"/>
    <p:sldId id="327" r:id="rId68"/>
    <p:sldId id="328" r:id="rId69"/>
    <p:sldId id="329" r:id="rId70"/>
    <p:sldId id="330" r:id="rId71"/>
    <p:sldId id="331" r:id="rId72"/>
    <p:sldId id="332" r:id="rId73"/>
  </p:sldIdLst>
  <p:sldSz cx="9144000" cy="6858000" type="screen4x3"/>
  <p:notesSz cx="6858000" cy="9144000"/>
  <p:embeddedFontLst>
    <p:embeddedFont>
      <p:font typeface="Calibri" panose="020F0502020204030204" pitchFamily="34" charset="0"/>
      <p:regular r:id="rId74"/>
      <p:bold r:id="rId75"/>
      <p:italic r:id="rId76"/>
      <p:bold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31238</c:v>
                </c:pt>
              </c:numCache>
            </c:numRef>
          </c:val>
          <c:smooth val="0"/>
          <c:extLst>
            <c:ext xmlns:c16="http://schemas.microsoft.com/office/drawing/2014/chart" uri="{C3380CC4-5D6E-409C-BE32-E72D297353CC}">
              <c16:uniqueId val="{00000000-611B-4ABF-ABB1-C2DB9E59DBC5}"/>
            </c:ext>
          </c:extLst>
        </c:ser>
        <c:dLbls>
          <c:showLegendKey val="0"/>
          <c:showVal val="0"/>
          <c:showCatName val="0"/>
          <c:showSerName val="0"/>
          <c:showPercent val="0"/>
          <c:showBubbleSize val="0"/>
        </c:dLbls>
        <c:smooth val="0"/>
        <c:axId val="66732456"/>
        <c:axId val="66738032"/>
      </c:lineChart>
      <c:dateAx>
        <c:axId val="6673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8032"/>
        <c:crosses val="autoZero"/>
        <c:auto val="1"/>
        <c:lblOffset val="100"/>
        <c:baseTimeUnit val="days"/>
      </c:dateAx>
      <c:valAx>
        <c:axId val="6673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183588</c:v>
                </c:pt>
                <c:pt idx="29">
                  <c:v>54728</c:v>
                </c:pt>
              </c:numCache>
            </c:numRef>
          </c:val>
          <c:smooth val="0"/>
          <c:extLst>
            <c:ext xmlns:c16="http://schemas.microsoft.com/office/drawing/2014/chart" uri="{C3380CC4-5D6E-409C-BE32-E72D297353CC}">
              <c16:uniqueId val="{00000000-ED27-43F2-8DE7-92862CE488BA}"/>
            </c:ext>
          </c:extLst>
        </c:ser>
        <c:dLbls>
          <c:showLegendKey val="0"/>
          <c:showVal val="0"/>
          <c:showCatName val="0"/>
          <c:showSerName val="0"/>
          <c:showPercent val="0"/>
          <c:showBubbleSize val="0"/>
        </c:dLbls>
        <c:smooth val="0"/>
        <c:axId val="66739672"/>
        <c:axId val="66730816"/>
      </c:lineChart>
      <c:dateAx>
        <c:axId val="6673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0816"/>
        <c:crosses val="autoZero"/>
        <c:auto val="1"/>
        <c:lblOffset val="100"/>
        <c:baseTimeUnit val="days"/>
      </c:dateAx>
      <c:valAx>
        <c:axId val="6673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59740</c:v>
                </c:pt>
              </c:numCache>
            </c:numRef>
          </c:val>
          <c:smooth val="0"/>
          <c:extLst>
            <c:ext xmlns:c16="http://schemas.microsoft.com/office/drawing/2014/chart" uri="{C3380CC4-5D6E-409C-BE32-E72D297353CC}">
              <c16:uniqueId val="{00000000-50A7-4606-97C6-7FC674A2064B}"/>
            </c:ext>
          </c:extLst>
        </c:ser>
        <c:dLbls>
          <c:showLegendKey val="0"/>
          <c:showVal val="0"/>
          <c:showCatName val="0"/>
          <c:showSerName val="0"/>
          <c:showPercent val="0"/>
          <c:showBubbleSize val="0"/>
        </c:dLbls>
        <c:smooth val="0"/>
        <c:axId val="66735736"/>
        <c:axId val="66736720"/>
      </c:lineChart>
      <c:dateAx>
        <c:axId val="6673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6720"/>
        <c:crosses val="autoZero"/>
        <c:auto val="1"/>
        <c:lblOffset val="100"/>
        <c:baseTimeUnit val="days"/>
      </c:dateAx>
      <c:valAx>
        <c:axId val="6673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3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17152</c:v>
                </c:pt>
                <c:pt idx="1">
                  <c:v>25947</c:v>
                </c:pt>
                <c:pt idx="2">
                  <c:v>257</c:v>
                </c:pt>
              </c:numCache>
            </c:numRef>
          </c:val>
          <c:extLst>
            <c:ext xmlns:c16="http://schemas.microsoft.com/office/drawing/2014/chart" uri="{C3380CC4-5D6E-409C-BE32-E72D297353CC}">
              <c16:uniqueId val="{00000000-DE2B-497C-934C-FD44DA68BD2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656</c:v>
                </c:pt>
                <c:pt idx="1">
                  <c:v>5851</c:v>
                </c:pt>
                <c:pt idx="2">
                  <c:v>19867</c:v>
                </c:pt>
                <c:pt idx="3">
                  <c:v>11581</c:v>
                </c:pt>
                <c:pt idx="4">
                  <c:v>3836</c:v>
                </c:pt>
                <c:pt idx="5">
                  <c:v>1139</c:v>
                </c:pt>
                <c:pt idx="6">
                  <c:v>426</c:v>
                </c:pt>
              </c:numCache>
            </c:numRef>
          </c:val>
          <c:extLst>
            <c:ext xmlns:c16="http://schemas.microsoft.com/office/drawing/2014/chart" uri="{C3380CC4-5D6E-409C-BE32-E72D297353CC}">
              <c16:uniqueId val="{00000000-7B2F-4737-AF8F-E5FCC74DF8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2D93-4C48-A00A-6F053623536A}"/>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2D93-4C48-A00A-6F053623536A}"/>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2D93-4C48-A00A-6F053623536A}"/>
            </c:ext>
          </c:extLst>
        </c:ser>
        <c:dLbls>
          <c:showLegendKey val="0"/>
          <c:showVal val="0"/>
          <c:showCatName val="0"/>
          <c:showSerName val="0"/>
          <c:showPercent val="0"/>
          <c:showBubbleSize val="0"/>
        </c:dLbls>
        <c:gapWidth val="219"/>
        <c:overlap val="-27"/>
        <c:axId val="329468616"/>
        <c:axId val="329469928"/>
      </c:barChart>
      <c:catAx>
        <c:axId val="32946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9928"/>
        <c:crosses val="autoZero"/>
        <c:auto val="1"/>
        <c:lblAlgn val="ctr"/>
        <c:lblOffset val="100"/>
        <c:noMultiLvlLbl val="0"/>
      </c:catAx>
      <c:valAx>
        <c:axId val="32946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42176</c:v>
                </c:pt>
              </c:numCache>
            </c:numRef>
          </c:val>
          <c:smooth val="0"/>
          <c:extLst>
            <c:ext xmlns:c16="http://schemas.microsoft.com/office/drawing/2014/chart" uri="{C3380CC4-5D6E-409C-BE32-E72D297353CC}">
              <c16:uniqueId val="{00000000-A77A-428B-B5B3-89266DEC2CC5}"/>
            </c:ext>
          </c:extLst>
        </c:ser>
        <c:dLbls>
          <c:showLegendKey val="0"/>
          <c:showVal val="0"/>
          <c:showCatName val="0"/>
          <c:showSerName val="0"/>
          <c:showPercent val="0"/>
          <c:showBubbleSize val="0"/>
        </c:dLbls>
        <c:smooth val="0"/>
        <c:axId val="460859864"/>
        <c:axId val="460861176"/>
      </c:lineChart>
      <c:dateAx>
        <c:axId val="46085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1176"/>
        <c:crosses val="autoZero"/>
        <c:auto val="1"/>
        <c:lblOffset val="100"/>
        <c:baseTimeUnit val="days"/>
      </c:dateAx>
      <c:valAx>
        <c:axId val="46086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152668</c:v>
                </c:pt>
                <c:pt idx="29">
                  <c:v>43513</c:v>
                </c:pt>
              </c:numCache>
            </c:numRef>
          </c:val>
          <c:smooth val="0"/>
          <c:extLst>
            <c:ext xmlns:c16="http://schemas.microsoft.com/office/drawing/2014/chart" uri="{C3380CC4-5D6E-409C-BE32-E72D297353CC}">
              <c16:uniqueId val="{00000000-55BE-48B1-BB51-06678EC6443F}"/>
            </c:ext>
          </c:extLst>
        </c:ser>
        <c:dLbls>
          <c:showLegendKey val="0"/>
          <c:showVal val="0"/>
          <c:showCatName val="0"/>
          <c:showSerName val="0"/>
          <c:showPercent val="0"/>
          <c:showBubbleSize val="0"/>
        </c:dLbls>
        <c:smooth val="0"/>
        <c:axId val="460865112"/>
        <c:axId val="460862488"/>
      </c:lineChart>
      <c:dateAx>
        <c:axId val="46086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2488"/>
        <c:crosses val="autoZero"/>
        <c:auto val="1"/>
        <c:lblOffset val="100"/>
        <c:baseTimeUnit val="days"/>
      </c:dateAx>
      <c:valAx>
        <c:axId val="46086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4225</c:v>
                </c:pt>
              </c:numCache>
            </c:numRef>
          </c:val>
          <c:smooth val="0"/>
          <c:extLst>
            <c:ext xmlns:c16="http://schemas.microsoft.com/office/drawing/2014/chart" uri="{C3380CC4-5D6E-409C-BE32-E72D297353CC}">
              <c16:uniqueId val="{00000000-0D56-40F6-8F59-C262A1878941}"/>
            </c:ext>
          </c:extLst>
        </c:ser>
        <c:dLbls>
          <c:showLegendKey val="0"/>
          <c:showVal val="0"/>
          <c:showCatName val="0"/>
          <c:showSerName val="0"/>
          <c:showPercent val="0"/>
          <c:showBubbleSize val="0"/>
        </c:dLbls>
        <c:smooth val="0"/>
        <c:axId val="460863472"/>
        <c:axId val="460863800"/>
      </c:lineChart>
      <c:dateAx>
        <c:axId val="46086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3800"/>
        <c:crosses val="autoZero"/>
        <c:auto val="1"/>
        <c:lblOffset val="100"/>
        <c:baseTimeUnit val="days"/>
      </c:dateAx>
      <c:valAx>
        <c:axId val="46086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3F16-42B4-807E-573C252D5F3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3F16-42B4-807E-573C252D5F32}"/>
            </c:ext>
          </c:extLst>
        </c:ser>
        <c:dLbls>
          <c:showLegendKey val="0"/>
          <c:showVal val="0"/>
          <c:showCatName val="0"/>
          <c:showSerName val="0"/>
          <c:showPercent val="0"/>
          <c:showBubbleSize val="0"/>
        </c:dLbls>
        <c:gapWidth val="219"/>
        <c:overlap val="-27"/>
        <c:axId val="460870032"/>
        <c:axId val="460871672"/>
      </c:barChart>
      <c:catAx>
        <c:axId val="46087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1672"/>
        <c:crosses val="autoZero"/>
        <c:auto val="1"/>
        <c:lblAlgn val="ctr"/>
        <c:lblOffset val="100"/>
        <c:noMultiLvlLbl val="0"/>
      </c:catAx>
      <c:valAx>
        <c:axId val="46087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90C6-4C5E-86AE-908A012781D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9EDD-4686-8ABF-B3238F1F1AE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3.8848427688094098</c:v>
                </c:pt>
                <c:pt idx="1">
                  <c:v>3.4482758620689702</c:v>
                </c:pt>
                <c:pt idx="2">
                  <c:v>2.5414931838217201</c:v>
                </c:pt>
              </c:numCache>
            </c:numRef>
          </c:val>
          <c:extLst>
            <c:ext xmlns:c16="http://schemas.microsoft.com/office/drawing/2014/chart" uri="{C3380CC4-5D6E-409C-BE32-E72D297353CC}">
              <c16:uniqueId val="{00000000-7055-4CA6-A8CE-71FE8C0D59D4}"/>
            </c:ext>
          </c:extLst>
        </c:ser>
        <c:dLbls>
          <c:showLegendKey val="0"/>
          <c:showVal val="0"/>
          <c:showCatName val="0"/>
          <c:showSerName val="0"/>
          <c:showPercent val="0"/>
          <c:showBubbleSize val="0"/>
        </c:dLbls>
        <c:gapWidth val="219"/>
        <c:overlap val="-27"/>
        <c:axId val="460887416"/>
        <c:axId val="460879872"/>
      </c:barChart>
      <c:catAx>
        <c:axId val="46088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9872"/>
        <c:crosses val="autoZero"/>
        <c:auto val="1"/>
        <c:lblAlgn val="ctr"/>
        <c:lblOffset val="100"/>
        <c:noMultiLvlLbl val="0"/>
      </c:catAx>
      <c:valAx>
        <c:axId val="46087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8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66F2-43F9-8200-7C08845EA67F}"/>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66F2-43F9-8200-7C08845EA67F}"/>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66F2-43F9-8200-7C08845EA67F}"/>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66F2-43F9-8200-7C08845EA67F}"/>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66F2-43F9-8200-7C08845EA67F}"/>
            </c:ext>
          </c:extLst>
        </c:ser>
        <c:dLbls>
          <c:showLegendKey val="0"/>
          <c:showVal val="0"/>
          <c:showCatName val="0"/>
          <c:showSerName val="0"/>
          <c:showPercent val="0"/>
          <c:showBubbleSize val="0"/>
        </c:dLbls>
        <c:gapWidth val="150"/>
        <c:overlap val="100"/>
        <c:axId val="472848232"/>
        <c:axId val="472848888"/>
      </c:barChart>
      <c:catAx>
        <c:axId val="47284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48888"/>
        <c:crosses val="autoZero"/>
        <c:auto val="1"/>
        <c:lblAlgn val="ctr"/>
        <c:lblOffset val="100"/>
        <c:noMultiLvlLbl val="0"/>
      </c:catAx>
      <c:valAx>
        <c:axId val="472848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4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953-4DBC-A9B1-CE5681AD13D9}"/>
            </c:ext>
          </c:extLst>
        </c:ser>
        <c:dLbls>
          <c:showLegendKey val="0"/>
          <c:showVal val="0"/>
          <c:showCatName val="0"/>
          <c:showSerName val="0"/>
          <c:showPercent val="0"/>
          <c:showBubbleSize val="0"/>
        </c:dLbls>
        <c:gapWidth val="219"/>
        <c:overlap val="-27"/>
        <c:axId val="472855448"/>
        <c:axId val="472862008"/>
      </c:barChart>
      <c:catAx>
        <c:axId val="47285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62008"/>
        <c:crosses val="autoZero"/>
        <c:auto val="1"/>
        <c:lblAlgn val="ctr"/>
        <c:lblOffset val="100"/>
        <c:noMultiLvlLbl val="0"/>
      </c:catAx>
      <c:valAx>
        <c:axId val="47286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5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788-4671-9D3D-1D554A753BF9}"/>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788-4671-9D3D-1D554A753BF9}"/>
            </c:ext>
          </c:extLst>
        </c:ser>
        <c:dLbls>
          <c:showLegendKey val="0"/>
          <c:showVal val="0"/>
          <c:showCatName val="0"/>
          <c:showSerName val="0"/>
          <c:showPercent val="0"/>
          <c:showBubbleSize val="0"/>
        </c:dLbls>
        <c:gapWidth val="219"/>
        <c:overlap val="-27"/>
        <c:axId val="472862664"/>
        <c:axId val="472860696"/>
      </c:barChart>
      <c:catAx>
        <c:axId val="47286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60696"/>
        <c:crosses val="autoZero"/>
        <c:auto val="1"/>
        <c:lblAlgn val="ctr"/>
        <c:lblOffset val="100"/>
        <c:noMultiLvlLbl val="0"/>
      </c:catAx>
      <c:valAx>
        <c:axId val="47286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6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8EA-4583-BA49-17F9192C69EA}"/>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8EA-4583-BA49-17F9192C69EA}"/>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98EA-4583-BA49-17F9192C69EA}"/>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98EA-4583-BA49-17F9192C69EA}"/>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98EA-4583-BA49-17F9192C69EA}"/>
            </c:ext>
          </c:extLst>
        </c:ser>
        <c:dLbls>
          <c:showLegendKey val="0"/>
          <c:showVal val="0"/>
          <c:showCatName val="0"/>
          <c:showSerName val="0"/>
          <c:showPercent val="0"/>
          <c:showBubbleSize val="0"/>
        </c:dLbls>
        <c:gapWidth val="150"/>
        <c:overlap val="100"/>
        <c:axId val="472864960"/>
        <c:axId val="472856760"/>
      </c:barChart>
      <c:catAx>
        <c:axId val="47286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56760"/>
        <c:crosses val="autoZero"/>
        <c:auto val="1"/>
        <c:lblAlgn val="ctr"/>
        <c:lblOffset val="100"/>
        <c:noMultiLvlLbl val="0"/>
      </c:catAx>
      <c:valAx>
        <c:axId val="472856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B0B0-47BB-9F5C-7687B6FE15C7}"/>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B0B0-47BB-9F5C-7687B6FE15C7}"/>
            </c:ext>
          </c:extLst>
        </c:ser>
        <c:dLbls>
          <c:showLegendKey val="0"/>
          <c:showVal val="0"/>
          <c:showCatName val="0"/>
          <c:showSerName val="0"/>
          <c:showPercent val="0"/>
          <c:showBubbleSize val="0"/>
        </c:dLbls>
        <c:gapWidth val="150"/>
        <c:overlap val="100"/>
        <c:axId val="472897760"/>
        <c:axId val="472898416"/>
      </c:barChart>
      <c:catAx>
        <c:axId val="47289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98416"/>
        <c:crosses val="autoZero"/>
        <c:auto val="1"/>
        <c:lblAlgn val="ctr"/>
        <c:lblOffset val="100"/>
        <c:noMultiLvlLbl val="0"/>
      </c:catAx>
      <c:valAx>
        <c:axId val="472898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9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E6D2-43D1-8CF2-88A7E20DCE26}"/>
            </c:ext>
          </c:extLst>
        </c:ser>
        <c:dLbls>
          <c:showLegendKey val="0"/>
          <c:showVal val="0"/>
          <c:showCatName val="0"/>
          <c:showSerName val="0"/>
          <c:showPercent val="0"/>
          <c:showBubbleSize val="0"/>
        </c:dLbls>
        <c:smooth val="0"/>
        <c:axId val="460862816"/>
        <c:axId val="66741968"/>
      </c:lineChart>
      <c:dateAx>
        <c:axId val="46086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41968"/>
        <c:crosses val="autoZero"/>
        <c:auto val="1"/>
        <c:lblOffset val="100"/>
        <c:baseTimeUnit val="days"/>
      </c:dateAx>
      <c:valAx>
        <c:axId val="6674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D33C9-9ED9-47CA-86E9-C7043CE0FD35}"/>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62C5765D-23E9-4438-9E1D-808D94953E7E}"/>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151387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DA771-94CE-4D97-AC33-74ADA4950D93}"/>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58C1BB47-546C-4F91-A399-988B39AA2F63}"/>
              </a:ext>
            </a:extLst>
          </p:cNvPr>
          <p:cNvGraphicFramePr>
            <a:graphicFrameLocks noGrp="1"/>
          </p:cNvGraphicFramePr>
          <p:nvPr>
            <p:ph type="tbl" sz="quarter" idx="13"/>
            <p:extLst>
              <p:ext uri="{D42A27DB-BD31-4B8C-83A1-F6EECF244321}">
                <p14:modId xmlns:p14="http://schemas.microsoft.com/office/powerpoint/2010/main" val="48660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1968628"/>
                    </a:ext>
                  </a:extLst>
                </a:gridCol>
                <a:gridCol w="1316736">
                  <a:extLst>
                    <a:ext uri="{9D8B030D-6E8A-4147-A177-3AD203B41FA5}">
                      <a16:colId xmlns:a16="http://schemas.microsoft.com/office/drawing/2014/main" val="3590705379"/>
                    </a:ext>
                  </a:extLst>
                </a:gridCol>
                <a:gridCol w="1316736">
                  <a:extLst>
                    <a:ext uri="{9D8B030D-6E8A-4147-A177-3AD203B41FA5}">
                      <a16:colId xmlns:a16="http://schemas.microsoft.com/office/drawing/2014/main" val="575015071"/>
                    </a:ext>
                  </a:extLst>
                </a:gridCol>
                <a:gridCol w="1316736">
                  <a:extLst>
                    <a:ext uri="{9D8B030D-6E8A-4147-A177-3AD203B41FA5}">
                      <a16:colId xmlns:a16="http://schemas.microsoft.com/office/drawing/2014/main" val="3989071571"/>
                    </a:ext>
                  </a:extLst>
                </a:gridCol>
                <a:gridCol w="1316736">
                  <a:extLst>
                    <a:ext uri="{9D8B030D-6E8A-4147-A177-3AD203B41FA5}">
                      <a16:colId xmlns:a16="http://schemas.microsoft.com/office/drawing/2014/main" val="3336383558"/>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1749700937"/>
                  </a:ext>
                </a:extLst>
              </a:tr>
              <a:tr h="370840">
                <a:tc>
                  <a:txBody>
                    <a:bodyPr/>
                    <a:lstStyle/>
                    <a:p>
                      <a:r>
                        <a:rPr lang="en-US" sz="1000"/>
                        <a:t>Instagram</a:t>
                      </a:r>
                    </a:p>
                  </a:txBody>
                  <a:tcPr/>
                </a:tc>
                <a:tc>
                  <a:txBody>
                    <a:bodyPr/>
                    <a:lstStyle/>
                    <a:p>
                      <a:r>
                        <a:rPr lang="en-US" sz="1000"/>
                        <a:t>1988</a:t>
                      </a:r>
                    </a:p>
                  </a:txBody>
                  <a:tcPr/>
                </a:tc>
                <a:tc>
                  <a:txBody>
                    <a:bodyPr/>
                    <a:lstStyle/>
                    <a:p>
                      <a:r>
                        <a:rPr lang="en-US" sz="1000"/>
                        <a:t>544185</a:t>
                      </a:r>
                    </a:p>
                  </a:txBody>
                  <a:tcPr/>
                </a:tc>
                <a:tc>
                  <a:txBody>
                    <a:bodyPr/>
                    <a:lstStyle/>
                    <a:p>
                      <a:r>
                        <a:rPr lang="en-US" sz="1000"/>
                        <a:t>5714674</a:t>
                      </a:r>
                    </a:p>
                  </a:txBody>
                  <a:tcPr/>
                </a:tc>
                <a:tc>
                  <a:txBody>
                    <a:bodyPr/>
                    <a:lstStyle/>
                    <a:p>
                      <a:r>
                        <a:rPr lang="en-US" sz="1000"/>
                        <a:t>0.54468548862105</a:t>
                      </a:r>
                    </a:p>
                  </a:txBody>
                  <a:tcPr/>
                </a:tc>
                <a:extLst>
                  <a:ext uri="{0D108BD9-81ED-4DB2-BD59-A6C34878D82A}">
                    <a16:rowId xmlns:a16="http://schemas.microsoft.com/office/drawing/2014/main" val="2432055827"/>
                  </a:ext>
                </a:extLst>
              </a:tr>
              <a:tr h="370840">
                <a:tc>
                  <a:txBody>
                    <a:bodyPr/>
                    <a:lstStyle/>
                    <a:p>
                      <a:r>
                        <a:rPr lang="en-US" sz="1000"/>
                        <a:t>Facebook</a:t>
                      </a:r>
                    </a:p>
                  </a:txBody>
                  <a:tcPr/>
                </a:tc>
                <a:tc>
                  <a:txBody>
                    <a:bodyPr/>
                    <a:lstStyle/>
                    <a:p>
                      <a:r>
                        <a:rPr lang="en-US" sz="1000"/>
                        <a:t>15</a:t>
                      </a:r>
                    </a:p>
                  </a:txBody>
                  <a:tcPr/>
                </a:tc>
                <a:tc>
                  <a:txBody>
                    <a:bodyPr/>
                    <a:lstStyle/>
                    <a:p>
                      <a:r>
                        <a:rPr lang="en-US" sz="1000"/>
                        <a:t>717768</a:t>
                      </a:r>
                    </a:p>
                  </a:txBody>
                  <a:tcPr/>
                </a:tc>
                <a:tc>
                  <a:txBody>
                    <a:bodyPr/>
                    <a:lstStyle/>
                    <a:p>
                      <a:r>
                        <a:rPr lang="en-US" sz="1000"/>
                        <a:t>4888617</a:t>
                      </a:r>
                    </a:p>
                  </a:txBody>
                  <a:tcPr/>
                </a:tc>
                <a:tc>
                  <a:txBody>
                    <a:bodyPr/>
                    <a:lstStyle/>
                    <a:p>
                      <a:r>
                        <a:rPr lang="en-US" sz="1000"/>
                        <a:t>2.2480801596059</a:t>
                      </a:r>
                    </a:p>
                  </a:txBody>
                  <a:tcPr/>
                </a:tc>
                <a:extLst>
                  <a:ext uri="{0D108BD9-81ED-4DB2-BD59-A6C34878D82A}">
                    <a16:rowId xmlns:a16="http://schemas.microsoft.com/office/drawing/2014/main" val="2239313638"/>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47</a:t>
                      </a:r>
                    </a:p>
                  </a:txBody>
                  <a:tcPr/>
                </a:tc>
                <a:tc>
                  <a:txBody>
                    <a:bodyPr/>
                    <a:lstStyle/>
                    <a:p>
                      <a:r>
                        <a:rPr lang="en-US" sz="1000"/>
                        <a:t>3.4839</a:t>
                      </a:r>
                    </a:p>
                  </a:txBody>
                  <a:tcPr/>
                </a:tc>
                <a:extLst>
                  <a:ext uri="{0D108BD9-81ED-4DB2-BD59-A6C34878D82A}">
                    <a16:rowId xmlns:a16="http://schemas.microsoft.com/office/drawing/2014/main" val="1100407364"/>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864</a:t>
                      </a:r>
                    </a:p>
                  </a:txBody>
                  <a:tcPr/>
                </a:tc>
                <a:tc>
                  <a:txBody>
                    <a:bodyPr/>
                    <a:lstStyle/>
                    <a:p>
                      <a:r>
                        <a:rPr lang="en-US" sz="1000"/>
                        <a:t>n/a</a:t>
                      </a:r>
                    </a:p>
                  </a:txBody>
                  <a:tcPr/>
                </a:tc>
                <a:extLst>
                  <a:ext uri="{0D108BD9-81ED-4DB2-BD59-A6C34878D82A}">
                    <a16:rowId xmlns:a16="http://schemas.microsoft.com/office/drawing/2014/main" val="1208051255"/>
                  </a:ext>
                </a:extLst>
              </a:tr>
            </a:tbl>
          </a:graphicData>
        </a:graphic>
      </p:graphicFrame>
      <p:sp>
        <p:nvSpPr>
          <p:cNvPr id="4" name="Text Placeholder 3">
            <a:extLst>
              <a:ext uri="{FF2B5EF4-FFF2-40B4-BE49-F238E27FC236}">
                <a16:creationId xmlns:a16="http://schemas.microsoft.com/office/drawing/2014/main" id="{1A0F4A5C-D47A-4F7F-9CCF-09624E62E6B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8506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D9F41-6BFC-4137-ACC3-8BAAC0B42CF5}"/>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D66E3966-159E-4E20-8B07-B955A472CBF7}"/>
              </a:ext>
            </a:extLst>
          </p:cNvPr>
          <p:cNvGraphicFramePr>
            <a:graphicFrameLocks noGrp="1"/>
          </p:cNvGraphicFramePr>
          <p:nvPr>
            <p:ph type="tbl" sz="quarter" idx="13"/>
            <p:extLst>
              <p:ext uri="{D42A27DB-BD31-4B8C-83A1-F6EECF244321}">
                <p14:modId xmlns:p14="http://schemas.microsoft.com/office/powerpoint/2010/main" val="427672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87587297"/>
                    </a:ext>
                  </a:extLst>
                </a:gridCol>
                <a:gridCol w="1316736">
                  <a:extLst>
                    <a:ext uri="{9D8B030D-6E8A-4147-A177-3AD203B41FA5}">
                      <a16:colId xmlns:a16="http://schemas.microsoft.com/office/drawing/2014/main" val="3377230781"/>
                    </a:ext>
                  </a:extLst>
                </a:gridCol>
                <a:gridCol w="1316736">
                  <a:extLst>
                    <a:ext uri="{9D8B030D-6E8A-4147-A177-3AD203B41FA5}">
                      <a16:colId xmlns:a16="http://schemas.microsoft.com/office/drawing/2014/main" val="706463937"/>
                    </a:ext>
                  </a:extLst>
                </a:gridCol>
                <a:gridCol w="1316736">
                  <a:extLst>
                    <a:ext uri="{9D8B030D-6E8A-4147-A177-3AD203B41FA5}">
                      <a16:colId xmlns:a16="http://schemas.microsoft.com/office/drawing/2014/main" val="955659450"/>
                    </a:ext>
                  </a:extLst>
                </a:gridCol>
                <a:gridCol w="1316736">
                  <a:extLst>
                    <a:ext uri="{9D8B030D-6E8A-4147-A177-3AD203B41FA5}">
                      <a16:colId xmlns:a16="http://schemas.microsoft.com/office/drawing/2014/main" val="2778369601"/>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4011088788"/>
                  </a:ext>
                </a:extLst>
              </a:tr>
              <a:tr h="370840">
                <a:tc>
                  <a:txBody>
                    <a:bodyPr/>
                    <a:lstStyle/>
                    <a:p>
                      <a:r>
                        <a:rPr lang="en-US" sz="1000"/>
                        <a:t>Facebook</a:t>
                      </a:r>
                    </a:p>
                  </a:txBody>
                  <a:tcPr/>
                </a:tc>
                <a:tc>
                  <a:txBody>
                    <a:bodyPr/>
                    <a:lstStyle/>
                    <a:p>
                      <a:r>
                        <a:rPr lang="en-US" sz="1000"/>
                        <a:t>16</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104996230"/>
                  </a:ext>
                </a:extLst>
              </a:tr>
              <a:tr h="370840">
                <a:tc>
                  <a:txBody>
                    <a:bodyPr/>
                    <a:lstStyle/>
                    <a:p>
                      <a:r>
                        <a:rPr lang="en-US" sz="1000"/>
                        <a:t>Instagram</a:t>
                      </a:r>
                    </a:p>
                  </a:txBody>
                  <a:tcPr/>
                </a:tc>
                <a:tc>
                  <a:txBody>
                    <a:bodyPr/>
                    <a:lstStyle/>
                    <a:p>
                      <a:r>
                        <a:rPr lang="en-US" sz="1000"/>
                        <a:t>1963</a:t>
                      </a:r>
                    </a:p>
                  </a:txBody>
                  <a:tcPr/>
                </a:tc>
                <a:tc>
                  <a:txBody>
                    <a:bodyPr/>
                    <a:lstStyle/>
                    <a:p>
                      <a:r>
                        <a:rPr lang="en-US" sz="1000"/>
                        <a:t>17</a:t>
                      </a:r>
                    </a:p>
                  </a:txBody>
                  <a:tcPr/>
                </a:tc>
                <a:tc>
                  <a:txBody>
                    <a:bodyPr/>
                    <a:lstStyle/>
                    <a:p>
                      <a:r>
                        <a:rPr lang="en-US" sz="1000"/>
                        <a:t>31127</a:t>
                      </a:r>
                    </a:p>
                  </a:txBody>
                  <a:tcPr/>
                </a:tc>
                <a:tc>
                  <a:txBody>
                    <a:bodyPr/>
                    <a:lstStyle/>
                    <a:p>
                      <a:r>
                        <a:rPr lang="en-US" sz="1000"/>
                        <a:t>3.1162 %</a:t>
                      </a:r>
                    </a:p>
                  </a:txBody>
                  <a:tcPr/>
                </a:tc>
                <a:extLst>
                  <a:ext uri="{0D108BD9-81ED-4DB2-BD59-A6C34878D82A}">
                    <a16:rowId xmlns:a16="http://schemas.microsoft.com/office/drawing/2014/main" val="845002195"/>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1520673176"/>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305895131"/>
                  </a:ext>
                </a:extLst>
              </a:tr>
            </a:tbl>
          </a:graphicData>
        </a:graphic>
      </p:graphicFrame>
      <p:sp>
        <p:nvSpPr>
          <p:cNvPr id="4" name="Text Placeholder 3">
            <a:extLst>
              <a:ext uri="{FF2B5EF4-FFF2-40B4-BE49-F238E27FC236}">
                <a16:creationId xmlns:a16="http://schemas.microsoft.com/office/drawing/2014/main" id="{926BC5C0-96D0-4DFD-BBDF-7E98D3CEA6D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4590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E6009-2D00-412F-88F7-2FDEC534851F}"/>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BFA5AD91-31DF-4413-8FEC-EA89464417E5}"/>
              </a:ext>
            </a:extLst>
          </p:cNvPr>
          <p:cNvGraphicFramePr>
            <a:graphicFrameLocks noGrp="1"/>
          </p:cNvGraphicFramePr>
          <p:nvPr>
            <p:ph type="tbl" sz="quarter" idx="13"/>
            <p:extLst>
              <p:ext uri="{D42A27DB-BD31-4B8C-83A1-F6EECF244321}">
                <p14:modId xmlns:p14="http://schemas.microsoft.com/office/powerpoint/2010/main" val="418892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31487401"/>
                    </a:ext>
                  </a:extLst>
                </a:gridCol>
                <a:gridCol w="740664">
                  <a:extLst>
                    <a:ext uri="{9D8B030D-6E8A-4147-A177-3AD203B41FA5}">
                      <a16:colId xmlns:a16="http://schemas.microsoft.com/office/drawing/2014/main" val="1446857101"/>
                    </a:ext>
                  </a:extLst>
                </a:gridCol>
                <a:gridCol w="740664">
                  <a:extLst>
                    <a:ext uri="{9D8B030D-6E8A-4147-A177-3AD203B41FA5}">
                      <a16:colId xmlns:a16="http://schemas.microsoft.com/office/drawing/2014/main" val="3151942457"/>
                    </a:ext>
                  </a:extLst>
                </a:gridCol>
                <a:gridCol w="740664">
                  <a:extLst>
                    <a:ext uri="{9D8B030D-6E8A-4147-A177-3AD203B41FA5}">
                      <a16:colId xmlns:a16="http://schemas.microsoft.com/office/drawing/2014/main" val="784491956"/>
                    </a:ext>
                  </a:extLst>
                </a:gridCol>
                <a:gridCol w="740664">
                  <a:extLst>
                    <a:ext uri="{9D8B030D-6E8A-4147-A177-3AD203B41FA5}">
                      <a16:colId xmlns:a16="http://schemas.microsoft.com/office/drawing/2014/main" val="1277978453"/>
                    </a:ext>
                  </a:extLst>
                </a:gridCol>
                <a:gridCol w="740664">
                  <a:extLst>
                    <a:ext uri="{9D8B030D-6E8A-4147-A177-3AD203B41FA5}">
                      <a16:colId xmlns:a16="http://schemas.microsoft.com/office/drawing/2014/main" val="3464617312"/>
                    </a:ext>
                  </a:extLst>
                </a:gridCol>
                <a:gridCol w="740664">
                  <a:extLst>
                    <a:ext uri="{9D8B030D-6E8A-4147-A177-3AD203B41FA5}">
                      <a16:colId xmlns:a16="http://schemas.microsoft.com/office/drawing/2014/main" val="1050264934"/>
                    </a:ext>
                  </a:extLst>
                </a:gridCol>
                <a:gridCol w="740664">
                  <a:extLst>
                    <a:ext uri="{9D8B030D-6E8A-4147-A177-3AD203B41FA5}">
                      <a16:colId xmlns:a16="http://schemas.microsoft.com/office/drawing/2014/main" val="1526202892"/>
                    </a:ext>
                  </a:extLst>
                </a:gridCol>
                <a:gridCol w="740664">
                  <a:extLst>
                    <a:ext uri="{9D8B030D-6E8A-4147-A177-3AD203B41FA5}">
                      <a16:colId xmlns:a16="http://schemas.microsoft.com/office/drawing/2014/main" val="3390015297"/>
                    </a:ext>
                  </a:extLst>
                </a:gridCol>
                <a:gridCol w="740664">
                  <a:extLst>
                    <a:ext uri="{9D8B030D-6E8A-4147-A177-3AD203B41FA5}">
                      <a16:colId xmlns:a16="http://schemas.microsoft.com/office/drawing/2014/main" val="204553714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1850207464"/>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6868</a:t>
                      </a:r>
                    </a:p>
                  </a:txBody>
                  <a:tcPr/>
                </a:tc>
                <a:tc>
                  <a:txBody>
                    <a:bodyPr/>
                    <a:lstStyle/>
                    <a:p>
                      <a:r>
                        <a:rPr lang="en-US" sz="1000"/>
                        <a:t>24259</a:t>
                      </a:r>
                    </a:p>
                  </a:txBody>
                  <a:tcPr/>
                </a:tc>
                <a:tc>
                  <a:txBody>
                    <a:bodyPr/>
                    <a:lstStyle/>
                    <a:p>
                      <a:r>
                        <a:rPr lang="en-US" sz="1000"/>
                        <a:t>236246</a:t>
                      </a:r>
                    </a:p>
                  </a:txBody>
                  <a:tcPr/>
                </a:tc>
                <a:tc>
                  <a:txBody>
                    <a:bodyPr/>
                    <a:lstStyle/>
                    <a:p>
                      <a:r>
                        <a:rPr lang="en-US" sz="1000"/>
                        <a:t>330434</a:t>
                      </a:r>
                    </a:p>
                  </a:txBody>
                  <a:tcPr/>
                </a:tc>
                <a:tc>
                  <a:txBody>
                    <a:bodyPr/>
                    <a:lstStyle/>
                    <a:p>
                      <a:r>
                        <a:rPr lang="en-US" sz="1000"/>
                        <a:t>31448</a:t>
                      </a:r>
                    </a:p>
                  </a:txBody>
                  <a:tcPr/>
                </a:tc>
                <a:tc>
                  <a:txBody>
                    <a:bodyPr/>
                    <a:lstStyle/>
                    <a:p>
                      <a:r>
                        <a:rPr lang="en-US" sz="1000"/>
                        <a:t>321</a:t>
                      </a:r>
                    </a:p>
                  </a:txBody>
                  <a:tcPr/>
                </a:tc>
                <a:tc>
                  <a:txBody>
                    <a:bodyPr/>
                    <a:lstStyle/>
                    <a:p>
                      <a:r>
                        <a:rPr lang="en-US" sz="1000"/>
                        <a:t>15289</a:t>
                      </a:r>
                    </a:p>
                  </a:txBody>
                  <a:tcPr/>
                </a:tc>
                <a:extLst>
                  <a:ext uri="{0D108BD9-81ED-4DB2-BD59-A6C34878D82A}">
                    <a16:rowId xmlns:a16="http://schemas.microsoft.com/office/drawing/2014/main" val="476458527"/>
                  </a:ext>
                </a:extLst>
              </a:tr>
            </a:tbl>
          </a:graphicData>
        </a:graphic>
      </p:graphicFrame>
      <p:sp>
        <p:nvSpPr>
          <p:cNvPr id="4" name="Text Placeholder 3">
            <a:extLst>
              <a:ext uri="{FF2B5EF4-FFF2-40B4-BE49-F238E27FC236}">
                <a16:creationId xmlns:a16="http://schemas.microsoft.com/office/drawing/2014/main" id="{E31FABFD-76BD-4ECD-ABB6-A60B173A3FA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51897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E70D-55C0-4583-9BEF-7B381FA172AA}"/>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3593FBC5-90AC-428F-A96B-3E921CCE4418}"/>
              </a:ext>
            </a:extLst>
          </p:cNvPr>
          <p:cNvGraphicFramePr>
            <a:graphicFrameLocks noGrp="1"/>
          </p:cNvGraphicFramePr>
          <p:nvPr>
            <p:ph type="tbl" sz="quarter" idx="13"/>
            <p:extLst>
              <p:ext uri="{D42A27DB-BD31-4B8C-83A1-F6EECF244321}">
                <p14:modId xmlns:p14="http://schemas.microsoft.com/office/powerpoint/2010/main" val="417620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8351369"/>
                    </a:ext>
                  </a:extLst>
                </a:gridCol>
                <a:gridCol w="1152144">
                  <a:extLst>
                    <a:ext uri="{9D8B030D-6E8A-4147-A177-3AD203B41FA5}">
                      <a16:colId xmlns:a16="http://schemas.microsoft.com/office/drawing/2014/main" val="2535474974"/>
                    </a:ext>
                  </a:extLst>
                </a:gridCol>
                <a:gridCol w="1152144">
                  <a:extLst>
                    <a:ext uri="{9D8B030D-6E8A-4147-A177-3AD203B41FA5}">
                      <a16:colId xmlns:a16="http://schemas.microsoft.com/office/drawing/2014/main" val="1484395089"/>
                    </a:ext>
                  </a:extLst>
                </a:gridCol>
                <a:gridCol w="1152144">
                  <a:extLst>
                    <a:ext uri="{9D8B030D-6E8A-4147-A177-3AD203B41FA5}">
                      <a16:colId xmlns:a16="http://schemas.microsoft.com/office/drawing/2014/main" val="3130656851"/>
                    </a:ext>
                  </a:extLst>
                </a:gridCol>
                <a:gridCol w="1152144">
                  <a:extLst>
                    <a:ext uri="{9D8B030D-6E8A-4147-A177-3AD203B41FA5}">
                      <a16:colId xmlns:a16="http://schemas.microsoft.com/office/drawing/2014/main" val="3001103217"/>
                    </a:ext>
                  </a:extLst>
                </a:gridCol>
                <a:gridCol w="1152144">
                  <a:extLst>
                    <a:ext uri="{9D8B030D-6E8A-4147-A177-3AD203B41FA5}">
                      <a16:colId xmlns:a16="http://schemas.microsoft.com/office/drawing/2014/main" val="2537558882"/>
                    </a:ext>
                  </a:extLst>
                </a:gridCol>
                <a:gridCol w="1152144">
                  <a:extLst>
                    <a:ext uri="{9D8B030D-6E8A-4147-A177-3AD203B41FA5}">
                      <a16:colId xmlns:a16="http://schemas.microsoft.com/office/drawing/2014/main" val="2647473584"/>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820218310"/>
                  </a:ext>
                </a:extLst>
              </a:tr>
              <a:tr h="370840">
                <a:tc>
                  <a:txBody>
                    <a:bodyPr/>
                    <a:lstStyle/>
                    <a:p>
                      <a:r>
                        <a:rPr lang="en-US" sz="1000"/>
                        <a:t>17</a:t>
                      </a:r>
                    </a:p>
                  </a:txBody>
                  <a:tcPr/>
                </a:tc>
                <a:tc>
                  <a:txBody>
                    <a:bodyPr/>
                    <a:lstStyle/>
                    <a:p>
                      <a:r>
                        <a:rPr lang="en-US" sz="1000"/>
                        <a:t>94</a:t>
                      </a:r>
                    </a:p>
                  </a:txBody>
                  <a:tcPr/>
                </a:tc>
                <a:tc>
                  <a:txBody>
                    <a:bodyPr/>
                    <a:lstStyle/>
                    <a:p>
                      <a:r>
                        <a:rPr lang="en-US" sz="1000"/>
                        <a:t>6868</a:t>
                      </a:r>
                    </a:p>
                  </a:txBody>
                  <a:tcPr/>
                </a:tc>
                <a:tc>
                  <a:txBody>
                    <a:bodyPr/>
                    <a:lstStyle/>
                    <a:p>
                      <a:r>
                        <a:rPr lang="en-US" sz="1000"/>
                        <a:t>24259</a:t>
                      </a:r>
                    </a:p>
                  </a:txBody>
                  <a:tcPr/>
                </a:tc>
                <a:tc>
                  <a:txBody>
                    <a:bodyPr/>
                    <a:lstStyle/>
                    <a:p>
                      <a:r>
                        <a:rPr lang="en-US" sz="1000"/>
                        <a:t>236246</a:t>
                      </a:r>
                    </a:p>
                  </a:txBody>
                  <a:tcPr/>
                </a:tc>
                <a:tc>
                  <a:txBody>
                    <a:bodyPr/>
                    <a:lstStyle/>
                    <a:p>
                      <a:r>
                        <a:rPr lang="en-US" sz="1000"/>
                        <a:t>330434</a:t>
                      </a:r>
                    </a:p>
                  </a:txBody>
                  <a:tcPr/>
                </a:tc>
                <a:tc>
                  <a:txBody>
                    <a:bodyPr/>
                    <a:lstStyle/>
                    <a:p>
                      <a:r>
                        <a:rPr lang="en-US" sz="1000"/>
                        <a:t>31448</a:t>
                      </a:r>
                    </a:p>
                  </a:txBody>
                  <a:tcPr/>
                </a:tc>
                <a:extLst>
                  <a:ext uri="{0D108BD9-81ED-4DB2-BD59-A6C34878D82A}">
                    <a16:rowId xmlns:a16="http://schemas.microsoft.com/office/drawing/2014/main" val="130647341"/>
                  </a:ext>
                </a:extLst>
              </a:tr>
            </a:tbl>
          </a:graphicData>
        </a:graphic>
      </p:graphicFrame>
      <p:sp>
        <p:nvSpPr>
          <p:cNvPr id="4" name="Text Placeholder 3">
            <a:extLst>
              <a:ext uri="{FF2B5EF4-FFF2-40B4-BE49-F238E27FC236}">
                <a16:creationId xmlns:a16="http://schemas.microsoft.com/office/drawing/2014/main" id="{56F459C7-52F5-4A42-A00F-EB95F8D1B58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37906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88E1-64F0-4C4D-914C-AFBCE1FC8E02}"/>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5411BD81-3CBE-44EB-984E-6AA1F27B3B41}"/>
              </a:ext>
            </a:extLst>
          </p:cNvPr>
          <p:cNvGraphicFramePr>
            <a:graphicFrameLocks noGrp="1"/>
          </p:cNvGraphicFramePr>
          <p:nvPr>
            <p:ph type="chart" sz="quarter" idx="13"/>
            <p:extLst>
              <p:ext uri="{D42A27DB-BD31-4B8C-83A1-F6EECF244321}">
                <p14:modId xmlns:p14="http://schemas.microsoft.com/office/powerpoint/2010/main" val="2934087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44C93-2BC0-40E6-98BF-971BAD9BAAA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19B3E00-8734-4C05-9B82-9A9A5F38C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29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D14A6-7A81-483A-BB86-353D7223D9A8}"/>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7BDFE831-BC07-4C92-9CDA-A7C93153BB57}"/>
              </a:ext>
            </a:extLst>
          </p:cNvPr>
          <p:cNvGraphicFramePr>
            <a:graphicFrameLocks noGrp="1"/>
          </p:cNvGraphicFramePr>
          <p:nvPr>
            <p:ph type="chart" sz="quarter" idx="13"/>
            <p:extLst>
              <p:ext uri="{D42A27DB-BD31-4B8C-83A1-F6EECF244321}">
                <p14:modId xmlns:p14="http://schemas.microsoft.com/office/powerpoint/2010/main" val="3052692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F3815-F396-462A-AFD9-CE4B0EBD904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711C53C-7551-4952-A9C4-1121767DA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902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37516-783E-419A-A029-63402395A1B9}"/>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A8F01C99-2058-4D47-A78F-7474177D2DD4}"/>
              </a:ext>
            </a:extLst>
          </p:cNvPr>
          <p:cNvGraphicFramePr>
            <a:graphicFrameLocks noGrp="1"/>
          </p:cNvGraphicFramePr>
          <p:nvPr>
            <p:ph type="chart" sz="quarter" idx="13"/>
            <p:extLst>
              <p:ext uri="{D42A27DB-BD31-4B8C-83A1-F6EECF244321}">
                <p14:modId xmlns:p14="http://schemas.microsoft.com/office/powerpoint/2010/main" val="207915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38412-1AAE-4074-AEE9-E6DB7B0B63A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2B2C458-B3FF-44BE-9FF3-DEAEBB8940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86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54291-C489-4EE8-8324-72ED1219B3D1}"/>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CEEFE9C9-3E54-4D0A-B092-BB2B154F8E08}"/>
              </a:ext>
            </a:extLst>
          </p:cNvPr>
          <p:cNvGraphicFramePr>
            <a:graphicFrameLocks noGrp="1"/>
          </p:cNvGraphicFramePr>
          <p:nvPr>
            <p:ph type="chart" sz="quarter" idx="13"/>
            <p:extLst>
              <p:ext uri="{D42A27DB-BD31-4B8C-83A1-F6EECF244321}">
                <p14:modId xmlns:p14="http://schemas.microsoft.com/office/powerpoint/2010/main" val="2587560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9BD6C-6C82-4E2D-A47D-A88F03DC845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785975F-AC21-4072-B7F7-07CCBDAA9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59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010FF-1574-4936-88BC-6463F8D843F5}"/>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EA413302-37CB-40EF-8DD3-71350DF3F22A}"/>
              </a:ext>
            </a:extLst>
          </p:cNvPr>
          <p:cNvGraphicFramePr>
            <a:graphicFrameLocks noGrp="1"/>
          </p:cNvGraphicFramePr>
          <p:nvPr>
            <p:ph type="chart" sz="quarter" idx="13"/>
            <p:extLst>
              <p:ext uri="{D42A27DB-BD31-4B8C-83A1-F6EECF244321}">
                <p14:modId xmlns:p14="http://schemas.microsoft.com/office/powerpoint/2010/main" val="3497122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E86C2-136B-4681-A2D4-329358E8CBE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3361D55-7237-4E0B-8FA8-6CDDF2C8E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666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FCAE-9632-426C-B079-1C9322C345B9}"/>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02A67E32-B1E3-4256-8A54-9033C87E1766}"/>
              </a:ext>
            </a:extLst>
          </p:cNvPr>
          <p:cNvGraphicFramePr>
            <a:graphicFrameLocks noGrp="1"/>
          </p:cNvGraphicFramePr>
          <p:nvPr>
            <p:ph type="chart" sz="quarter" idx="13"/>
            <p:extLst>
              <p:ext uri="{D42A27DB-BD31-4B8C-83A1-F6EECF244321}">
                <p14:modId xmlns:p14="http://schemas.microsoft.com/office/powerpoint/2010/main" val="999495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56BA0-5BBB-41D1-9303-58458E47904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237C9FC-B83D-4AE1-A03F-F400FD122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452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DED2-4F17-433C-84EE-06120356AACD}"/>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A8CC3EBE-0D56-4FC7-8344-9B11B2731254}"/>
              </a:ext>
            </a:extLst>
          </p:cNvPr>
          <p:cNvGraphicFramePr>
            <a:graphicFrameLocks noGrp="1"/>
          </p:cNvGraphicFramePr>
          <p:nvPr>
            <p:ph type="tbl" sz="quarter" idx="13"/>
            <p:extLst>
              <p:ext uri="{D42A27DB-BD31-4B8C-83A1-F6EECF244321}">
                <p14:modId xmlns:p14="http://schemas.microsoft.com/office/powerpoint/2010/main" val="371109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0644524"/>
                    </a:ext>
                  </a:extLst>
                </a:gridCol>
                <a:gridCol w="740664">
                  <a:extLst>
                    <a:ext uri="{9D8B030D-6E8A-4147-A177-3AD203B41FA5}">
                      <a16:colId xmlns:a16="http://schemas.microsoft.com/office/drawing/2014/main" val="2305842640"/>
                    </a:ext>
                  </a:extLst>
                </a:gridCol>
                <a:gridCol w="740664">
                  <a:extLst>
                    <a:ext uri="{9D8B030D-6E8A-4147-A177-3AD203B41FA5}">
                      <a16:colId xmlns:a16="http://schemas.microsoft.com/office/drawing/2014/main" val="615310366"/>
                    </a:ext>
                  </a:extLst>
                </a:gridCol>
                <a:gridCol w="740664">
                  <a:extLst>
                    <a:ext uri="{9D8B030D-6E8A-4147-A177-3AD203B41FA5}">
                      <a16:colId xmlns:a16="http://schemas.microsoft.com/office/drawing/2014/main" val="3943180386"/>
                    </a:ext>
                  </a:extLst>
                </a:gridCol>
                <a:gridCol w="740664">
                  <a:extLst>
                    <a:ext uri="{9D8B030D-6E8A-4147-A177-3AD203B41FA5}">
                      <a16:colId xmlns:a16="http://schemas.microsoft.com/office/drawing/2014/main" val="1584147150"/>
                    </a:ext>
                  </a:extLst>
                </a:gridCol>
                <a:gridCol w="740664">
                  <a:extLst>
                    <a:ext uri="{9D8B030D-6E8A-4147-A177-3AD203B41FA5}">
                      <a16:colId xmlns:a16="http://schemas.microsoft.com/office/drawing/2014/main" val="2152111898"/>
                    </a:ext>
                  </a:extLst>
                </a:gridCol>
                <a:gridCol w="740664">
                  <a:extLst>
                    <a:ext uri="{9D8B030D-6E8A-4147-A177-3AD203B41FA5}">
                      <a16:colId xmlns:a16="http://schemas.microsoft.com/office/drawing/2014/main" val="3177627604"/>
                    </a:ext>
                  </a:extLst>
                </a:gridCol>
                <a:gridCol w="740664">
                  <a:extLst>
                    <a:ext uri="{9D8B030D-6E8A-4147-A177-3AD203B41FA5}">
                      <a16:colId xmlns:a16="http://schemas.microsoft.com/office/drawing/2014/main" val="3569290315"/>
                    </a:ext>
                  </a:extLst>
                </a:gridCol>
                <a:gridCol w="740664">
                  <a:extLst>
                    <a:ext uri="{9D8B030D-6E8A-4147-A177-3AD203B41FA5}">
                      <a16:colId xmlns:a16="http://schemas.microsoft.com/office/drawing/2014/main" val="3630758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7779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18231</a:t>
                      </a:r>
                    </a:p>
                  </a:txBody>
                  <a:tcPr/>
                </a:tc>
                <a:extLst>
                  <a:ext uri="{0D108BD9-81ED-4DB2-BD59-A6C34878D82A}">
                    <a16:rowId xmlns:a16="http://schemas.microsoft.com/office/drawing/2014/main" val="395882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16366</a:t>
                      </a:r>
                    </a:p>
                  </a:txBody>
                  <a:tcPr/>
                </a:tc>
                <a:extLst>
                  <a:ext uri="{0D108BD9-81ED-4DB2-BD59-A6C34878D82A}">
                    <a16:rowId xmlns:a16="http://schemas.microsoft.com/office/drawing/2014/main" val="136271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16271</a:t>
                      </a:r>
                    </a:p>
                  </a:txBody>
                  <a:tcPr/>
                </a:tc>
                <a:extLst>
                  <a:ext uri="{0D108BD9-81ED-4DB2-BD59-A6C34878D82A}">
                    <a16:rowId xmlns:a16="http://schemas.microsoft.com/office/drawing/2014/main" val="323333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13696</a:t>
                      </a:r>
                    </a:p>
                  </a:txBody>
                  <a:tcPr/>
                </a:tc>
                <a:extLst>
                  <a:ext uri="{0D108BD9-81ED-4DB2-BD59-A6C34878D82A}">
                    <a16:rowId xmlns:a16="http://schemas.microsoft.com/office/drawing/2014/main" val="205849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extLst>
                  <a:ext uri="{0D108BD9-81ED-4DB2-BD59-A6C34878D82A}">
                    <a16:rowId xmlns:a16="http://schemas.microsoft.com/office/drawing/2014/main" val="324778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extLst>
                  <a:ext uri="{0D108BD9-81ED-4DB2-BD59-A6C34878D82A}">
                    <a16:rowId xmlns:a16="http://schemas.microsoft.com/office/drawing/2014/main" val="212716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a:t>
                      </a:r>
                    </a:p>
                  </a:txBody>
                  <a:tcPr/>
                </a:tc>
                <a:extLst>
                  <a:ext uri="{0D108BD9-81ED-4DB2-BD59-A6C34878D82A}">
                    <a16:rowId xmlns:a16="http://schemas.microsoft.com/office/drawing/2014/main" val="422518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extLst>
                  <a:ext uri="{0D108BD9-81ED-4DB2-BD59-A6C34878D82A}">
                    <a16:rowId xmlns:a16="http://schemas.microsoft.com/office/drawing/2014/main" val="363499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10823</a:t>
                      </a:r>
                    </a:p>
                  </a:txBody>
                  <a:tcPr/>
                </a:tc>
                <a:extLst>
                  <a:ext uri="{0D108BD9-81ED-4DB2-BD59-A6C34878D82A}">
                    <a16:rowId xmlns:a16="http://schemas.microsoft.com/office/drawing/2014/main" val="920671497"/>
                  </a:ext>
                </a:extLst>
              </a:tr>
            </a:tbl>
          </a:graphicData>
        </a:graphic>
      </p:graphicFrame>
      <p:sp>
        <p:nvSpPr>
          <p:cNvPr id="4" name="Text Placeholder 3">
            <a:extLst>
              <a:ext uri="{FF2B5EF4-FFF2-40B4-BE49-F238E27FC236}">
                <a16:creationId xmlns:a16="http://schemas.microsoft.com/office/drawing/2014/main" id="{A3E2FFE7-A2C4-47AA-B891-BB77DBB512A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26462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2EA6-254F-4A4E-B2B5-FB34AFB47CE5}"/>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F27A3598-FC86-4559-AB2B-F684AE4B4DF7}"/>
              </a:ext>
            </a:extLst>
          </p:cNvPr>
          <p:cNvGraphicFramePr>
            <a:graphicFrameLocks noGrp="1"/>
          </p:cNvGraphicFramePr>
          <p:nvPr>
            <p:ph type="tbl" sz="quarter" idx="13"/>
            <p:extLst>
              <p:ext uri="{D42A27DB-BD31-4B8C-83A1-F6EECF244321}">
                <p14:modId xmlns:p14="http://schemas.microsoft.com/office/powerpoint/2010/main" val="281231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5850841"/>
                    </a:ext>
                  </a:extLst>
                </a:gridCol>
                <a:gridCol w="740664">
                  <a:extLst>
                    <a:ext uri="{9D8B030D-6E8A-4147-A177-3AD203B41FA5}">
                      <a16:colId xmlns:a16="http://schemas.microsoft.com/office/drawing/2014/main" val="533293226"/>
                    </a:ext>
                  </a:extLst>
                </a:gridCol>
                <a:gridCol w="740664">
                  <a:extLst>
                    <a:ext uri="{9D8B030D-6E8A-4147-A177-3AD203B41FA5}">
                      <a16:colId xmlns:a16="http://schemas.microsoft.com/office/drawing/2014/main" val="2975212452"/>
                    </a:ext>
                  </a:extLst>
                </a:gridCol>
                <a:gridCol w="740664">
                  <a:extLst>
                    <a:ext uri="{9D8B030D-6E8A-4147-A177-3AD203B41FA5}">
                      <a16:colId xmlns:a16="http://schemas.microsoft.com/office/drawing/2014/main" val="3862386563"/>
                    </a:ext>
                  </a:extLst>
                </a:gridCol>
                <a:gridCol w="740664">
                  <a:extLst>
                    <a:ext uri="{9D8B030D-6E8A-4147-A177-3AD203B41FA5}">
                      <a16:colId xmlns:a16="http://schemas.microsoft.com/office/drawing/2014/main" val="1893266265"/>
                    </a:ext>
                  </a:extLst>
                </a:gridCol>
                <a:gridCol w="740664">
                  <a:extLst>
                    <a:ext uri="{9D8B030D-6E8A-4147-A177-3AD203B41FA5}">
                      <a16:colId xmlns:a16="http://schemas.microsoft.com/office/drawing/2014/main" val="2204768560"/>
                    </a:ext>
                  </a:extLst>
                </a:gridCol>
                <a:gridCol w="740664">
                  <a:extLst>
                    <a:ext uri="{9D8B030D-6E8A-4147-A177-3AD203B41FA5}">
                      <a16:colId xmlns:a16="http://schemas.microsoft.com/office/drawing/2014/main" val="1963899883"/>
                    </a:ext>
                  </a:extLst>
                </a:gridCol>
                <a:gridCol w="740664">
                  <a:extLst>
                    <a:ext uri="{9D8B030D-6E8A-4147-A177-3AD203B41FA5}">
                      <a16:colId xmlns:a16="http://schemas.microsoft.com/office/drawing/2014/main" val="3777605896"/>
                    </a:ext>
                  </a:extLst>
                </a:gridCol>
                <a:gridCol w="740664">
                  <a:extLst>
                    <a:ext uri="{9D8B030D-6E8A-4147-A177-3AD203B41FA5}">
                      <a16:colId xmlns:a16="http://schemas.microsoft.com/office/drawing/2014/main" val="2896360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414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10728</a:t>
                      </a:r>
                    </a:p>
                  </a:txBody>
                  <a:tcPr/>
                </a:tc>
                <a:extLst>
                  <a:ext uri="{0D108BD9-81ED-4DB2-BD59-A6C34878D82A}">
                    <a16:rowId xmlns:a16="http://schemas.microsoft.com/office/drawing/2014/main" val="75527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a:t>
                      </a:r>
                    </a:p>
                  </a:txBody>
                  <a:tcPr/>
                </a:tc>
                <a:extLst>
                  <a:ext uri="{0D108BD9-81ED-4DB2-BD59-A6C34878D82A}">
                    <a16:rowId xmlns:a16="http://schemas.microsoft.com/office/drawing/2014/main" val="331405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extLst>
                  <a:ext uri="{0D108BD9-81ED-4DB2-BD59-A6C34878D82A}">
                    <a16:rowId xmlns:a16="http://schemas.microsoft.com/office/drawing/2014/main" val="125843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a:t>
                      </a:r>
                    </a:p>
                  </a:txBody>
                  <a:tcPr/>
                </a:tc>
                <a:extLst>
                  <a:ext uri="{0D108BD9-81ED-4DB2-BD59-A6C34878D82A}">
                    <a16:rowId xmlns:a16="http://schemas.microsoft.com/office/drawing/2014/main" val="85177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a:t>
                      </a:r>
                    </a:p>
                  </a:txBody>
                  <a:tcPr/>
                </a:tc>
                <a:extLst>
                  <a:ext uri="{0D108BD9-81ED-4DB2-BD59-A6C34878D82A}">
                    <a16:rowId xmlns:a16="http://schemas.microsoft.com/office/drawing/2014/main" val="335012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7892</a:t>
                      </a:r>
                    </a:p>
                  </a:txBody>
                  <a:tcPr/>
                </a:tc>
                <a:extLst>
                  <a:ext uri="{0D108BD9-81ED-4DB2-BD59-A6C34878D82A}">
                    <a16:rowId xmlns:a16="http://schemas.microsoft.com/office/drawing/2014/main" val="162205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extLst>
                  <a:ext uri="{0D108BD9-81ED-4DB2-BD59-A6C34878D82A}">
                    <a16:rowId xmlns:a16="http://schemas.microsoft.com/office/drawing/2014/main" val="272040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extLst>
                  <a:ext uri="{0D108BD9-81ED-4DB2-BD59-A6C34878D82A}">
                    <a16:rowId xmlns:a16="http://schemas.microsoft.com/office/drawing/2014/main" val="2855429306"/>
                  </a:ext>
                </a:extLst>
              </a:tr>
            </a:tbl>
          </a:graphicData>
        </a:graphic>
      </p:graphicFrame>
      <p:sp>
        <p:nvSpPr>
          <p:cNvPr id="4" name="Text Placeholder 3">
            <a:extLst>
              <a:ext uri="{FF2B5EF4-FFF2-40B4-BE49-F238E27FC236}">
                <a16:creationId xmlns:a16="http://schemas.microsoft.com/office/drawing/2014/main" id="{AB479035-74C9-4A3C-A1D5-B4628453791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30676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7DD99-2AA7-4AF3-8EA0-EEFE43CA35C8}"/>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588245B1-B285-4ADC-9AEC-0B9FFACAB1B5}"/>
              </a:ext>
            </a:extLst>
          </p:cNvPr>
          <p:cNvGraphicFramePr>
            <a:graphicFrameLocks noGrp="1"/>
          </p:cNvGraphicFramePr>
          <p:nvPr>
            <p:ph type="tbl" sz="quarter" idx="13"/>
            <p:extLst>
              <p:ext uri="{D42A27DB-BD31-4B8C-83A1-F6EECF244321}">
                <p14:modId xmlns:p14="http://schemas.microsoft.com/office/powerpoint/2010/main" val="2589197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3691353"/>
                    </a:ext>
                  </a:extLst>
                </a:gridCol>
                <a:gridCol w="1645920">
                  <a:extLst>
                    <a:ext uri="{9D8B030D-6E8A-4147-A177-3AD203B41FA5}">
                      <a16:colId xmlns:a16="http://schemas.microsoft.com/office/drawing/2014/main" val="490448069"/>
                    </a:ext>
                  </a:extLst>
                </a:gridCol>
                <a:gridCol w="1645920">
                  <a:extLst>
                    <a:ext uri="{9D8B030D-6E8A-4147-A177-3AD203B41FA5}">
                      <a16:colId xmlns:a16="http://schemas.microsoft.com/office/drawing/2014/main" val="784666627"/>
                    </a:ext>
                  </a:extLst>
                </a:gridCol>
                <a:gridCol w="1645920">
                  <a:extLst>
                    <a:ext uri="{9D8B030D-6E8A-4147-A177-3AD203B41FA5}">
                      <a16:colId xmlns:a16="http://schemas.microsoft.com/office/drawing/2014/main" val="1629959323"/>
                    </a:ext>
                  </a:extLst>
                </a:gridCol>
                <a:gridCol w="1645920">
                  <a:extLst>
                    <a:ext uri="{9D8B030D-6E8A-4147-A177-3AD203B41FA5}">
                      <a16:colId xmlns:a16="http://schemas.microsoft.com/office/drawing/2014/main" val="125069688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7226254"/>
                  </a:ext>
                </a:extLst>
              </a:tr>
              <a:tr h="370840">
                <a:tc>
                  <a:txBody>
                    <a:bodyPr/>
                    <a:lstStyle/>
                    <a:p>
                      <a:r>
                        <a:rPr lang="en-US" sz="1000"/>
                        <a:t>94</a:t>
                      </a:r>
                    </a:p>
                  </a:txBody>
                  <a:tcPr/>
                </a:tc>
                <a:tc>
                  <a:txBody>
                    <a:bodyPr/>
                    <a:lstStyle/>
                    <a:p>
                      <a:r>
                        <a:rPr lang="en-US" sz="1000"/>
                        <a:t>0.9046</a:t>
                      </a:r>
                    </a:p>
                  </a:txBody>
                  <a:tcPr/>
                </a:tc>
                <a:tc>
                  <a:txBody>
                    <a:bodyPr/>
                    <a:lstStyle/>
                    <a:p>
                      <a:r>
                        <a:rPr lang="en-US" sz="1000"/>
                        <a:t>2842.60</a:t>
                      </a:r>
                    </a:p>
                  </a:txBody>
                  <a:tcPr/>
                </a:tc>
                <a:tc>
                  <a:txBody>
                    <a:bodyPr/>
                    <a:lstStyle/>
                    <a:p>
                      <a:r>
                        <a:rPr lang="en-US" sz="1000"/>
                        <a:t>330434</a:t>
                      </a:r>
                    </a:p>
                  </a:txBody>
                  <a:tcPr/>
                </a:tc>
                <a:tc>
                  <a:txBody>
                    <a:bodyPr/>
                    <a:lstStyle/>
                    <a:p>
                      <a:r>
                        <a:rPr lang="en-US" sz="1000"/>
                        <a:t>267204</a:t>
                      </a:r>
                    </a:p>
                  </a:txBody>
                  <a:tcPr/>
                </a:tc>
                <a:extLst>
                  <a:ext uri="{0D108BD9-81ED-4DB2-BD59-A6C34878D82A}">
                    <a16:rowId xmlns:a16="http://schemas.microsoft.com/office/drawing/2014/main" val="943148767"/>
                  </a:ext>
                </a:extLst>
              </a:tr>
            </a:tbl>
          </a:graphicData>
        </a:graphic>
      </p:graphicFrame>
      <p:sp>
        <p:nvSpPr>
          <p:cNvPr id="4" name="Text Placeholder 3">
            <a:extLst>
              <a:ext uri="{FF2B5EF4-FFF2-40B4-BE49-F238E27FC236}">
                <a16:creationId xmlns:a16="http://schemas.microsoft.com/office/drawing/2014/main" id="{D37691E1-C0AA-41F6-A41A-32F27A29410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79188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EB309-B4FD-49D3-B0DA-810B9E8DC1C3}"/>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A5FDD7A1-5A4D-4850-8A9D-47D31F94FE8E}"/>
              </a:ext>
            </a:extLst>
          </p:cNvPr>
          <p:cNvGraphicFramePr>
            <a:graphicFrameLocks noGrp="1"/>
          </p:cNvGraphicFramePr>
          <p:nvPr>
            <p:ph type="tbl" sz="quarter" idx="13"/>
            <p:extLst>
              <p:ext uri="{D42A27DB-BD31-4B8C-83A1-F6EECF244321}">
                <p14:modId xmlns:p14="http://schemas.microsoft.com/office/powerpoint/2010/main" val="306500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9952364"/>
                    </a:ext>
                  </a:extLst>
                </a:gridCol>
                <a:gridCol w="905256">
                  <a:extLst>
                    <a:ext uri="{9D8B030D-6E8A-4147-A177-3AD203B41FA5}">
                      <a16:colId xmlns:a16="http://schemas.microsoft.com/office/drawing/2014/main" val="884994703"/>
                    </a:ext>
                  </a:extLst>
                </a:gridCol>
                <a:gridCol w="905256">
                  <a:extLst>
                    <a:ext uri="{9D8B030D-6E8A-4147-A177-3AD203B41FA5}">
                      <a16:colId xmlns:a16="http://schemas.microsoft.com/office/drawing/2014/main" val="2649143327"/>
                    </a:ext>
                  </a:extLst>
                </a:gridCol>
                <a:gridCol w="905256">
                  <a:extLst>
                    <a:ext uri="{9D8B030D-6E8A-4147-A177-3AD203B41FA5}">
                      <a16:colId xmlns:a16="http://schemas.microsoft.com/office/drawing/2014/main" val="468186767"/>
                    </a:ext>
                  </a:extLst>
                </a:gridCol>
                <a:gridCol w="905256">
                  <a:extLst>
                    <a:ext uri="{9D8B030D-6E8A-4147-A177-3AD203B41FA5}">
                      <a16:colId xmlns:a16="http://schemas.microsoft.com/office/drawing/2014/main" val="953744236"/>
                    </a:ext>
                  </a:extLst>
                </a:gridCol>
                <a:gridCol w="905256">
                  <a:extLst>
                    <a:ext uri="{9D8B030D-6E8A-4147-A177-3AD203B41FA5}">
                      <a16:colId xmlns:a16="http://schemas.microsoft.com/office/drawing/2014/main" val="3103746738"/>
                    </a:ext>
                  </a:extLst>
                </a:gridCol>
                <a:gridCol w="905256">
                  <a:extLst>
                    <a:ext uri="{9D8B030D-6E8A-4147-A177-3AD203B41FA5}">
                      <a16:colId xmlns:a16="http://schemas.microsoft.com/office/drawing/2014/main" val="1209971963"/>
                    </a:ext>
                  </a:extLst>
                </a:gridCol>
                <a:gridCol w="905256">
                  <a:extLst>
                    <a:ext uri="{9D8B030D-6E8A-4147-A177-3AD203B41FA5}">
                      <a16:colId xmlns:a16="http://schemas.microsoft.com/office/drawing/2014/main" val="385433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9677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51126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561507032"/>
                  </a:ext>
                </a:extLst>
              </a:tr>
            </a:tbl>
          </a:graphicData>
        </a:graphic>
      </p:graphicFrame>
      <p:sp>
        <p:nvSpPr>
          <p:cNvPr id="4" name="Text Placeholder 3">
            <a:extLst>
              <a:ext uri="{FF2B5EF4-FFF2-40B4-BE49-F238E27FC236}">
                <a16:creationId xmlns:a16="http://schemas.microsoft.com/office/drawing/2014/main" id="{8151CF67-34AE-4C0E-ADB6-C5D0C58B11A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574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416FD-A9B2-4970-9D8B-B40EB87E8F00}"/>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17E622F3-42C3-47E1-9E7A-7E7D13302C98}"/>
              </a:ext>
            </a:extLst>
          </p:cNvPr>
          <p:cNvGraphicFramePr>
            <a:graphicFrameLocks noGrp="1"/>
          </p:cNvGraphicFramePr>
          <p:nvPr>
            <p:ph type="tbl" sz="quarter" idx="13"/>
            <p:extLst>
              <p:ext uri="{D42A27DB-BD31-4B8C-83A1-F6EECF244321}">
                <p14:modId xmlns:p14="http://schemas.microsoft.com/office/powerpoint/2010/main" val="1476313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0892598"/>
                    </a:ext>
                  </a:extLst>
                </a:gridCol>
                <a:gridCol w="905256">
                  <a:extLst>
                    <a:ext uri="{9D8B030D-6E8A-4147-A177-3AD203B41FA5}">
                      <a16:colId xmlns:a16="http://schemas.microsoft.com/office/drawing/2014/main" val="2060229691"/>
                    </a:ext>
                  </a:extLst>
                </a:gridCol>
                <a:gridCol w="905256">
                  <a:extLst>
                    <a:ext uri="{9D8B030D-6E8A-4147-A177-3AD203B41FA5}">
                      <a16:colId xmlns:a16="http://schemas.microsoft.com/office/drawing/2014/main" val="2233711328"/>
                    </a:ext>
                  </a:extLst>
                </a:gridCol>
                <a:gridCol w="905256">
                  <a:extLst>
                    <a:ext uri="{9D8B030D-6E8A-4147-A177-3AD203B41FA5}">
                      <a16:colId xmlns:a16="http://schemas.microsoft.com/office/drawing/2014/main" val="870036288"/>
                    </a:ext>
                  </a:extLst>
                </a:gridCol>
                <a:gridCol w="905256">
                  <a:extLst>
                    <a:ext uri="{9D8B030D-6E8A-4147-A177-3AD203B41FA5}">
                      <a16:colId xmlns:a16="http://schemas.microsoft.com/office/drawing/2014/main" val="1329999145"/>
                    </a:ext>
                  </a:extLst>
                </a:gridCol>
                <a:gridCol w="905256">
                  <a:extLst>
                    <a:ext uri="{9D8B030D-6E8A-4147-A177-3AD203B41FA5}">
                      <a16:colId xmlns:a16="http://schemas.microsoft.com/office/drawing/2014/main" val="647411692"/>
                    </a:ext>
                  </a:extLst>
                </a:gridCol>
                <a:gridCol w="905256">
                  <a:extLst>
                    <a:ext uri="{9D8B030D-6E8A-4147-A177-3AD203B41FA5}">
                      <a16:colId xmlns:a16="http://schemas.microsoft.com/office/drawing/2014/main" val="747826828"/>
                    </a:ext>
                  </a:extLst>
                </a:gridCol>
                <a:gridCol w="905256">
                  <a:extLst>
                    <a:ext uri="{9D8B030D-6E8A-4147-A177-3AD203B41FA5}">
                      <a16:colId xmlns:a16="http://schemas.microsoft.com/office/drawing/2014/main" val="240837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5492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95760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984151383"/>
                  </a:ext>
                </a:extLst>
              </a:tr>
            </a:tbl>
          </a:graphicData>
        </a:graphic>
      </p:graphicFrame>
      <p:sp>
        <p:nvSpPr>
          <p:cNvPr id="4" name="Text Placeholder 3">
            <a:extLst>
              <a:ext uri="{FF2B5EF4-FFF2-40B4-BE49-F238E27FC236}">
                <a16:creationId xmlns:a16="http://schemas.microsoft.com/office/drawing/2014/main" id="{4850CEA9-1089-4ABA-8B6E-8547D5B80A8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66197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125FB-0DE5-482E-9DCA-F5A321C2F368}"/>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D281D126-94B7-4B41-A93E-8D1F64403822}"/>
              </a:ext>
            </a:extLst>
          </p:cNvPr>
          <p:cNvGraphicFramePr>
            <a:graphicFrameLocks noGrp="1"/>
          </p:cNvGraphicFramePr>
          <p:nvPr>
            <p:ph type="tbl" sz="quarter" idx="13"/>
            <p:extLst>
              <p:ext uri="{D42A27DB-BD31-4B8C-83A1-F6EECF244321}">
                <p14:modId xmlns:p14="http://schemas.microsoft.com/office/powerpoint/2010/main" val="347725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5247992"/>
                    </a:ext>
                  </a:extLst>
                </a:gridCol>
                <a:gridCol w="905256">
                  <a:extLst>
                    <a:ext uri="{9D8B030D-6E8A-4147-A177-3AD203B41FA5}">
                      <a16:colId xmlns:a16="http://schemas.microsoft.com/office/drawing/2014/main" val="3881688886"/>
                    </a:ext>
                  </a:extLst>
                </a:gridCol>
                <a:gridCol w="905256">
                  <a:extLst>
                    <a:ext uri="{9D8B030D-6E8A-4147-A177-3AD203B41FA5}">
                      <a16:colId xmlns:a16="http://schemas.microsoft.com/office/drawing/2014/main" val="2641194602"/>
                    </a:ext>
                  </a:extLst>
                </a:gridCol>
                <a:gridCol w="905256">
                  <a:extLst>
                    <a:ext uri="{9D8B030D-6E8A-4147-A177-3AD203B41FA5}">
                      <a16:colId xmlns:a16="http://schemas.microsoft.com/office/drawing/2014/main" val="4134419467"/>
                    </a:ext>
                  </a:extLst>
                </a:gridCol>
                <a:gridCol w="905256">
                  <a:extLst>
                    <a:ext uri="{9D8B030D-6E8A-4147-A177-3AD203B41FA5}">
                      <a16:colId xmlns:a16="http://schemas.microsoft.com/office/drawing/2014/main" val="307500499"/>
                    </a:ext>
                  </a:extLst>
                </a:gridCol>
                <a:gridCol w="905256">
                  <a:extLst>
                    <a:ext uri="{9D8B030D-6E8A-4147-A177-3AD203B41FA5}">
                      <a16:colId xmlns:a16="http://schemas.microsoft.com/office/drawing/2014/main" val="1389309583"/>
                    </a:ext>
                  </a:extLst>
                </a:gridCol>
                <a:gridCol w="905256">
                  <a:extLst>
                    <a:ext uri="{9D8B030D-6E8A-4147-A177-3AD203B41FA5}">
                      <a16:colId xmlns:a16="http://schemas.microsoft.com/office/drawing/2014/main" val="2100961373"/>
                    </a:ext>
                  </a:extLst>
                </a:gridCol>
                <a:gridCol w="905256">
                  <a:extLst>
                    <a:ext uri="{9D8B030D-6E8A-4147-A177-3AD203B41FA5}">
                      <a16:colId xmlns:a16="http://schemas.microsoft.com/office/drawing/2014/main" val="19571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4828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85464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716059975"/>
                  </a:ext>
                </a:extLst>
              </a:tr>
            </a:tbl>
          </a:graphicData>
        </a:graphic>
      </p:graphicFrame>
      <p:sp>
        <p:nvSpPr>
          <p:cNvPr id="4" name="Text Placeholder 3">
            <a:extLst>
              <a:ext uri="{FF2B5EF4-FFF2-40B4-BE49-F238E27FC236}">
                <a16:creationId xmlns:a16="http://schemas.microsoft.com/office/drawing/2014/main" id="{72514BEE-3189-4D40-8DC6-046A43BC50A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43275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DFA37-B479-4338-ABCC-9746F03F5935}"/>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3059F4FF-98A6-44A6-98BB-E68CAEBF6C67}"/>
              </a:ext>
            </a:extLst>
          </p:cNvPr>
          <p:cNvGraphicFramePr>
            <a:graphicFrameLocks noGrp="1"/>
          </p:cNvGraphicFramePr>
          <p:nvPr>
            <p:ph type="tbl" sz="quarter" idx="13"/>
            <p:extLst>
              <p:ext uri="{D42A27DB-BD31-4B8C-83A1-F6EECF244321}">
                <p14:modId xmlns:p14="http://schemas.microsoft.com/office/powerpoint/2010/main" val="181103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1677251"/>
                    </a:ext>
                  </a:extLst>
                </a:gridCol>
                <a:gridCol w="905256">
                  <a:extLst>
                    <a:ext uri="{9D8B030D-6E8A-4147-A177-3AD203B41FA5}">
                      <a16:colId xmlns:a16="http://schemas.microsoft.com/office/drawing/2014/main" val="2373165139"/>
                    </a:ext>
                  </a:extLst>
                </a:gridCol>
                <a:gridCol w="905256">
                  <a:extLst>
                    <a:ext uri="{9D8B030D-6E8A-4147-A177-3AD203B41FA5}">
                      <a16:colId xmlns:a16="http://schemas.microsoft.com/office/drawing/2014/main" val="2857904464"/>
                    </a:ext>
                  </a:extLst>
                </a:gridCol>
                <a:gridCol w="905256">
                  <a:extLst>
                    <a:ext uri="{9D8B030D-6E8A-4147-A177-3AD203B41FA5}">
                      <a16:colId xmlns:a16="http://schemas.microsoft.com/office/drawing/2014/main" val="2595465404"/>
                    </a:ext>
                  </a:extLst>
                </a:gridCol>
                <a:gridCol w="905256">
                  <a:extLst>
                    <a:ext uri="{9D8B030D-6E8A-4147-A177-3AD203B41FA5}">
                      <a16:colId xmlns:a16="http://schemas.microsoft.com/office/drawing/2014/main" val="1122041064"/>
                    </a:ext>
                  </a:extLst>
                </a:gridCol>
                <a:gridCol w="905256">
                  <a:extLst>
                    <a:ext uri="{9D8B030D-6E8A-4147-A177-3AD203B41FA5}">
                      <a16:colId xmlns:a16="http://schemas.microsoft.com/office/drawing/2014/main" val="31429348"/>
                    </a:ext>
                  </a:extLst>
                </a:gridCol>
                <a:gridCol w="905256">
                  <a:extLst>
                    <a:ext uri="{9D8B030D-6E8A-4147-A177-3AD203B41FA5}">
                      <a16:colId xmlns:a16="http://schemas.microsoft.com/office/drawing/2014/main" val="2146782550"/>
                    </a:ext>
                  </a:extLst>
                </a:gridCol>
                <a:gridCol w="905256">
                  <a:extLst>
                    <a:ext uri="{9D8B030D-6E8A-4147-A177-3AD203B41FA5}">
                      <a16:colId xmlns:a16="http://schemas.microsoft.com/office/drawing/2014/main" val="202580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1110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63431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026805515"/>
                  </a:ext>
                </a:extLst>
              </a:tr>
            </a:tbl>
          </a:graphicData>
        </a:graphic>
      </p:graphicFrame>
      <p:sp>
        <p:nvSpPr>
          <p:cNvPr id="4" name="Text Placeholder 3">
            <a:extLst>
              <a:ext uri="{FF2B5EF4-FFF2-40B4-BE49-F238E27FC236}">
                <a16:creationId xmlns:a16="http://schemas.microsoft.com/office/drawing/2014/main" id="{3794A35E-5752-4981-B79B-3B08D2F0DC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93153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09DE-B572-4DE0-A043-EBDEF2BE4191}"/>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D5537B7B-CB1D-4D94-8751-61A71CE2DA05}"/>
              </a:ext>
            </a:extLst>
          </p:cNvPr>
          <p:cNvGraphicFramePr>
            <a:graphicFrameLocks noGrp="1"/>
          </p:cNvGraphicFramePr>
          <p:nvPr>
            <p:ph type="tbl" sz="quarter" idx="13"/>
            <p:extLst>
              <p:ext uri="{D42A27DB-BD31-4B8C-83A1-F6EECF244321}">
                <p14:modId xmlns:p14="http://schemas.microsoft.com/office/powerpoint/2010/main" val="366096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6618487"/>
                    </a:ext>
                  </a:extLst>
                </a:gridCol>
                <a:gridCol w="905256">
                  <a:extLst>
                    <a:ext uri="{9D8B030D-6E8A-4147-A177-3AD203B41FA5}">
                      <a16:colId xmlns:a16="http://schemas.microsoft.com/office/drawing/2014/main" val="2274138628"/>
                    </a:ext>
                  </a:extLst>
                </a:gridCol>
                <a:gridCol w="905256">
                  <a:extLst>
                    <a:ext uri="{9D8B030D-6E8A-4147-A177-3AD203B41FA5}">
                      <a16:colId xmlns:a16="http://schemas.microsoft.com/office/drawing/2014/main" val="1138731230"/>
                    </a:ext>
                  </a:extLst>
                </a:gridCol>
                <a:gridCol w="905256">
                  <a:extLst>
                    <a:ext uri="{9D8B030D-6E8A-4147-A177-3AD203B41FA5}">
                      <a16:colId xmlns:a16="http://schemas.microsoft.com/office/drawing/2014/main" val="1530325024"/>
                    </a:ext>
                  </a:extLst>
                </a:gridCol>
                <a:gridCol w="905256">
                  <a:extLst>
                    <a:ext uri="{9D8B030D-6E8A-4147-A177-3AD203B41FA5}">
                      <a16:colId xmlns:a16="http://schemas.microsoft.com/office/drawing/2014/main" val="1269074762"/>
                    </a:ext>
                  </a:extLst>
                </a:gridCol>
                <a:gridCol w="905256">
                  <a:extLst>
                    <a:ext uri="{9D8B030D-6E8A-4147-A177-3AD203B41FA5}">
                      <a16:colId xmlns:a16="http://schemas.microsoft.com/office/drawing/2014/main" val="2446132062"/>
                    </a:ext>
                  </a:extLst>
                </a:gridCol>
                <a:gridCol w="905256">
                  <a:extLst>
                    <a:ext uri="{9D8B030D-6E8A-4147-A177-3AD203B41FA5}">
                      <a16:colId xmlns:a16="http://schemas.microsoft.com/office/drawing/2014/main" val="2706642068"/>
                    </a:ext>
                  </a:extLst>
                </a:gridCol>
                <a:gridCol w="905256">
                  <a:extLst>
                    <a:ext uri="{9D8B030D-6E8A-4147-A177-3AD203B41FA5}">
                      <a16:colId xmlns:a16="http://schemas.microsoft.com/office/drawing/2014/main" val="243838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2110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59767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610603240"/>
                  </a:ext>
                </a:extLst>
              </a:tr>
            </a:tbl>
          </a:graphicData>
        </a:graphic>
      </p:graphicFrame>
      <p:sp>
        <p:nvSpPr>
          <p:cNvPr id="4" name="Text Placeholder 3">
            <a:extLst>
              <a:ext uri="{FF2B5EF4-FFF2-40B4-BE49-F238E27FC236}">
                <a16:creationId xmlns:a16="http://schemas.microsoft.com/office/drawing/2014/main" id="{ECBB69F6-C4A7-41CE-B3ED-11AE4EC57A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09530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1DDC-B660-47F5-B90C-5FB944C1027B}"/>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5EA70212-B1CE-4DBC-A6A1-08F7ACA31B6E}"/>
              </a:ext>
            </a:extLst>
          </p:cNvPr>
          <p:cNvGraphicFramePr>
            <a:graphicFrameLocks noGrp="1"/>
          </p:cNvGraphicFramePr>
          <p:nvPr>
            <p:ph type="tbl" sz="quarter" idx="13"/>
            <p:extLst>
              <p:ext uri="{D42A27DB-BD31-4B8C-83A1-F6EECF244321}">
                <p14:modId xmlns:p14="http://schemas.microsoft.com/office/powerpoint/2010/main" val="109126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1461085"/>
                    </a:ext>
                  </a:extLst>
                </a:gridCol>
                <a:gridCol w="905256">
                  <a:extLst>
                    <a:ext uri="{9D8B030D-6E8A-4147-A177-3AD203B41FA5}">
                      <a16:colId xmlns:a16="http://schemas.microsoft.com/office/drawing/2014/main" val="3371569819"/>
                    </a:ext>
                  </a:extLst>
                </a:gridCol>
                <a:gridCol w="905256">
                  <a:extLst>
                    <a:ext uri="{9D8B030D-6E8A-4147-A177-3AD203B41FA5}">
                      <a16:colId xmlns:a16="http://schemas.microsoft.com/office/drawing/2014/main" val="1752478062"/>
                    </a:ext>
                  </a:extLst>
                </a:gridCol>
                <a:gridCol w="905256">
                  <a:extLst>
                    <a:ext uri="{9D8B030D-6E8A-4147-A177-3AD203B41FA5}">
                      <a16:colId xmlns:a16="http://schemas.microsoft.com/office/drawing/2014/main" val="3679352758"/>
                    </a:ext>
                  </a:extLst>
                </a:gridCol>
                <a:gridCol w="905256">
                  <a:extLst>
                    <a:ext uri="{9D8B030D-6E8A-4147-A177-3AD203B41FA5}">
                      <a16:colId xmlns:a16="http://schemas.microsoft.com/office/drawing/2014/main" val="751602728"/>
                    </a:ext>
                  </a:extLst>
                </a:gridCol>
                <a:gridCol w="905256">
                  <a:extLst>
                    <a:ext uri="{9D8B030D-6E8A-4147-A177-3AD203B41FA5}">
                      <a16:colId xmlns:a16="http://schemas.microsoft.com/office/drawing/2014/main" val="460181401"/>
                    </a:ext>
                  </a:extLst>
                </a:gridCol>
                <a:gridCol w="905256">
                  <a:extLst>
                    <a:ext uri="{9D8B030D-6E8A-4147-A177-3AD203B41FA5}">
                      <a16:colId xmlns:a16="http://schemas.microsoft.com/office/drawing/2014/main" val="914607267"/>
                    </a:ext>
                  </a:extLst>
                </a:gridCol>
                <a:gridCol w="905256">
                  <a:extLst>
                    <a:ext uri="{9D8B030D-6E8A-4147-A177-3AD203B41FA5}">
                      <a16:colId xmlns:a16="http://schemas.microsoft.com/office/drawing/2014/main" val="201282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676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047937446"/>
                  </a:ext>
                </a:extLst>
              </a:tr>
            </a:tbl>
          </a:graphicData>
        </a:graphic>
      </p:graphicFrame>
      <p:sp>
        <p:nvSpPr>
          <p:cNvPr id="4" name="Text Placeholder 3">
            <a:extLst>
              <a:ext uri="{FF2B5EF4-FFF2-40B4-BE49-F238E27FC236}">
                <a16:creationId xmlns:a16="http://schemas.microsoft.com/office/drawing/2014/main" id="{55035314-CF05-45B1-9D87-06F23DFC1B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89041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A98E-1D5F-41B0-9614-AF8B131EB9C6}"/>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2165D25A-155B-4FE3-B6D4-C2E3D5C111DC}"/>
              </a:ext>
            </a:extLst>
          </p:cNvPr>
          <p:cNvGraphicFramePr>
            <a:graphicFrameLocks noGrp="1"/>
          </p:cNvGraphicFramePr>
          <p:nvPr>
            <p:ph type="tbl" sz="quarter" idx="13"/>
            <p:extLst>
              <p:ext uri="{D42A27DB-BD31-4B8C-83A1-F6EECF244321}">
                <p14:modId xmlns:p14="http://schemas.microsoft.com/office/powerpoint/2010/main" val="274295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5167922"/>
                    </a:ext>
                  </a:extLst>
                </a:gridCol>
                <a:gridCol w="905256">
                  <a:extLst>
                    <a:ext uri="{9D8B030D-6E8A-4147-A177-3AD203B41FA5}">
                      <a16:colId xmlns:a16="http://schemas.microsoft.com/office/drawing/2014/main" val="2067613322"/>
                    </a:ext>
                  </a:extLst>
                </a:gridCol>
                <a:gridCol w="905256">
                  <a:extLst>
                    <a:ext uri="{9D8B030D-6E8A-4147-A177-3AD203B41FA5}">
                      <a16:colId xmlns:a16="http://schemas.microsoft.com/office/drawing/2014/main" val="239407461"/>
                    </a:ext>
                  </a:extLst>
                </a:gridCol>
                <a:gridCol w="905256">
                  <a:extLst>
                    <a:ext uri="{9D8B030D-6E8A-4147-A177-3AD203B41FA5}">
                      <a16:colId xmlns:a16="http://schemas.microsoft.com/office/drawing/2014/main" val="1179855373"/>
                    </a:ext>
                  </a:extLst>
                </a:gridCol>
                <a:gridCol w="905256">
                  <a:extLst>
                    <a:ext uri="{9D8B030D-6E8A-4147-A177-3AD203B41FA5}">
                      <a16:colId xmlns:a16="http://schemas.microsoft.com/office/drawing/2014/main" val="71630439"/>
                    </a:ext>
                  </a:extLst>
                </a:gridCol>
                <a:gridCol w="905256">
                  <a:extLst>
                    <a:ext uri="{9D8B030D-6E8A-4147-A177-3AD203B41FA5}">
                      <a16:colId xmlns:a16="http://schemas.microsoft.com/office/drawing/2014/main" val="490596407"/>
                    </a:ext>
                  </a:extLst>
                </a:gridCol>
                <a:gridCol w="905256">
                  <a:extLst>
                    <a:ext uri="{9D8B030D-6E8A-4147-A177-3AD203B41FA5}">
                      <a16:colId xmlns:a16="http://schemas.microsoft.com/office/drawing/2014/main" val="4050922970"/>
                    </a:ext>
                  </a:extLst>
                </a:gridCol>
                <a:gridCol w="905256">
                  <a:extLst>
                    <a:ext uri="{9D8B030D-6E8A-4147-A177-3AD203B41FA5}">
                      <a16:colId xmlns:a16="http://schemas.microsoft.com/office/drawing/2014/main" val="319383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1440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112218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29177068"/>
                  </a:ext>
                </a:extLst>
              </a:tr>
            </a:tbl>
          </a:graphicData>
        </a:graphic>
      </p:graphicFrame>
      <p:sp>
        <p:nvSpPr>
          <p:cNvPr id="4" name="Text Placeholder 3">
            <a:extLst>
              <a:ext uri="{FF2B5EF4-FFF2-40B4-BE49-F238E27FC236}">
                <a16:creationId xmlns:a16="http://schemas.microsoft.com/office/drawing/2014/main" id="{632CD2DE-9DE9-499A-980C-8B817F8EE84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8137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41791-4F0F-41DA-8A84-45F2D5AFFF2B}"/>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AF64C479-8E8B-43CF-89B9-EDF8D28472FD}"/>
              </a:ext>
            </a:extLst>
          </p:cNvPr>
          <p:cNvGraphicFramePr>
            <a:graphicFrameLocks noGrp="1"/>
          </p:cNvGraphicFramePr>
          <p:nvPr>
            <p:ph type="tbl" sz="quarter" idx="13"/>
            <p:extLst>
              <p:ext uri="{D42A27DB-BD31-4B8C-83A1-F6EECF244321}">
                <p14:modId xmlns:p14="http://schemas.microsoft.com/office/powerpoint/2010/main" val="278939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1851140"/>
                    </a:ext>
                  </a:extLst>
                </a:gridCol>
                <a:gridCol w="905256">
                  <a:extLst>
                    <a:ext uri="{9D8B030D-6E8A-4147-A177-3AD203B41FA5}">
                      <a16:colId xmlns:a16="http://schemas.microsoft.com/office/drawing/2014/main" val="1704396051"/>
                    </a:ext>
                  </a:extLst>
                </a:gridCol>
                <a:gridCol w="905256">
                  <a:extLst>
                    <a:ext uri="{9D8B030D-6E8A-4147-A177-3AD203B41FA5}">
                      <a16:colId xmlns:a16="http://schemas.microsoft.com/office/drawing/2014/main" val="1897845486"/>
                    </a:ext>
                  </a:extLst>
                </a:gridCol>
                <a:gridCol w="905256">
                  <a:extLst>
                    <a:ext uri="{9D8B030D-6E8A-4147-A177-3AD203B41FA5}">
                      <a16:colId xmlns:a16="http://schemas.microsoft.com/office/drawing/2014/main" val="3735270144"/>
                    </a:ext>
                  </a:extLst>
                </a:gridCol>
                <a:gridCol w="905256">
                  <a:extLst>
                    <a:ext uri="{9D8B030D-6E8A-4147-A177-3AD203B41FA5}">
                      <a16:colId xmlns:a16="http://schemas.microsoft.com/office/drawing/2014/main" val="2196935254"/>
                    </a:ext>
                  </a:extLst>
                </a:gridCol>
                <a:gridCol w="905256">
                  <a:extLst>
                    <a:ext uri="{9D8B030D-6E8A-4147-A177-3AD203B41FA5}">
                      <a16:colId xmlns:a16="http://schemas.microsoft.com/office/drawing/2014/main" val="1072070860"/>
                    </a:ext>
                  </a:extLst>
                </a:gridCol>
                <a:gridCol w="905256">
                  <a:extLst>
                    <a:ext uri="{9D8B030D-6E8A-4147-A177-3AD203B41FA5}">
                      <a16:colId xmlns:a16="http://schemas.microsoft.com/office/drawing/2014/main" val="3448555861"/>
                    </a:ext>
                  </a:extLst>
                </a:gridCol>
                <a:gridCol w="905256">
                  <a:extLst>
                    <a:ext uri="{9D8B030D-6E8A-4147-A177-3AD203B41FA5}">
                      <a16:colId xmlns:a16="http://schemas.microsoft.com/office/drawing/2014/main" val="345615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0912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223191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968444549"/>
                  </a:ext>
                </a:extLst>
              </a:tr>
            </a:tbl>
          </a:graphicData>
        </a:graphic>
      </p:graphicFrame>
      <p:sp>
        <p:nvSpPr>
          <p:cNvPr id="4" name="Text Placeholder 3">
            <a:extLst>
              <a:ext uri="{FF2B5EF4-FFF2-40B4-BE49-F238E27FC236}">
                <a16:creationId xmlns:a16="http://schemas.microsoft.com/office/drawing/2014/main" id="{4787D8D7-6677-4882-88E2-E9BE9721983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4236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B470-108A-45BA-8938-5C8375D8C478}"/>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F18F5132-2598-413F-B2D8-C82240101BE5}"/>
              </a:ext>
            </a:extLst>
          </p:cNvPr>
          <p:cNvGraphicFramePr>
            <a:graphicFrameLocks noGrp="1"/>
          </p:cNvGraphicFramePr>
          <p:nvPr>
            <p:ph type="tbl" sz="quarter" idx="13"/>
            <p:extLst>
              <p:ext uri="{D42A27DB-BD31-4B8C-83A1-F6EECF244321}">
                <p14:modId xmlns:p14="http://schemas.microsoft.com/office/powerpoint/2010/main" val="149043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6216789"/>
                    </a:ext>
                  </a:extLst>
                </a:gridCol>
                <a:gridCol w="905256">
                  <a:extLst>
                    <a:ext uri="{9D8B030D-6E8A-4147-A177-3AD203B41FA5}">
                      <a16:colId xmlns:a16="http://schemas.microsoft.com/office/drawing/2014/main" val="1675690863"/>
                    </a:ext>
                  </a:extLst>
                </a:gridCol>
                <a:gridCol w="905256">
                  <a:extLst>
                    <a:ext uri="{9D8B030D-6E8A-4147-A177-3AD203B41FA5}">
                      <a16:colId xmlns:a16="http://schemas.microsoft.com/office/drawing/2014/main" val="529082463"/>
                    </a:ext>
                  </a:extLst>
                </a:gridCol>
                <a:gridCol w="905256">
                  <a:extLst>
                    <a:ext uri="{9D8B030D-6E8A-4147-A177-3AD203B41FA5}">
                      <a16:colId xmlns:a16="http://schemas.microsoft.com/office/drawing/2014/main" val="249358068"/>
                    </a:ext>
                  </a:extLst>
                </a:gridCol>
                <a:gridCol w="905256">
                  <a:extLst>
                    <a:ext uri="{9D8B030D-6E8A-4147-A177-3AD203B41FA5}">
                      <a16:colId xmlns:a16="http://schemas.microsoft.com/office/drawing/2014/main" val="1624379824"/>
                    </a:ext>
                  </a:extLst>
                </a:gridCol>
                <a:gridCol w="905256">
                  <a:extLst>
                    <a:ext uri="{9D8B030D-6E8A-4147-A177-3AD203B41FA5}">
                      <a16:colId xmlns:a16="http://schemas.microsoft.com/office/drawing/2014/main" val="3031288130"/>
                    </a:ext>
                  </a:extLst>
                </a:gridCol>
                <a:gridCol w="905256">
                  <a:extLst>
                    <a:ext uri="{9D8B030D-6E8A-4147-A177-3AD203B41FA5}">
                      <a16:colId xmlns:a16="http://schemas.microsoft.com/office/drawing/2014/main" val="3187418830"/>
                    </a:ext>
                  </a:extLst>
                </a:gridCol>
                <a:gridCol w="905256">
                  <a:extLst>
                    <a:ext uri="{9D8B030D-6E8A-4147-A177-3AD203B41FA5}">
                      <a16:colId xmlns:a16="http://schemas.microsoft.com/office/drawing/2014/main" val="105026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410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35087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209318351"/>
                  </a:ext>
                </a:extLst>
              </a:tr>
            </a:tbl>
          </a:graphicData>
        </a:graphic>
      </p:graphicFrame>
      <p:sp>
        <p:nvSpPr>
          <p:cNvPr id="4" name="Text Placeholder 3">
            <a:extLst>
              <a:ext uri="{FF2B5EF4-FFF2-40B4-BE49-F238E27FC236}">
                <a16:creationId xmlns:a16="http://schemas.microsoft.com/office/drawing/2014/main" id="{471F8E6D-09D8-4963-AF84-314E4DB124A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27676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D821-A90C-4BE2-805A-DABCA186C7A6}"/>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1FA38AC9-E452-4E36-9FDF-6D9224E751CC}"/>
              </a:ext>
            </a:extLst>
          </p:cNvPr>
          <p:cNvGraphicFramePr>
            <a:graphicFrameLocks noGrp="1"/>
          </p:cNvGraphicFramePr>
          <p:nvPr>
            <p:ph type="tbl" sz="quarter" idx="13"/>
            <p:extLst>
              <p:ext uri="{D42A27DB-BD31-4B8C-83A1-F6EECF244321}">
                <p14:modId xmlns:p14="http://schemas.microsoft.com/office/powerpoint/2010/main" val="1644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0641604"/>
                    </a:ext>
                  </a:extLst>
                </a:gridCol>
                <a:gridCol w="905256">
                  <a:extLst>
                    <a:ext uri="{9D8B030D-6E8A-4147-A177-3AD203B41FA5}">
                      <a16:colId xmlns:a16="http://schemas.microsoft.com/office/drawing/2014/main" val="4240660764"/>
                    </a:ext>
                  </a:extLst>
                </a:gridCol>
                <a:gridCol w="905256">
                  <a:extLst>
                    <a:ext uri="{9D8B030D-6E8A-4147-A177-3AD203B41FA5}">
                      <a16:colId xmlns:a16="http://schemas.microsoft.com/office/drawing/2014/main" val="2941657455"/>
                    </a:ext>
                  </a:extLst>
                </a:gridCol>
                <a:gridCol w="905256">
                  <a:extLst>
                    <a:ext uri="{9D8B030D-6E8A-4147-A177-3AD203B41FA5}">
                      <a16:colId xmlns:a16="http://schemas.microsoft.com/office/drawing/2014/main" val="3131676049"/>
                    </a:ext>
                  </a:extLst>
                </a:gridCol>
                <a:gridCol w="905256">
                  <a:extLst>
                    <a:ext uri="{9D8B030D-6E8A-4147-A177-3AD203B41FA5}">
                      <a16:colId xmlns:a16="http://schemas.microsoft.com/office/drawing/2014/main" val="2531830982"/>
                    </a:ext>
                  </a:extLst>
                </a:gridCol>
                <a:gridCol w="905256">
                  <a:extLst>
                    <a:ext uri="{9D8B030D-6E8A-4147-A177-3AD203B41FA5}">
                      <a16:colId xmlns:a16="http://schemas.microsoft.com/office/drawing/2014/main" val="2561444505"/>
                    </a:ext>
                  </a:extLst>
                </a:gridCol>
                <a:gridCol w="905256">
                  <a:extLst>
                    <a:ext uri="{9D8B030D-6E8A-4147-A177-3AD203B41FA5}">
                      <a16:colId xmlns:a16="http://schemas.microsoft.com/office/drawing/2014/main" val="1979396178"/>
                    </a:ext>
                  </a:extLst>
                </a:gridCol>
                <a:gridCol w="905256">
                  <a:extLst>
                    <a:ext uri="{9D8B030D-6E8A-4147-A177-3AD203B41FA5}">
                      <a16:colId xmlns:a16="http://schemas.microsoft.com/office/drawing/2014/main" val="758657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17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392028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430755462"/>
                  </a:ext>
                </a:extLst>
              </a:tr>
            </a:tbl>
          </a:graphicData>
        </a:graphic>
      </p:graphicFrame>
      <p:sp>
        <p:nvSpPr>
          <p:cNvPr id="4" name="Text Placeholder 3">
            <a:extLst>
              <a:ext uri="{FF2B5EF4-FFF2-40B4-BE49-F238E27FC236}">
                <a16:creationId xmlns:a16="http://schemas.microsoft.com/office/drawing/2014/main" id="{C9E2CAE4-436F-4096-911F-5E04886B0D1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48916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44ABA-BB5B-48E3-9986-53238EC03AA1}"/>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30D39A93-0B92-4FDE-82E7-C4355B42C864}"/>
              </a:ext>
            </a:extLst>
          </p:cNvPr>
          <p:cNvGraphicFramePr>
            <a:graphicFrameLocks noGrp="1"/>
          </p:cNvGraphicFramePr>
          <p:nvPr>
            <p:ph type="tbl" sz="quarter" idx="13"/>
            <p:extLst>
              <p:ext uri="{D42A27DB-BD31-4B8C-83A1-F6EECF244321}">
                <p14:modId xmlns:p14="http://schemas.microsoft.com/office/powerpoint/2010/main" val="73482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5856600"/>
                    </a:ext>
                  </a:extLst>
                </a:gridCol>
                <a:gridCol w="905256">
                  <a:extLst>
                    <a:ext uri="{9D8B030D-6E8A-4147-A177-3AD203B41FA5}">
                      <a16:colId xmlns:a16="http://schemas.microsoft.com/office/drawing/2014/main" val="2174995443"/>
                    </a:ext>
                  </a:extLst>
                </a:gridCol>
                <a:gridCol w="905256">
                  <a:extLst>
                    <a:ext uri="{9D8B030D-6E8A-4147-A177-3AD203B41FA5}">
                      <a16:colId xmlns:a16="http://schemas.microsoft.com/office/drawing/2014/main" val="55310313"/>
                    </a:ext>
                  </a:extLst>
                </a:gridCol>
                <a:gridCol w="905256">
                  <a:extLst>
                    <a:ext uri="{9D8B030D-6E8A-4147-A177-3AD203B41FA5}">
                      <a16:colId xmlns:a16="http://schemas.microsoft.com/office/drawing/2014/main" val="1375767963"/>
                    </a:ext>
                  </a:extLst>
                </a:gridCol>
                <a:gridCol w="905256">
                  <a:extLst>
                    <a:ext uri="{9D8B030D-6E8A-4147-A177-3AD203B41FA5}">
                      <a16:colId xmlns:a16="http://schemas.microsoft.com/office/drawing/2014/main" val="1040511309"/>
                    </a:ext>
                  </a:extLst>
                </a:gridCol>
                <a:gridCol w="905256">
                  <a:extLst>
                    <a:ext uri="{9D8B030D-6E8A-4147-A177-3AD203B41FA5}">
                      <a16:colId xmlns:a16="http://schemas.microsoft.com/office/drawing/2014/main" val="4046456370"/>
                    </a:ext>
                  </a:extLst>
                </a:gridCol>
                <a:gridCol w="905256">
                  <a:extLst>
                    <a:ext uri="{9D8B030D-6E8A-4147-A177-3AD203B41FA5}">
                      <a16:colId xmlns:a16="http://schemas.microsoft.com/office/drawing/2014/main" val="3070065573"/>
                    </a:ext>
                  </a:extLst>
                </a:gridCol>
                <a:gridCol w="905256">
                  <a:extLst>
                    <a:ext uri="{9D8B030D-6E8A-4147-A177-3AD203B41FA5}">
                      <a16:colId xmlns:a16="http://schemas.microsoft.com/office/drawing/2014/main" val="4234432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954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401557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765370230"/>
                  </a:ext>
                </a:extLst>
              </a:tr>
            </a:tbl>
          </a:graphicData>
        </a:graphic>
      </p:graphicFrame>
      <p:sp>
        <p:nvSpPr>
          <p:cNvPr id="4" name="Text Placeholder 3">
            <a:extLst>
              <a:ext uri="{FF2B5EF4-FFF2-40B4-BE49-F238E27FC236}">
                <a16:creationId xmlns:a16="http://schemas.microsoft.com/office/drawing/2014/main" id="{1FDE45EE-A39C-4DA0-ABAB-AFB1AA3DE4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55280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EA08A-48FE-4735-A204-E1818E55C8BB}"/>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A64367D8-D26C-400D-B37E-7ACB14154527}"/>
              </a:ext>
            </a:extLst>
          </p:cNvPr>
          <p:cNvGraphicFramePr>
            <a:graphicFrameLocks noGrp="1"/>
          </p:cNvGraphicFramePr>
          <p:nvPr>
            <p:ph type="tbl" sz="quarter" idx="13"/>
            <p:extLst>
              <p:ext uri="{D42A27DB-BD31-4B8C-83A1-F6EECF244321}">
                <p14:modId xmlns:p14="http://schemas.microsoft.com/office/powerpoint/2010/main" val="200333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8374629"/>
                    </a:ext>
                  </a:extLst>
                </a:gridCol>
                <a:gridCol w="905256">
                  <a:extLst>
                    <a:ext uri="{9D8B030D-6E8A-4147-A177-3AD203B41FA5}">
                      <a16:colId xmlns:a16="http://schemas.microsoft.com/office/drawing/2014/main" val="1193969180"/>
                    </a:ext>
                  </a:extLst>
                </a:gridCol>
                <a:gridCol w="905256">
                  <a:extLst>
                    <a:ext uri="{9D8B030D-6E8A-4147-A177-3AD203B41FA5}">
                      <a16:colId xmlns:a16="http://schemas.microsoft.com/office/drawing/2014/main" val="2923190507"/>
                    </a:ext>
                  </a:extLst>
                </a:gridCol>
                <a:gridCol w="905256">
                  <a:extLst>
                    <a:ext uri="{9D8B030D-6E8A-4147-A177-3AD203B41FA5}">
                      <a16:colId xmlns:a16="http://schemas.microsoft.com/office/drawing/2014/main" val="2664026910"/>
                    </a:ext>
                  </a:extLst>
                </a:gridCol>
                <a:gridCol w="905256">
                  <a:extLst>
                    <a:ext uri="{9D8B030D-6E8A-4147-A177-3AD203B41FA5}">
                      <a16:colId xmlns:a16="http://schemas.microsoft.com/office/drawing/2014/main" val="925571184"/>
                    </a:ext>
                  </a:extLst>
                </a:gridCol>
                <a:gridCol w="905256">
                  <a:extLst>
                    <a:ext uri="{9D8B030D-6E8A-4147-A177-3AD203B41FA5}">
                      <a16:colId xmlns:a16="http://schemas.microsoft.com/office/drawing/2014/main" val="3939369973"/>
                    </a:ext>
                  </a:extLst>
                </a:gridCol>
                <a:gridCol w="905256">
                  <a:extLst>
                    <a:ext uri="{9D8B030D-6E8A-4147-A177-3AD203B41FA5}">
                      <a16:colId xmlns:a16="http://schemas.microsoft.com/office/drawing/2014/main" val="2907564128"/>
                    </a:ext>
                  </a:extLst>
                </a:gridCol>
                <a:gridCol w="905256">
                  <a:extLst>
                    <a:ext uri="{9D8B030D-6E8A-4147-A177-3AD203B41FA5}">
                      <a16:colId xmlns:a16="http://schemas.microsoft.com/office/drawing/2014/main" val="2321622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5929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754398794"/>
                  </a:ext>
                </a:extLst>
              </a:tr>
            </a:tbl>
          </a:graphicData>
        </a:graphic>
      </p:graphicFrame>
      <p:sp>
        <p:nvSpPr>
          <p:cNvPr id="4" name="Text Placeholder 3">
            <a:extLst>
              <a:ext uri="{FF2B5EF4-FFF2-40B4-BE49-F238E27FC236}">
                <a16:creationId xmlns:a16="http://schemas.microsoft.com/office/drawing/2014/main" id="{8168BCC8-BE98-4D19-9B0C-30E4CB9058D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32923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AF92A-5376-4A36-9650-C68007A9AFB7}"/>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7BA86E8F-79B8-470D-8569-97C1563DD36D}"/>
              </a:ext>
            </a:extLst>
          </p:cNvPr>
          <p:cNvGraphicFramePr>
            <a:graphicFrameLocks noGrp="1"/>
          </p:cNvGraphicFramePr>
          <p:nvPr>
            <p:ph type="tbl" sz="quarter" idx="13"/>
            <p:extLst>
              <p:ext uri="{D42A27DB-BD31-4B8C-83A1-F6EECF244321}">
                <p14:modId xmlns:p14="http://schemas.microsoft.com/office/powerpoint/2010/main" val="340629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8405401"/>
                    </a:ext>
                  </a:extLst>
                </a:gridCol>
                <a:gridCol w="905256">
                  <a:extLst>
                    <a:ext uri="{9D8B030D-6E8A-4147-A177-3AD203B41FA5}">
                      <a16:colId xmlns:a16="http://schemas.microsoft.com/office/drawing/2014/main" val="249589314"/>
                    </a:ext>
                  </a:extLst>
                </a:gridCol>
                <a:gridCol w="905256">
                  <a:extLst>
                    <a:ext uri="{9D8B030D-6E8A-4147-A177-3AD203B41FA5}">
                      <a16:colId xmlns:a16="http://schemas.microsoft.com/office/drawing/2014/main" val="3750261691"/>
                    </a:ext>
                  </a:extLst>
                </a:gridCol>
                <a:gridCol w="905256">
                  <a:extLst>
                    <a:ext uri="{9D8B030D-6E8A-4147-A177-3AD203B41FA5}">
                      <a16:colId xmlns:a16="http://schemas.microsoft.com/office/drawing/2014/main" val="1185164023"/>
                    </a:ext>
                  </a:extLst>
                </a:gridCol>
                <a:gridCol w="905256">
                  <a:extLst>
                    <a:ext uri="{9D8B030D-6E8A-4147-A177-3AD203B41FA5}">
                      <a16:colId xmlns:a16="http://schemas.microsoft.com/office/drawing/2014/main" val="2568619468"/>
                    </a:ext>
                  </a:extLst>
                </a:gridCol>
                <a:gridCol w="905256">
                  <a:extLst>
                    <a:ext uri="{9D8B030D-6E8A-4147-A177-3AD203B41FA5}">
                      <a16:colId xmlns:a16="http://schemas.microsoft.com/office/drawing/2014/main" val="1793217177"/>
                    </a:ext>
                  </a:extLst>
                </a:gridCol>
                <a:gridCol w="905256">
                  <a:extLst>
                    <a:ext uri="{9D8B030D-6E8A-4147-A177-3AD203B41FA5}">
                      <a16:colId xmlns:a16="http://schemas.microsoft.com/office/drawing/2014/main" val="3260974147"/>
                    </a:ext>
                  </a:extLst>
                </a:gridCol>
                <a:gridCol w="905256">
                  <a:extLst>
                    <a:ext uri="{9D8B030D-6E8A-4147-A177-3AD203B41FA5}">
                      <a16:colId xmlns:a16="http://schemas.microsoft.com/office/drawing/2014/main" val="108922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1748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905421944"/>
                  </a:ext>
                </a:extLst>
              </a:tr>
            </a:tbl>
          </a:graphicData>
        </a:graphic>
      </p:graphicFrame>
      <p:sp>
        <p:nvSpPr>
          <p:cNvPr id="4" name="Text Placeholder 3">
            <a:extLst>
              <a:ext uri="{FF2B5EF4-FFF2-40B4-BE49-F238E27FC236}">
                <a16:creationId xmlns:a16="http://schemas.microsoft.com/office/drawing/2014/main" id="{227EBCAD-BF33-402F-A848-7C0C1FA3EF1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92779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7CA26-1E27-4DE2-93AE-B193EE57C94F}"/>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84F60045-9F01-42A9-B653-C54B750BE417}"/>
              </a:ext>
            </a:extLst>
          </p:cNvPr>
          <p:cNvGraphicFramePr>
            <a:graphicFrameLocks noGrp="1"/>
          </p:cNvGraphicFramePr>
          <p:nvPr>
            <p:ph type="tbl" sz="quarter" idx="13"/>
            <p:extLst>
              <p:ext uri="{D42A27DB-BD31-4B8C-83A1-F6EECF244321}">
                <p14:modId xmlns:p14="http://schemas.microsoft.com/office/powerpoint/2010/main" val="334801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3983265"/>
                    </a:ext>
                  </a:extLst>
                </a:gridCol>
                <a:gridCol w="905256">
                  <a:extLst>
                    <a:ext uri="{9D8B030D-6E8A-4147-A177-3AD203B41FA5}">
                      <a16:colId xmlns:a16="http://schemas.microsoft.com/office/drawing/2014/main" val="3612657421"/>
                    </a:ext>
                  </a:extLst>
                </a:gridCol>
                <a:gridCol w="905256">
                  <a:extLst>
                    <a:ext uri="{9D8B030D-6E8A-4147-A177-3AD203B41FA5}">
                      <a16:colId xmlns:a16="http://schemas.microsoft.com/office/drawing/2014/main" val="1795690681"/>
                    </a:ext>
                  </a:extLst>
                </a:gridCol>
                <a:gridCol w="905256">
                  <a:extLst>
                    <a:ext uri="{9D8B030D-6E8A-4147-A177-3AD203B41FA5}">
                      <a16:colId xmlns:a16="http://schemas.microsoft.com/office/drawing/2014/main" val="3488615521"/>
                    </a:ext>
                  </a:extLst>
                </a:gridCol>
                <a:gridCol w="905256">
                  <a:extLst>
                    <a:ext uri="{9D8B030D-6E8A-4147-A177-3AD203B41FA5}">
                      <a16:colId xmlns:a16="http://schemas.microsoft.com/office/drawing/2014/main" val="409092961"/>
                    </a:ext>
                  </a:extLst>
                </a:gridCol>
                <a:gridCol w="905256">
                  <a:extLst>
                    <a:ext uri="{9D8B030D-6E8A-4147-A177-3AD203B41FA5}">
                      <a16:colId xmlns:a16="http://schemas.microsoft.com/office/drawing/2014/main" val="3939290181"/>
                    </a:ext>
                  </a:extLst>
                </a:gridCol>
                <a:gridCol w="905256">
                  <a:extLst>
                    <a:ext uri="{9D8B030D-6E8A-4147-A177-3AD203B41FA5}">
                      <a16:colId xmlns:a16="http://schemas.microsoft.com/office/drawing/2014/main" val="3580923477"/>
                    </a:ext>
                  </a:extLst>
                </a:gridCol>
                <a:gridCol w="905256">
                  <a:extLst>
                    <a:ext uri="{9D8B030D-6E8A-4147-A177-3AD203B41FA5}">
                      <a16:colId xmlns:a16="http://schemas.microsoft.com/office/drawing/2014/main" val="215932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9305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53089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547785375"/>
                  </a:ext>
                </a:extLst>
              </a:tr>
            </a:tbl>
          </a:graphicData>
        </a:graphic>
      </p:graphicFrame>
      <p:sp>
        <p:nvSpPr>
          <p:cNvPr id="4" name="Text Placeholder 3">
            <a:extLst>
              <a:ext uri="{FF2B5EF4-FFF2-40B4-BE49-F238E27FC236}">
                <a16:creationId xmlns:a16="http://schemas.microsoft.com/office/drawing/2014/main" id="{1BABE8E0-9309-4B85-A092-E27AE68BBD5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45583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53FB-B94D-42D3-B248-4D7116BC8A9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9DFCCCD9-6257-4822-9B07-F50584CE548B}"/>
              </a:ext>
            </a:extLst>
          </p:cNvPr>
          <p:cNvGraphicFramePr>
            <a:graphicFrameLocks noGrp="1"/>
          </p:cNvGraphicFramePr>
          <p:nvPr>
            <p:ph type="tbl" sz="quarter" idx="13"/>
            <p:extLst>
              <p:ext uri="{D42A27DB-BD31-4B8C-83A1-F6EECF244321}">
                <p14:modId xmlns:p14="http://schemas.microsoft.com/office/powerpoint/2010/main" val="940372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37497582"/>
                    </a:ext>
                  </a:extLst>
                </a:gridCol>
                <a:gridCol w="1481327">
                  <a:extLst>
                    <a:ext uri="{9D8B030D-6E8A-4147-A177-3AD203B41FA5}">
                      <a16:colId xmlns:a16="http://schemas.microsoft.com/office/drawing/2014/main" val="4013922463"/>
                    </a:ext>
                  </a:extLst>
                </a:gridCol>
                <a:gridCol w="658368">
                  <a:extLst>
                    <a:ext uri="{9D8B030D-6E8A-4147-A177-3AD203B41FA5}">
                      <a16:colId xmlns:a16="http://schemas.microsoft.com/office/drawing/2014/main" val="1695978527"/>
                    </a:ext>
                  </a:extLst>
                </a:gridCol>
                <a:gridCol w="658368">
                  <a:extLst>
                    <a:ext uri="{9D8B030D-6E8A-4147-A177-3AD203B41FA5}">
                      <a16:colId xmlns:a16="http://schemas.microsoft.com/office/drawing/2014/main" val="1754026894"/>
                    </a:ext>
                  </a:extLst>
                </a:gridCol>
                <a:gridCol w="658368">
                  <a:extLst>
                    <a:ext uri="{9D8B030D-6E8A-4147-A177-3AD203B41FA5}">
                      <a16:colId xmlns:a16="http://schemas.microsoft.com/office/drawing/2014/main" val="4037792832"/>
                    </a:ext>
                  </a:extLst>
                </a:gridCol>
                <a:gridCol w="658368">
                  <a:extLst>
                    <a:ext uri="{9D8B030D-6E8A-4147-A177-3AD203B41FA5}">
                      <a16:colId xmlns:a16="http://schemas.microsoft.com/office/drawing/2014/main" val="350246922"/>
                    </a:ext>
                  </a:extLst>
                </a:gridCol>
                <a:gridCol w="658368">
                  <a:extLst>
                    <a:ext uri="{9D8B030D-6E8A-4147-A177-3AD203B41FA5}">
                      <a16:colId xmlns:a16="http://schemas.microsoft.com/office/drawing/2014/main" val="3152032810"/>
                    </a:ext>
                  </a:extLst>
                </a:gridCol>
                <a:gridCol w="658368">
                  <a:extLst>
                    <a:ext uri="{9D8B030D-6E8A-4147-A177-3AD203B41FA5}">
                      <a16:colId xmlns:a16="http://schemas.microsoft.com/office/drawing/2014/main" val="756617363"/>
                    </a:ext>
                  </a:extLst>
                </a:gridCol>
                <a:gridCol w="658368">
                  <a:extLst>
                    <a:ext uri="{9D8B030D-6E8A-4147-A177-3AD203B41FA5}">
                      <a16:colId xmlns:a16="http://schemas.microsoft.com/office/drawing/2014/main" val="1319305216"/>
                    </a:ext>
                  </a:extLst>
                </a:gridCol>
                <a:gridCol w="658368">
                  <a:extLst>
                    <a:ext uri="{9D8B030D-6E8A-4147-A177-3AD203B41FA5}">
                      <a16:colId xmlns:a16="http://schemas.microsoft.com/office/drawing/2014/main" val="2330997672"/>
                    </a:ext>
                  </a:extLst>
                </a:gridCol>
                <a:gridCol w="658368">
                  <a:extLst>
                    <a:ext uri="{9D8B030D-6E8A-4147-A177-3AD203B41FA5}">
                      <a16:colId xmlns:a16="http://schemas.microsoft.com/office/drawing/2014/main" val="2122679366"/>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977373394"/>
                  </a:ext>
                </a:extLst>
              </a:tr>
              <a:tr h="370840">
                <a:tc>
                  <a:txBody>
                    <a:bodyPr/>
                    <a:lstStyle/>
                    <a:p>
                      <a:r>
                        <a:rPr lang="en-US" sz="1000"/>
                        <a:t>09/30/2020 12:12:40</a:t>
                      </a:r>
                    </a:p>
                  </a:txBody>
                  <a:tcPr/>
                </a:tc>
                <a:tc>
                  <a:txBody>
                    <a:bodyPr/>
                    <a:lstStyle/>
                    <a:p>
                      <a:r>
                        <a:rPr lang="en-US" sz="1000"/>
                        <a:t>https://www.instagram.com/p/CFFFUHRnWc4/media</a:t>
                      </a:r>
                    </a:p>
                  </a:txBody>
                  <a:tcPr/>
                </a:tc>
                <a:tc>
                  <a:txBody>
                    <a:bodyPr/>
                    <a:lstStyle/>
                    <a:p>
                      <a:r>
                        <a:rPr lang="en-US" sz="1000"/>
                        <a:t>12018</a:t>
                      </a:r>
                    </a:p>
                  </a:txBody>
                  <a:tcPr/>
                </a:tc>
                <a:tc>
                  <a:txBody>
                    <a:bodyPr/>
                    <a:lstStyle/>
                    <a:p>
                      <a:r>
                        <a:rPr lang="en-US" sz="1000"/>
                        <a:t>2847</a:t>
                      </a:r>
                    </a:p>
                  </a:txBody>
                  <a:tcPr/>
                </a:tc>
                <a:tc>
                  <a:txBody>
                    <a:bodyPr/>
                    <a:lstStyle/>
                    <a:p>
                      <a:r>
                        <a:rPr lang="en-US" sz="1000"/>
                        <a:t>21150</a:t>
                      </a:r>
                    </a:p>
                  </a:txBody>
                  <a:tcPr/>
                </a:tc>
                <a:tc>
                  <a:txBody>
                    <a:bodyPr/>
                    <a:lstStyle/>
                    <a:p>
                      <a:r>
                        <a:rPr lang="en-US" sz="1000"/>
                        <a:t>113</a:t>
                      </a:r>
                    </a:p>
                  </a:txBody>
                  <a:tcPr/>
                </a:tc>
                <a:tc>
                  <a:txBody>
                    <a:bodyPr/>
                    <a:lstStyle/>
                    <a:p>
                      <a:r>
                        <a:rPr lang="en-US" sz="1000"/>
                        <a:t>24110</a:t>
                      </a:r>
                    </a:p>
                  </a:txBody>
                  <a:tcPr/>
                </a:tc>
                <a:tc>
                  <a:txBody>
                    <a:bodyPr/>
                    <a:lstStyle/>
                    <a:p>
                      <a:r>
                        <a:rPr lang="en-US" sz="1000"/>
                        <a:t>21960</a:t>
                      </a:r>
                    </a:p>
                  </a:txBody>
                  <a:tcPr/>
                </a:tc>
                <a:tc>
                  <a:txBody>
                    <a:bodyPr/>
                    <a:lstStyle/>
                    <a:p>
                      <a:r>
                        <a:rPr lang="en-US" sz="1000"/>
                        <a:t>18231</a:t>
                      </a:r>
                    </a:p>
                  </a:txBody>
                  <a:tcPr/>
                </a:tc>
                <a:tc>
                  <a:txBody>
                    <a:bodyPr/>
                    <a:lstStyle/>
                    <a:p>
                      <a:r>
                        <a:rPr lang="en-US" sz="1000"/>
                        <a:t>109.79 %</a:t>
                      </a:r>
                    </a:p>
                  </a:txBody>
                  <a:tcPr/>
                </a:tc>
                <a:tc>
                  <a:txBody>
                    <a:bodyPr/>
                    <a:lstStyle/>
                    <a:p>
                      <a:r>
                        <a:rPr lang="en-US" sz="1000"/>
                        <a:t>54.73 %</a:t>
                      </a:r>
                    </a:p>
                  </a:txBody>
                  <a:tcPr/>
                </a:tc>
                <a:extLst>
                  <a:ext uri="{0D108BD9-81ED-4DB2-BD59-A6C34878D82A}">
                    <a16:rowId xmlns:a16="http://schemas.microsoft.com/office/drawing/2014/main" val="3201827275"/>
                  </a:ext>
                </a:extLst>
              </a:tr>
              <a:tr h="370840">
                <a:tc>
                  <a:txBody>
                    <a:bodyPr/>
                    <a:lstStyle/>
                    <a:p>
                      <a:r>
                        <a:rPr lang="en-US" sz="1000"/>
                        <a:t>09/30/2020 12:12:40</a:t>
                      </a:r>
                    </a:p>
                  </a:txBody>
                  <a:tcPr/>
                </a:tc>
                <a:tc>
                  <a:txBody>
                    <a:bodyPr/>
                    <a:lstStyle/>
                    <a:p>
                      <a:r>
                        <a:rPr lang="en-US" sz="1000"/>
                        <a:t>https://www.instagram.com/p/CEmIpvrH1dC/media</a:t>
                      </a:r>
                    </a:p>
                  </a:txBody>
                  <a:tcPr/>
                </a:tc>
                <a:tc>
                  <a:txBody>
                    <a:bodyPr/>
                    <a:lstStyle/>
                    <a:p>
                      <a:r>
                        <a:rPr lang="en-US" sz="1000"/>
                        <a:t>3271</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9635</a:t>
                      </a:r>
                    </a:p>
                  </a:txBody>
                  <a:tcPr/>
                </a:tc>
                <a:tc>
                  <a:txBody>
                    <a:bodyPr/>
                    <a:lstStyle/>
                    <a:p>
                      <a:r>
                        <a:rPr lang="en-US" sz="1000"/>
                        <a:t>8466</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3724519350"/>
                  </a:ext>
                </a:extLst>
              </a:tr>
            </a:tbl>
          </a:graphicData>
        </a:graphic>
      </p:graphicFrame>
      <p:sp>
        <p:nvSpPr>
          <p:cNvPr id="4" name="Text Placeholder 3">
            <a:extLst>
              <a:ext uri="{FF2B5EF4-FFF2-40B4-BE49-F238E27FC236}">
                <a16:creationId xmlns:a16="http://schemas.microsoft.com/office/drawing/2014/main" id="{8A298CD8-F48E-47EB-A62C-67B2766C0F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11176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41790-4372-43FB-8302-B6C0300B3E45}"/>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8B6E0464-DE45-41F4-9511-E5E0DB59EF9A}"/>
              </a:ext>
            </a:extLst>
          </p:cNvPr>
          <p:cNvGraphicFramePr>
            <a:graphicFrameLocks noGrp="1"/>
          </p:cNvGraphicFramePr>
          <p:nvPr>
            <p:ph type="tbl" sz="quarter" idx="13"/>
            <p:extLst>
              <p:ext uri="{D42A27DB-BD31-4B8C-83A1-F6EECF244321}">
                <p14:modId xmlns:p14="http://schemas.microsoft.com/office/powerpoint/2010/main" val="399181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3727281"/>
                    </a:ext>
                  </a:extLst>
                </a:gridCol>
                <a:gridCol w="1645920">
                  <a:extLst>
                    <a:ext uri="{9D8B030D-6E8A-4147-A177-3AD203B41FA5}">
                      <a16:colId xmlns:a16="http://schemas.microsoft.com/office/drawing/2014/main" val="3209440136"/>
                    </a:ext>
                  </a:extLst>
                </a:gridCol>
                <a:gridCol w="1645920">
                  <a:extLst>
                    <a:ext uri="{9D8B030D-6E8A-4147-A177-3AD203B41FA5}">
                      <a16:colId xmlns:a16="http://schemas.microsoft.com/office/drawing/2014/main" val="2510032169"/>
                    </a:ext>
                  </a:extLst>
                </a:gridCol>
                <a:gridCol w="1645920">
                  <a:extLst>
                    <a:ext uri="{9D8B030D-6E8A-4147-A177-3AD203B41FA5}">
                      <a16:colId xmlns:a16="http://schemas.microsoft.com/office/drawing/2014/main" val="265734846"/>
                    </a:ext>
                  </a:extLst>
                </a:gridCol>
                <a:gridCol w="1645920">
                  <a:extLst>
                    <a:ext uri="{9D8B030D-6E8A-4147-A177-3AD203B41FA5}">
                      <a16:colId xmlns:a16="http://schemas.microsoft.com/office/drawing/2014/main" val="1735329422"/>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3636742625"/>
                  </a:ext>
                </a:extLst>
              </a:tr>
              <a:tr h="370840">
                <a:tc>
                  <a:txBody>
                    <a:bodyPr/>
                    <a:lstStyle/>
                    <a:p>
                      <a:r>
                        <a:rPr lang="en-US" sz="1000"/>
                        <a:t>717768</a:t>
                      </a:r>
                    </a:p>
                  </a:txBody>
                  <a:tcPr/>
                </a:tc>
                <a:tc>
                  <a:txBody>
                    <a:bodyPr/>
                    <a:lstStyle/>
                    <a:p>
                      <a:r>
                        <a:rPr lang="en-US" sz="1000"/>
                        <a:t>716129</a:t>
                      </a:r>
                    </a:p>
                  </a:txBody>
                  <a:tcPr/>
                </a:tc>
                <a:tc>
                  <a:txBody>
                    <a:bodyPr/>
                    <a:lstStyle/>
                    <a:p>
                      <a:r>
                        <a:rPr lang="en-US" sz="1000"/>
                        <a:t>2531</a:t>
                      </a:r>
                    </a:p>
                  </a:txBody>
                  <a:tcPr/>
                </a:tc>
                <a:tc>
                  <a:txBody>
                    <a:bodyPr/>
                    <a:lstStyle/>
                    <a:p>
                      <a:r>
                        <a:rPr lang="en-US" sz="1000"/>
                        <a:t>4888617</a:t>
                      </a:r>
                    </a:p>
                  </a:txBody>
                  <a:tcPr/>
                </a:tc>
                <a:tc>
                  <a:txBody>
                    <a:bodyPr/>
                    <a:lstStyle/>
                    <a:p>
                      <a:r>
                        <a:rPr lang="en-US" sz="1000"/>
                        <a:t>449656</a:t>
                      </a:r>
                    </a:p>
                  </a:txBody>
                  <a:tcPr/>
                </a:tc>
                <a:extLst>
                  <a:ext uri="{0D108BD9-81ED-4DB2-BD59-A6C34878D82A}">
                    <a16:rowId xmlns:a16="http://schemas.microsoft.com/office/drawing/2014/main" val="136313373"/>
                  </a:ext>
                </a:extLst>
              </a:tr>
            </a:tbl>
          </a:graphicData>
        </a:graphic>
      </p:graphicFrame>
      <p:sp>
        <p:nvSpPr>
          <p:cNvPr id="4" name="Text Placeholder 3">
            <a:extLst>
              <a:ext uri="{FF2B5EF4-FFF2-40B4-BE49-F238E27FC236}">
                <a16:creationId xmlns:a16="http://schemas.microsoft.com/office/drawing/2014/main" id="{9B064A2C-6C94-4F3A-B359-29A49E4388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78507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0D552-A7AD-40F7-9A3A-AA47FE638B0A}"/>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89BB021D-5E06-47FB-B6ED-999CDA8D0D84}"/>
              </a:ext>
            </a:extLst>
          </p:cNvPr>
          <p:cNvGraphicFramePr>
            <a:graphicFrameLocks noGrp="1"/>
          </p:cNvGraphicFramePr>
          <p:nvPr>
            <p:ph type="chart" sz="quarter" idx="13"/>
            <p:extLst>
              <p:ext uri="{D42A27DB-BD31-4B8C-83A1-F6EECF244321}">
                <p14:modId xmlns:p14="http://schemas.microsoft.com/office/powerpoint/2010/main" val="3287356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54DD0-B099-41C6-AFA7-3CA0855C4FA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0166147-1C76-4861-903B-B50989C6F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784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555E-072F-4346-9718-E3B53DEE5DB2}"/>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467CD2C7-F67D-4E4F-BD45-08FEA10FC7FD}"/>
              </a:ext>
            </a:extLst>
          </p:cNvPr>
          <p:cNvGraphicFramePr>
            <a:graphicFrameLocks noGrp="1"/>
          </p:cNvGraphicFramePr>
          <p:nvPr>
            <p:ph type="chart" sz="quarter" idx="13"/>
            <p:extLst>
              <p:ext uri="{D42A27DB-BD31-4B8C-83A1-F6EECF244321}">
                <p14:modId xmlns:p14="http://schemas.microsoft.com/office/powerpoint/2010/main" val="80127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C9F42-F06E-42EE-B024-1556933BD14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9222545-3928-43FC-ADE3-7B9226278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717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999B0-6B89-45B7-9C85-3B2C68D624BC}"/>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3ADA7911-64E3-49FF-8E03-906005A4C42D}"/>
              </a:ext>
            </a:extLst>
          </p:cNvPr>
          <p:cNvGraphicFramePr>
            <a:graphicFrameLocks noGrp="1"/>
          </p:cNvGraphicFramePr>
          <p:nvPr>
            <p:ph type="chart" sz="quarter" idx="13"/>
            <p:extLst>
              <p:ext uri="{D42A27DB-BD31-4B8C-83A1-F6EECF244321}">
                <p14:modId xmlns:p14="http://schemas.microsoft.com/office/powerpoint/2010/main" val="3033127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1BE40-180A-45BB-8410-B44D0C40EED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8016593-2258-479A-BD7A-4C657AFAC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8503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AA995-325B-4B67-9B5D-F1790C6E1F3B}"/>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9B4DF6BC-7075-4CEC-AE7E-7F446092EA1D}"/>
              </a:ext>
            </a:extLst>
          </p:cNvPr>
          <p:cNvGraphicFramePr>
            <a:graphicFrameLocks noGrp="1"/>
          </p:cNvGraphicFramePr>
          <p:nvPr>
            <p:ph type="chart" sz="quarter" idx="13"/>
            <p:extLst>
              <p:ext uri="{D42A27DB-BD31-4B8C-83A1-F6EECF244321}">
                <p14:modId xmlns:p14="http://schemas.microsoft.com/office/powerpoint/2010/main" val="3044782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6F15A-BE9C-4D61-A770-86BD362045C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20C9D4A-92ED-45EF-8F49-0C5FECEC1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9866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EEBC-9500-4664-A899-08B55D3E3607}"/>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16FB6718-5A66-427E-96E0-308286388A44}"/>
              </a:ext>
            </a:extLst>
          </p:cNvPr>
          <p:cNvGraphicFramePr>
            <a:graphicFrameLocks noGrp="1"/>
          </p:cNvGraphicFramePr>
          <p:nvPr>
            <p:ph type="chart" sz="quarter" idx="13"/>
            <p:extLst>
              <p:ext uri="{D42A27DB-BD31-4B8C-83A1-F6EECF244321}">
                <p14:modId xmlns:p14="http://schemas.microsoft.com/office/powerpoint/2010/main" val="1518130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CC4D6-18C7-41A8-B374-5C45355967E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A2886E3-2769-4F99-96D7-FBDFCA27B4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94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7041F-5CE5-4D8A-B5D4-2C69AE0D4E16}"/>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0B03CBA2-1E95-4A77-8FEA-9806375AE32C}"/>
              </a:ext>
            </a:extLst>
          </p:cNvPr>
          <p:cNvGraphicFramePr>
            <a:graphicFrameLocks noGrp="1"/>
          </p:cNvGraphicFramePr>
          <p:nvPr>
            <p:ph type="chart" sz="quarter" idx="13"/>
            <p:extLst>
              <p:ext uri="{D42A27DB-BD31-4B8C-83A1-F6EECF244321}">
                <p14:modId xmlns:p14="http://schemas.microsoft.com/office/powerpoint/2010/main" val="1701082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1B7D4-990F-4D33-A689-A46E5C37703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4F597B7-452E-42FB-93C6-9591083BA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2355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ABA6-960B-4B63-BDAD-2E662A299B7F}"/>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909657A-39B3-4822-BC5B-61B5F3366CB2}"/>
              </a:ext>
            </a:extLst>
          </p:cNvPr>
          <p:cNvGraphicFramePr>
            <a:graphicFrameLocks noGrp="1"/>
          </p:cNvGraphicFramePr>
          <p:nvPr>
            <p:ph type="chart" sz="quarter" idx="13"/>
            <p:extLst>
              <p:ext uri="{D42A27DB-BD31-4B8C-83A1-F6EECF244321}">
                <p14:modId xmlns:p14="http://schemas.microsoft.com/office/powerpoint/2010/main" val="207854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C8806-0498-4CAC-999C-B963C75EA93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B679812-4058-43C3-A538-DD5459CE5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074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C0D35-1F92-4FF0-9757-089BD05A2BE4}"/>
              </a:ext>
            </a:extLst>
          </p:cNvPr>
          <p:cNvSpPr>
            <a:spLocks noGrp="1"/>
          </p:cNvSpPr>
          <p:nvPr>
            <p:ph type="title"/>
          </p:nvPr>
        </p:nvSpPr>
        <p:spPr/>
        <p:txBody>
          <a:bodyPr/>
          <a:lstStyle/>
          <a:p>
            <a:r>
              <a:rPr lang="en-US"/>
              <a:t>Facebook Published Posts Table | All Pages - 1 of 7</a:t>
            </a:r>
          </a:p>
        </p:txBody>
      </p:sp>
      <p:graphicFrame>
        <p:nvGraphicFramePr>
          <p:cNvPr id="5" name="Table Placeholder 4">
            <a:extLst>
              <a:ext uri="{FF2B5EF4-FFF2-40B4-BE49-F238E27FC236}">
                <a16:creationId xmlns:a16="http://schemas.microsoft.com/office/drawing/2014/main" id="{21FFAD69-14F8-436E-AAFC-B639709330B4}"/>
              </a:ext>
            </a:extLst>
          </p:cNvPr>
          <p:cNvGraphicFramePr>
            <a:graphicFrameLocks noGrp="1"/>
          </p:cNvGraphicFramePr>
          <p:nvPr>
            <p:ph type="tbl" sz="quarter" idx="13"/>
            <p:extLst>
              <p:ext uri="{D42A27DB-BD31-4B8C-83A1-F6EECF244321}">
                <p14:modId xmlns:p14="http://schemas.microsoft.com/office/powerpoint/2010/main" val="178513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31880462"/>
                    </a:ext>
                  </a:extLst>
                </a:gridCol>
                <a:gridCol w="740664">
                  <a:extLst>
                    <a:ext uri="{9D8B030D-6E8A-4147-A177-3AD203B41FA5}">
                      <a16:colId xmlns:a16="http://schemas.microsoft.com/office/drawing/2014/main" val="414022788"/>
                    </a:ext>
                  </a:extLst>
                </a:gridCol>
                <a:gridCol w="740664">
                  <a:extLst>
                    <a:ext uri="{9D8B030D-6E8A-4147-A177-3AD203B41FA5}">
                      <a16:colId xmlns:a16="http://schemas.microsoft.com/office/drawing/2014/main" val="3965220330"/>
                    </a:ext>
                  </a:extLst>
                </a:gridCol>
                <a:gridCol w="740664">
                  <a:extLst>
                    <a:ext uri="{9D8B030D-6E8A-4147-A177-3AD203B41FA5}">
                      <a16:colId xmlns:a16="http://schemas.microsoft.com/office/drawing/2014/main" val="1578479819"/>
                    </a:ext>
                  </a:extLst>
                </a:gridCol>
                <a:gridCol w="740664">
                  <a:extLst>
                    <a:ext uri="{9D8B030D-6E8A-4147-A177-3AD203B41FA5}">
                      <a16:colId xmlns:a16="http://schemas.microsoft.com/office/drawing/2014/main" val="3614663562"/>
                    </a:ext>
                  </a:extLst>
                </a:gridCol>
                <a:gridCol w="740664">
                  <a:extLst>
                    <a:ext uri="{9D8B030D-6E8A-4147-A177-3AD203B41FA5}">
                      <a16:colId xmlns:a16="http://schemas.microsoft.com/office/drawing/2014/main" val="1588523206"/>
                    </a:ext>
                  </a:extLst>
                </a:gridCol>
                <a:gridCol w="740664">
                  <a:extLst>
                    <a:ext uri="{9D8B030D-6E8A-4147-A177-3AD203B41FA5}">
                      <a16:colId xmlns:a16="http://schemas.microsoft.com/office/drawing/2014/main" val="2285131348"/>
                    </a:ext>
                  </a:extLst>
                </a:gridCol>
                <a:gridCol w="740664">
                  <a:extLst>
                    <a:ext uri="{9D8B030D-6E8A-4147-A177-3AD203B41FA5}">
                      <a16:colId xmlns:a16="http://schemas.microsoft.com/office/drawing/2014/main" val="137500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1964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https://scontent-iad3-1.xx.fbcdn.net/v/t1.0-9/p720x720/119918234_1381139558758244_2093493587111828372_o.jpg?_nc_cat=110&amp;_nc_sid=9e2e56&amp;_nc_ohc=p0_3lqeIoZoAX-8PuNb&amp;_nc_ht=scontent-iad3-1.xx&amp;tp=6&amp;oh=240c5e71cea6c382bb3f3d2476358fcd&amp;oe=5F9BA793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6.6038 %</a:t>
                      </a:r>
                    </a:p>
                  </a:txBody>
                  <a:tcPr/>
                </a:tc>
                <a:extLst>
                  <a:ext uri="{0D108BD9-81ED-4DB2-BD59-A6C34878D82A}">
                    <a16:rowId xmlns:a16="http://schemas.microsoft.com/office/drawing/2014/main" val="148939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https://scontent-iad3-1.xx.fbcdn.net/v/t15.13418-10/s720x720/120117761_362865511508895_6491103691019286312_n.jpg?_nc_cat=100&amp;_nc_sid=ad6a45&amp;_nc_ohc=0mELp-G954sAX-3Zr42&amp;_nc_ht=scontent-iad3-1.xx&amp;tp=7&amp;oh=bc54b1eb607997e7ee2caed6dd2b6fce&amp;oe=5F9A674E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5.9406 %</a:t>
                      </a:r>
                    </a:p>
                  </a:txBody>
                  <a:tcPr/>
                </a:tc>
                <a:extLst>
                  <a:ext uri="{0D108BD9-81ED-4DB2-BD59-A6C34878D82A}">
                    <a16:rowId xmlns:a16="http://schemas.microsoft.com/office/drawing/2014/main" val="6609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https://scontent-iad3-1.xx.fbcdn.net/v/t15.13418-10/s720x720/120579525_3256559224461666_1246211215298760720_n.jpg?_nc_cat=101&amp;_nc_sid=ad6a45&amp;_nc_ohc=jOAAYylrmasAX-jYfkG&amp;_nc_ht=scontent-iad3-1.xx&amp;tp=7&amp;oh=0ef69718f6d836f273ef38e193a6914b&amp;oe=5F9B6DAD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5.5556 %</a:t>
                      </a:r>
                    </a:p>
                  </a:txBody>
                  <a:tcPr/>
                </a:tc>
                <a:extLst>
                  <a:ext uri="{0D108BD9-81ED-4DB2-BD59-A6C34878D82A}">
                    <a16:rowId xmlns:a16="http://schemas.microsoft.com/office/drawing/2014/main" val="1028941936"/>
                  </a:ext>
                </a:extLst>
              </a:tr>
            </a:tbl>
          </a:graphicData>
        </a:graphic>
      </p:graphicFrame>
      <p:sp>
        <p:nvSpPr>
          <p:cNvPr id="4" name="Text Placeholder 3">
            <a:extLst>
              <a:ext uri="{FF2B5EF4-FFF2-40B4-BE49-F238E27FC236}">
                <a16:creationId xmlns:a16="http://schemas.microsoft.com/office/drawing/2014/main" id="{BDAD0D5C-113C-41B6-8035-C3D812C084D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45032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AB32-97F0-449E-B34E-03CF7FA05CBE}"/>
              </a:ext>
            </a:extLst>
          </p:cNvPr>
          <p:cNvSpPr>
            <a:spLocks noGrp="1"/>
          </p:cNvSpPr>
          <p:nvPr>
            <p:ph type="title"/>
          </p:nvPr>
        </p:nvSpPr>
        <p:spPr/>
        <p:txBody>
          <a:bodyPr/>
          <a:lstStyle/>
          <a:p>
            <a:r>
              <a:rPr lang="en-US"/>
              <a:t>Facebook Published Posts Table | All Pages - 2 of 7</a:t>
            </a:r>
          </a:p>
        </p:txBody>
      </p:sp>
      <p:graphicFrame>
        <p:nvGraphicFramePr>
          <p:cNvPr id="5" name="Table Placeholder 4">
            <a:extLst>
              <a:ext uri="{FF2B5EF4-FFF2-40B4-BE49-F238E27FC236}">
                <a16:creationId xmlns:a16="http://schemas.microsoft.com/office/drawing/2014/main" id="{ECD1EE9B-430C-4CEA-8409-B1149F444D0B}"/>
              </a:ext>
            </a:extLst>
          </p:cNvPr>
          <p:cNvGraphicFramePr>
            <a:graphicFrameLocks noGrp="1"/>
          </p:cNvGraphicFramePr>
          <p:nvPr>
            <p:ph type="tbl" sz="quarter" idx="13"/>
            <p:extLst>
              <p:ext uri="{D42A27DB-BD31-4B8C-83A1-F6EECF244321}">
                <p14:modId xmlns:p14="http://schemas.microsoft.com/office/powerpoint/2010/main" val="3862307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2596486"/>
                    </a:ext>
                  </a:extLst>
                </a:gridCol>
                <a:gridCol w="740664">
                  <a:extLst>
                    <a:ext uri="{9D8B030D-6E8A-4147-A177-3AD203B41FA5}">
                      <a16:colId xmlns:a16="http://schemas.microsoft.com/office/drawing/2014/main" val="2175979213"/>
                    </a:ext>
                  </a:extLst>
                </a:gridCol>
                <a:gridCol w="740664">
                  <a:extLst>
                    <a:ext uri="{9D8B030D-6E8A-4147-A177-3AD203B41FA5}">
                      <a16:colId xmlns:a16="http://schemas.microsoft.com/office/drawing/2014/main" val="2626537945"/>
                    </a:ext>
                  </a:extLst>
                </a:gridCol>
                <a:gridCol w="740664">
                  <a:extLst>
                    <a:ext uri="{9D8B030D-6E8A-4147-A177-3AD203B41FA5}">
                      <a16:colId xmlns:a16="http://schemas.microsoft.com/office/drawing/2014/main" val="4160256330"/>
                    </a:ext>
                  </a:extLst>
                </a:gridCol>
                <a:gridCol w="740664">
                  <a:extLst>
                    <a:ext uri="{9D8B030D-6E8A-4147-A177-3AD203B41FA5}">
                      <a16:colId xmlns:a16="http://schemas.microsoft.com/office/drawing/2014/main" val="2485707596"/>
                    </a:ext>
                  </a:extLst>
                </a:gridCol>
                <a:gridCol w="740664">
                  <a:extLst>
                    <a:ext uri="{9D8B030D-6E8A-4147-A177-3AD203B41FA5}">
                      <a16:colId xmlns:a16="http://schemas.microsoft.com/office/drawing/2014/main" val="4023460465"/>
                    </a:ext>
                  </a:extLst>
                </a:gridCol>
                <a:gridCol w="740664">
                  <a:extLst>
                    <a:ext uri="{9D8B030D-6E8A-4147-A177-3AD203B41FA5}">
                      <a16:colId xmlns:a16="http://schemas.microsoft.com/office/drawing/2014/main" val="3466130564"/>
                    </a:ext>
                  </a:extLst>
                </a:gridCol>
                <a:gridCol w="740664">
                  <a:extLst>
                    <a:ext uri="{9D8B030D-6E8A-4147-A177-3AD203B41FA5}">
                      <a16:colId xmlns:a16="http://schemas.microsoft.com/office/drawing/2014/main" val="3146810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3677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https://scontent-iad3-1.xx.fbcdn.net/v/t1.0-9/p720x720/119988970_1380494058822794_179463564643762012_o.jpg?_nc_cat=108&amp;_nc_sid=110474&amp;_nc_ohc=9IjULss1vDMAX-3hDgB&amp;_nc_ht=scontent-iad3-1.xx&amp;tp=6&amp;oh=494aa985abf44e2911796023e1d3864f&amp;oe=5F9BE3BD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173430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https://scontent-iad3-1.xx.fbcdn.net/v/t1.0-9/s720x720/118787706_1364294430442757_8419345196281215408_n.jpg?_nc_cat=111&amp;_nc_sid=110474&amp;_nc_ohc=AKTd-X2QWnoAX_JukC8&amp;_nc_ht=scontent-iad3-1.xx&amp;tp=7&amp;oh=e180bfe1b3a66041e3745d39cbb13262&amp;oe=5F9BB649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139954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https://scontent-iad3-1.xx.fbcdn.net/v/t15.13418-10/s720x720/120351861_361982864981603_207640148779861507_n.jpg?_nc_cat=100&amp;_nc_sid=ad6a45&amp;_nc_ohc=-AkkthNSBzMAX8s6Cil&amp;_nc_ht=scontent-iad3-1.xx&amp;tp=7&amp;oh=352ed8a64b53e4997a15c55047409124&amp;oe=5F9AD3A0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extLst>
                  <a:ext uri="{0D108BD9-81ED-4DB2-BD59-A6C34878D82A}">
                    <a16:rowId xmlns:a16="http://schemas.microsoft.com/office/drawing/2014/main" val="4219224472"/>
                  </a:ext>
                </a:extLst>
              </a:tr>
            </a:tbl>
          </a:graphicData>
        </a:graphic>
      </p:graphicFrame>
      <p:sp>
        <p:nvSpPr>
          <p:cNvPr id="4" name="Text Placeholder 3">
            <a:extLst>
              <a:ext uri="{FF2B5EF4-FFF2-40B4-BE49-F238E27FC236}">
                <a16:creationId xmlns:a16="http://schemas.microsoft.com/office/drawing/2014/main" id="{261E26A7-D533-46D4-9733-6BF0DD26D3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110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3C8F-DA94-4CF4-A3D8-88920539EE7C}"/>
              </a:ext>
            </a:extLst>
          </p:cNvPr>
          <p:cNvSpPr>
            <a:spLocks noGrp="1"/>
          </p:cNvSpPr>
          <p:nvPr>
            <p:ph type="title"/>
          </p:nvPr>
        </p:nvSpPr>
        <p:spPr/>
        <p:txBody>
          <a:bodyPr/>
          <a:lstStyle/>
          <a:p>
            <a:r>
              <a:rPr lang="en-US"/>
              <a:t>Facebook Published Posts Table | All Pages - 3 of 7</a:t>
            </a:r>
          </a:p>
        </p:txBody>
      </p:sp>
      <p:graphicFrame>
        <p:nvGraphicFramePr>
          <p:cNvPr id="5" name="Table Placeholder 4">
            <a:extLst>
              <a:ext uri="{FF2B5EF4-FFF2-40B4-BE49-F238E27FC236}">
                <a16:creationId xmlns:a16="http://schemas.microsoft.com/office/drawing/2014/main" id="{909AC964-4B8F-4698-8EAD-29BF83790E0B}"/>
              </a:ext>
            </a:extLst>
          </p:cNvPr>
          <p:cNvGraphicFramePr>
            <a:graphicFrameLocks noGrp="1"/>
          </p:cNvGraphicFramePr>
          <p:nvPr>
            <p:ph type="tbl" sz="quarter" idx="13"/>
            <p:extLst>
              <p:ext uri="{D42A27DB-BD31-4B8C-83A1-F6EECF244321}">
                <p14:modId xmlns:p14="http://schemas.microsoft.com/office/powerpoint/2010/main" val="292827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50978144"/>
                    </a:ext>
                  </a:extLst>
                </a:gridCol>
                <a:gridCol w="740664">
                  <a:extLst>
                    <a:ext uri="{9D8B030D-6E8A-4147-A177-3AD203B41FA5}">
                      <a16:colId xmlns:a16="http://schemas.microsoft.com/office/drawing/2014/main" val="2931707313"/>
                    </a:ext>
                  </a:extLst>
                </a:gridCol>
                <a:gridCol w="740664">
                  <a:extLst>
                    <a:ext uri="{9D8B030D-6E8A-4147-A177-3AD203B41FA5}">
                      <a16:colId xmlns:a16="http://schemas.microsoft.com/office/drawing/2014/main" val="3510518812"/>
                    </a:ext>
                  </a:extLst>
                </a:gridCol>
                <a:gridCol w="740664">
                  <a:extLst>
                    <a:ext uri="{9D8B030D-6E8A-4147-A177-3AD203B41FA5}">
                      <a16:colId xmlns:a16="http://schemas.microsoft.com/office/drawing/2014/main" val="2868223828"/>
                    </a:ext>
                  </a:extLst>
                </a:gridCol>
                <a:gridCol w="740664">
                  <a:extLst>
                    <a:ext uri="{9D8B030D-6E8A-4147-A177-3AD203B41FA5}">
                      <a16:colId xmlns:a16="http://schemas.microsoft.com/office/drawing/2014/main" val="661034185"/>
                    </a:ext>
                  </a:extLst>
                </a:gridCol>
                <a:gridCol w="740664">
                  <a:extLst>
                    <a:ext uri="{9D8B030D-6E8A-4147-A177-3AD203B41FA5}">
                      <a16:colId xmlns:a16="http://schemas.microsoft.com/office/drawing/2014/main" val="246004692"/>
                    </a:ext>
                  </a:extLst>
                </a:gridCol>
                <a:gridCol w="740664">
                  <a:extLst>
                    <a:ext uri="{9D8B030D-6E8A-4147-A177-3AD203B41FA5}">
                      <a16:colId xmlns:a16="http://schemas.microsoft.com/office/drawing/2014/main" val="4192946797"/>
                    </a:ext>
                  </a:extLst>
                </a:gridCol>
                <a:gridCol w="740664">
                  <a:extLst>
                    <a:ext uri="{9D8B030D-6E8A-4147-A177-3AD203B41FA5}">
                      <a16:colId xmlns:a16="http://schemas.microsoft.com/office/drawing/2014/main" val="108203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2653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RQrwzsD-rRsAX_HO_tN&amp;_nc_oc=AQmBHFVL9WOXAnyMJ5Gl3vYUkCY3nImUQBqgrnuUfURo1udIxUfS3lhk46H4YFL4kEU&amp;_nc_ht=scontent-iad3-1.xx&amp;tp=6&amp;oh=7f4995de8d99d55952dac59574ca0772&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6938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https://scontent-iad3-1.xx.fbcdn.net/v/t1.0-9/s720x720/118761052_1362428583962675_8522567912043011392_n.jpg?_nc_cat=111&amp;_nc_sid=110474&amp;_nc_ohc=iBWiK1bVOYgAX8pWafA&amp;_nc_ht=scontent-iad3-1.xx&amp;tp=7&amp;oh=dda8682e9481d355cf4e92a48849f588&amp;oe=5F9A19BA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00482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https://scontent-iad3-1.xx.fbcdn.net/v/t1.0-9/p720x720/119025134_1368681760004024_2152477340176887366_n.jpg?_nc_cat=101&amp;_nc_sid=110474&amp;_nc_ohc=vHE93QTWcfsAX9moqhJ&amp;_nc_ht=scontent-iad3-1.xx&amp;tp=6&amp;oh=2cb062d3bfa0741a82fdce591bcc3d96&amp;oe=5F98315D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945553352"/>
                  </a:ext>
                </a:extLst>
              </a:tr>
            </a:tbl>
          </a:graphicData>
        </a:graphic>
      </p:graphicFrame>
      <p:sp>
        <p:nvSpPr>
          <p:cNvPr id="4" name="Text Placeholder 3">
            <a:extLst>
              <a:ext uri="{FF2B5EF4-FFF2-40B4-BE49-F238E27FC236}">
                <a16:creationId xmlns:a16="http://schemas.microsoft.com/office/drawing/2014/main" id="{FE28FEA8-A29D-405C-9269-FB2ED402BB5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54189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6F21-0AAA-469A-87D9-289B87C59A30}"/>
              </a:ext>
            </a:extLst>
          </p:cNvPr>
          <p:cNvSpPr>
            <a:spLocks noGrp="1"/>
          </p:cNvSpPr>
          <p:nvPr>
            <p:ph type="title"/>
          </p:nvPr>
        </p:nvSpPr>
        <p:spPr/>
        <p:txBody>
          <a:bodyPr/>
          <a:lstStyle/>
          <a:p>
            <a:r>
              <a:rPr lang="en-US"/>
              <a:t>Facebook Published Posts Table | All Pages - 4 of 7</a:t>
            </a:r>
          </a:p>
        </p:txBody>
      </p:sp>
      <p:graphicFrame>
        <p:nvGraphicFramePr>
          <p:cNvPr id="5" name="Table Placeholder 4">
            <a:extLst>
              <a:ext uri="{FF2B5EF4-FFF2-40B4-BE49-F238E27FC236}">
                <a16:creationId xmlns:a16="http://schemas.microsoft.com/office/drawing/2014/main" id="{E4E5E8D1-059A-4FCA-84DD-E837E7091D52}"/>
              </a:ext>
            </a:extLst>
          </p:cNvPr>
          <p:cNvGraphicFramePr>
            <a:graphicFrameLocks noGrp="1"/>
          </p:cNvGraphicFramePr>
          <p:nvPr>
            <p:ph type="tbl" sz="quarter" idx="13"/>
            <p:extLst>
              <p:ext uri="{D42A27DB-BD31-4B8C-83A1-F6EECF244321}">
                <p14:modId xmlns:p14="http://schemas.microsoft.com/office/powerpoint/2010/main" val="231892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26015012"/>
                    </a:ext>
                  </a:extLst>
                </a:gridCol>
                <a:gridCol w="740664">
                  <a:extLst>
                    <a:ext uri="{9D8B030D-6E8A-4147-A177-3AD203B41FA5}">
                      <a16:colId xmlns:a16="http://schemas.microsoft.com/office/drawing/2014/main" val="182955516"/>
                    </a:ext>
                  </a:extLst>
                </a:gridCol>
                <a:gridCol w="740664">
                  <a:extLst>
                    <a:ext uri="{9D8B030D-6E8A-4147-A177-3AD203B41FA5}">
                      <a16:colId xmlns:a16="http://schemas.microsoft.com/office/drawing/2014/main" val="3829102960"/>
                    </a:ext>
                  </a:extLst>
                </a:gridCol>
                <a:gridCol w="740664">
                  <a:extLst>
                    <a:ext uri="{9D8B030D-6E8A-4147-A177-3AD203B41FA5}">
                      <a16:colId xmlns:a16="http://schemas.microsoft.com/office/drawing/2014/main" val="4001058051"/>
                    </a:ext>
                  </a:extLst>
                </a:gridCol>
                <a:gridCol w="740664">
                  <a:extLst>
                    <a:ext uri="{9D8B030D-6E8A-4147-A177-3AD203B41FA5}">
                      <a16:colId xmlns:a16="http://schemas.microsoft.com/office/drawing/2014/main" val="657627942"/>
                    </a:ext>
                  </a:extLst>
                </a:gridCol>
                <a:gridCol w="740664">
                  <a:extLst>
                    <a:ext uri="{9D8B030D-6E8A-4147-A177-3AD203B41FA5}">
                      <a16:colId xmlns:a16="http://schemas.microsoft.com/office/drawing/2014/main" val="2819303946"/>
                    </a:ext>
                  </a:extLst>
                </a:gridCol>
                <a:gridCol w="740664">
                  <a:extLst>
                    <a:ext uri="{9D8B030D-6E8A-4147-A177-3AD203B41FA5}">
                      <a16:colId xmlns:a16="http://schemas.microsoft.com/office/drawing/2014/main" val="3097972741"/>
                    </a:ext>
                  </a:extLst>
                </a:gridCol>
                <a:gridCol w="740664">
                  <a:extLst>
                    <a:ext uri="{9D8B030D-6E8A-4147-A177-3AD203B41FA5}">
                      <a16:colId xmlns:a16="http://schemas.microsoft.com/office/drawing/2014/main" val="388007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3629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https://scontent-iad3-1.xx.fbcdn.net/v/t1.0-9/p720x720/119003653_1368681363337397_9203679984102089054_n.jpg?_nc_cat=103&amp;_nc_sid=110474&amp;_nc_ohc=GyA_f1pqS0sAX_svpmP&amp;_nc_ht=scontent-iad3-1.xx&amp;tp=6&amp;oh=7355131aac93f3c9fe95779078b4c3fd&amp;oe=5F98782A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182408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https://scontent-iad3-1.xx.fbcdn.net/v/t1.0-9/p720x720/119569867_1373477892857744_1356509640074390323_n.jpg?_nc_cat=107&amp;_nc_sid=110474&amp;_nc_ohc=rBVt-n4jDV8AX_gWg7J&amp;_nc_ht=scontent-iad3-1.xx&amp;tp=6&amp;oh=5c813cb79e8073d01ff3a18987b59fa9&amp;oe=5F9B8759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3.1250 %</a:t>
                      </a:r>
                    </a:p>
                  </a:txBody>
                  <a:tcPr/>
                </a:tc>
                <a:extLst>
                  <a:ext uri="{0D108BD9-81ED-4DB2-BD59-A6C34878D82A}">
                    <a16:rowId xmlns:a16="http://schemas.microsoft.com/office/drawing/2014/main" val="122100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https://scontent-iad3-1.xx.fbcdn.net/v/t15.13418-10/s720x720/120134933_350793052705662_3359610912148145965_n.jpg?_nc_cat=102&amp;_nc_sid=ad6a45&amp;_nc_ohc=Y9utFvQYEt8AX-PzuHq&amp;_nc_ht=scontent-iad3-1.xx&amp;tp=7&amp;oh=965547adb28126e6a91c3024e66dc71a&amp;oe=5F9A773B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extLst>
                  <a:ext uri="{0D108BD9-81ED-4DB2-BD59-A6C34878D82A}">
                    <a16:rowId xmlns:a16="http://schemas.microsoft.com/office/drawing/2014/main" val="3046856963"/>
                  </a:ext>
                </a:extLst>
              </a:tr>
            </a:tbl>
          </a:graphicData>
        </a:graphic>
      </p:graphicFrame>
      <p:sp>
        <p:nvSpPr>
          <p:cNvPr id="4" name="Text Placeholder 3">
            <a:extLst>
              <a:ext uri="{FF2B5EF4-FFF2-40B4-BE49-F238E27FC236}">
                <a16:creationId xmlns:a16="http://schemas.microsoft.com/office/drawing/2014/main" id="{9FD0DA69-C70C-48D9-A062-13975D2548A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63611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0B1A-09D1-4C0F-B58E-E66004A24CCC}"/>
              </a:ext>
            </a:extLst>
          </p:cNvPr>
          <p:cNvSpPr>
            <a:spLocks noGrp="1"/>
          </p:cNvSpPr>
          <p:nvPr>
            <p:ph type="title"/>
          </p:nvPr>
        </p:nvSpPr>
        <p:spPr/>
        <p:txBody>
          <a:bodyPr/>
          <a:lstStyle/>
          <a:p>
            <a:r>
              <a:rPr lang="en-US"/>
              <a:t>Facebook Published Posts Table | All Pages - 5 of 7</a:t>
            </a:r>
          </a:p>
        </p:txBody>
      </p:sp>
      <p:graphicFrame>
        <p:nvGraphicFramePr>
          <p:cNvPr id="5" name="Table Placeholder 4">
            <a:extLst>
              <a:ext uri="{FF2B5EF4-FFF2-40B4-BE49-F238E27FC236}">
                <a16:creationId xmlns:a16="http://schemas.microsoft.com/office/drawing/2014/main" id="{4FD5004A-9EDD-4AE2-8139-BC331ACA3469}"/>
              </a:ext>
            </a:extLst>
          </p:cNvPr>
          <p:cNvGraphicFramePr>
            <a:graphicFrameLocks noGrp="1"/>
          </p:cNvGraphicFramePr>
          <p:nvPr>
            <p:ph type="tbl" sz="quarter" idx="13"/>
            <p:extLst>
              <p:ext uri="{D42A27DB-BD31-4B8C-83A1-F6EECF244321}">
                <p14:modId xmlns:p14="http://schemas.microsoft.com/office/powerpoint/2010/main" val="81740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38966098"/>
                    </a:ext>
                  </a:extLst>
                </a:gridCol>
                <a:gridCol w="740664">
                  <a:extLst>
                    <a:ext uri="{9D8B030D-6E8A-4147-A177-3AD203B41FA5}">
                      <a16:colId xmlns:a16="http://schemas.microsoft.com/office/drawing/2014/main" val="566428273"/>
                    </a:ext>
                  </a:extLst>
                </a:gridCol>
                <a:gridCol w="740664">
                  <a:extLst>
                    <a:ext uri="{9D8B030D-6E8A-4147-A177-3AD203B41FA5}">
                      <a16:colId xmlns:a16="http://schemas.microsoft.com/office/drawing/2014/main" val="39189702"/>
                    </a:ext>
                  </a:extLst>
                </a:gridCol>
                <a:gridCol w="740664">
                  <a:extLst>
                    <a:ext uri="{9D8B030D-6E8A-4147-A177-3AD203B41FA5}">
                      <a16:colId xmlns:a16="http://schemas.microsoft.com/office/drawing/2014/main" val="1275866730"/>
                    </a:ext>
                  </a:extLst>
                </a:gridCol>
                <a:gridCol w="740664">
                  <a:extLst>
                    <a:ext uri="{9D8B030D-6E8A-4147-A177-3AD203B41FA5}">
                      <a16:colId xmlns:a16="http://schemas.microsoft.com/office/drawing/2014/main" val="331362261"/>
                    </a:ext>
                  </a:extLst>
                </a:gridCol>
                <a:gridCol w="740664">
                  <a:extLst>
                    <a:ext uri="{9D8B030D-6E8A-4147-A177-3AD203B41FA5}">
                      <a16:colId xmlns:a16="http://schemas.microsoft.com/office/drawing/2014/main" val="718224973"/>
                    </a:ext>
                  </a:extLst>
                </a:gridCol>
                <a:gridCol w="740664">
                  <a:extLst>
                    <a:ext uri="{9D8B030D-6E8A-4147-A177-3AD203B41FA5}">
                      <a16:colId xmlns:a16="http://schemas.microsoft.com/office/drawing/2014/main" val="2906569112"/>
                    </a:ext>
                  </a:extLst>
                </a:gridCol>
                <a:gridCol w="740664">
                  <a:extLst>
                    <a:ext uri="{9D8B030D-6E8A-4147-A177-3AD203B41FA5}">
                      <a16:colId xmlns:a16="http://schemas.microsoft.com/office/drawing/2014/main" val="205236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4021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https://scontent-iad3-1.xx.fbcdn.net/v/t15.13418-10/s720x720/120390482_831118580961093_2391517592017914314_n.jpg?_nc_cat=111&amp;_nc_sid=ad6a45&amp;_nc_ohc=lxI6766R84MAX_t-O5u&amp;_nc_ht=scontent-iad3-1.xx&amp;tp=7&amp;oh=27d5aa532175994137777e9b012e12ed&amp;oe=5F9B3758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225377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https://scontent-iad3-1.xx.fbcdn.net/v/t1.0-9/p720x720/119064067_1370012026537664_1948713601323410577_n.jpg?_nc_cat=108&amp;_nc_sid=110474&amp;_nc_ohc=tTdkDWaVyuoAX9JwWa2&amp;_nc_ht=scontent-iad3-1.xx&amp;tp=6&amp;oh=d488ff69eb31f78fddb1c170d9937ef0&amp;oe=5F9BD3F8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85394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https://scontent-iad3-1.xx.fbcdn.net/v/t1.0-9/p720x720/120313109_1384442715094595_357592509088631554_n.jpg?_nc_cat=105&amp;_nc_sid=110474&amp;_nc_ohc=lcItPLrbU5gAX9X0o0T&amp;_nc_ht=scontent-iad3-1.xx&amp;tp=6&amp;oh=4d4955c25ff4333e86264f280c1b1e0e&amp;oe=5F9B20E6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3729990813"/>
                  </a:ext>
                </a:extLst>
              </a:tr>
            </a:tbl>
          </a:graphicData>
        </a:graphic>
      </p:graphicFrame>
      <p:sp>
        <p:nvSpPr>
          <p:cNvPr id="4" name="Text Placeholder 3">
            <a:extLst>
              <a:ext uri="{FF2B5EF4-FFF2-40B4-BE49-F238E27FC236}">
                <a16:creationId xmlns:a16="http://schemas.microsoft.com/office/drawing/2014/main" id="{C5B85787-8CD6-4E08-9A86-6DC18369170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74217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65D7E-AB5F-4C48-9FFC-1401D628C710}"/>
              </a:ext>
            </a:extLst>
          </p:cNvPr>
          <p:cNvSpPr>
            <a:spLocks noGrp="1"/>
          </p:cNvSpPr>
          <p:nvPr>
            <p:ph type="title"/>
          </p:nvPr>
        </p:nvSpPr>
        <p:spPr/>
        <p:txBody>
          <a:bodyPr/>
          <a:lstStyle/>
          <a:p>
            <a:r>
              <a:rPr lang="en-US"/>
              <a:t>Facebook Published Posts Table | All Pages - 6 of 7</a:t>
            </a:r>
          </a:p>
        </p:txBody>
      </p:sp>
      <p:graphicFrame>
        <p:nvGraphicFramePr>
          <p:cNvPr id="5" name="Table Placeholder 4">
            <a:extLst>
              <a:ext uri="{FF2B5EF4-FFF2-40B4-BE49-F238E27FC236}">
                <a16:creationId xmlns:a16="http://schemas.microsoft.com/office/drawing/2014/main" id="{857BF0D2-913F-47AB-BF1E-5ED9FE35AE1A}"/>
              </a:ext>
            </a:extLst>
          </p:cNvPr>
          <p:cNvGraphicFramePr>
            <a:graphicFrameLocks noGrp="1"/>
          </p:cNvGraphicFramePr>
          <p:nvPr>
            <p:ph type="tbl" sz="quarter" idx="13"/>
            <p:extLst>
              <p:ext uri="{D42A27DB-BD31-4B8C-83A1-F6EECF244321}">
                <p14:modId xmlns:p14="http://schemas.microsoft.com/office/powerpoint/2010/main" val="134029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418186"/>
                    </a:ext>
                  </a:extLst>
                </a:gridCol>
                <a:gridCol w="740664">
                  <a:extLst>
                    <a:ext uri="{9D8B030D-6E8A-4147-A177-3AD203B41FA5}">
                      <a16:colId xmlns:a16="http://schemas.microsoft.com/office/drawing/2014/main" val="720226587"/>
                    </a:ext>
                  </a:extLst>
                </a:gridCol>
                <a:gridCol w="740664">
                  <a:extLst>
                    <a:ext uri="{9D8B030D-6E8A-4147-A177-3AD203B41FA5}">
                      <a16:colId xmlns:a16="http://schemas.microsoft.com/office/drawing/2014/main" val="2977139609"/>
                    </a:ext>
                  </a:extLst>
                </a:gridCol>
                <a:gridCol w="740664">
                  <a:extLst>
                    <a:ext uri="{9D8B030D-6E8A-4147-A177-3AD203B41FA5}">
                      <a16:colId xmlns:a16="http://schemas.microsoft.com/office/drawing/2014/main" val="2359512545"/>
                    </a:ext>
                  </a:extLst>
                </a:gridCol>
                <a:gridCol w="740664">
                  <a:extLst>
                    <a:ext uri="{9D8B030D-6E8A-4147-A177-3AD203B41FA5}">
                      <a16:colId xmlns:a16="http://schemas.microsoft.com/office/drawing/2014/main" val="1918002867"/>
                    </a:ext>
                  </a:extLst>
                </a:gridCol>
                <a:gridCol w="740664">
                  <a:extLst>
                    <a:ext uri="{9D8B030D-6E8A-4147-A177-3AD203B41FA5}">
                      <a16:colId xmlns:a16="http://schemas.microsoft.com/office/drawing/2014/main" val="1071536300"/>
                    </a:ext>
                  </a:extLst>
                </a:gridCol>
                <a:gridCol w="740664">
                  <a:extLst>
                    <a:ext uri="{9D8B030D-6E8A-4147-A177-3AD203B41FA5}">
                      <a16:colId xmlns:a16="http://schemas.microsoft.com/office/drawing/2014/main" val="3363514036"/>
                    </a:ext>
                  </a:extLst>
                </a:gridCol>
                <a:gridCol w="740664">
                  <a:extLst>
                    <a:ext uri="{9D8B030D-6E8A-4147-A177-3AD203B41FA5}">
                      <a16:colId xmlns:a16="http://schemas.microsoft.com/office/drawing/2014/main" val="75266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2353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https://scontent-iad3-1.xx.fbcdn.net/v/t15.13418-10/p720x720/119571257_659654294928950_2781619100060576090_n.jpg?_nc_cat=110&amp;_nc_sid=ad6a45&amp;_nc_ohc=qpSxESvdnIUAX88w3cB&amp;_nc_ht=scontent-iad3-1.xx&amp;tp=6&amp;oh=8519fe827206037c2633924ed2cfc494&amp;oe=5F9A5BDF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2.6786 %</a:t>
                      </a:r>
                    </a:p>
                  </a:txBody>
                  <a:tcPr/>
                </a:tc>
                <a:extLst>
                  <a:ext uri="{0D108BD9-81ED-4DB2-BD59-A6C34878D82A}">
                    <a16:rowId xmlns:a16="http://schemas.microsoft.com/office/drawing/2014/main" val="48798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https://scontent-iad3-1.xx.fbcdn.net/v/t15.13418-10/p720x720/119475455_348935676284174_2620834373889683821_n.jpg?_nc_cat=104&amp;_nc_sid=ad6a45&amp;_nc_ohc=Uv3G3suBFLQAX_6zUbx&amp;_nc_ht=scontent-iad3-1.xx&amp;tp=6&amp;oh=c748c704081e8da04b6681349192d675&amp;oe=5F9A9840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95942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https://scontent-iad3-1.xx.fbcdn.net/v/t15.13418-10/s720x720/119439453_2721687694815956_6338144870544802370_n.jpg?_nc_cat=102&amp;_nc_sid=ad6a45&amp;_nc_ohc=6tmWQOGyMlQAX8-PRrd&amp;_nc_ht=scontent-iad3-1.xx&amp;tp=7&amp;oh=c6daf064e0923b01286d294b78946faa&amp;oe=5F9A65E6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615045303"/>
                  </a:ext>
                </a:extLst>
              </a:tr>
            </a:tbl>
          </a:graphicData>
        </a:graphic>
      </p:graphicFrame>
      <p:sp>
        <p:nvSpPr>
          <p:cNvPr id="4" name="Text Placeholder 3">
            <a:extLst>
              <a:ext uri="{FF2B5EF4-FFF2-40B4-BE49-F238E27FC236}">
                <a16:creationId xmlns:a16="http://schemas.microsoft.com/office/drawing/2014/main" id="{8E467469-BAFE-4875-800B-5E77CD1C9B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33465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8D86C-175F-4354-A391-5B5E70F59940}"/>
              </a:ext>
            </a:extLst>
          </p:cNvPr>
          <p:cNvSpPr>
            <a:spLocks noGrp="1"/>
          </p:cNvSpPr>
          <p:nvPr>
            <p:ph type="title"/>
          </p:nvPr>
        </p:nvSpPr>
        <p:spPr/>
        <p:txBody>
          <a:bodyPr/>
          <a:lstStyle/>
          <a:p>
            <a:r>
              <a:rPr lang="en-US"/>
              <a:t>Facebook Published Posts Table | All Pages - 7 of 7</a:t>
            </a:r>
          </a:p>
        </p:txBody>
      </p:sp>
      <p:graphicFrame>
        <p:nvGraphicFramePr>
          <p:cNvPr id="5" name="Table Placeholder 4">
            <a:extLst>
              <a:ext uri="{FF2B5EF4-FFF2-40B4-BE49-F238E27FC236}">
                <a16:creationId xmlns:a16="http://schemas.microsoft.com/office/drawing/2014/main" id="{228296E8-6B04-4D90-8E00-646EFF610BD3}"/>
              </a:ext>
            </a:extLst>
          </p:cNvPr>
          <p:cNvGraphicFramePr>
            <a:graphicFrameLocks noGrp="1"/>
          </p:cNvGraphicFramePr>
          <p:nvPr>
            <p:ph type="tbl" sz="quarter" idx="13"/>
            <p:extLst>
              <p:ext uri="{D42A27DB-BD31-4B8C-83A1-F6EECF244321}">
                <p14:modId xmlns:p14="http://schemas.microsoft.com/office/powerpoint/2010/main" val="346008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80916318"/>
                    </a:ext>
                  </a:extLst>
                </a:gridCol>
                <a:gridCol w="740664">
                  <a:extLst>
                    <a:ext uri="{9D8B030D-6E8A-4147-A177-3AD203B41FA5}">
                      <a16:colId xmlns:a16="http://schemas.microsoft.com/office/drawing/2014/main" val="2135505203"/>
                    </a:ext>
                  </a:extLst>
                </a:gridCol>
                <a:gridCol w="740664">
                  <a:extLst>
                    <a:ext uri="{9D8B030D-6E8A-4147-A177-3AD203B41FA5}">
                      <a16:colId xmlns:a16="http://schemas.microsoft.com/office/drawing/2014/main" val="3521993721"/>
                    </a:ext>
                  </a:extLst>
                </a:gridCol>
                <a:gridCol w="740664">
                  <a:extLst>
                    <a:ext uri="{9D8B030D-6E8A-4147-A177-3AD203B41FA5}">
                      <a16:colId xmlns:a16="http://schemas.microsoft.com/office/drawing/2014/main" val="2323266882"/>
                    </a:ext>
                  </a:extLst>
                </a:gridCol>
                <a:gridCol w="740664">
                  <a:extLst>
                    <a:ext uri="{9D8B030D-6E8A-4147-A177-3AD203B41FA5}">
                      <a16:colId xmlns:a16="http://schemas.microsoft.com/office/drawing/2014/main" val="3912847915"/>
                    </a:ext>
                  </a:extLst>
                </a:gridCol>
                <a:gridCol w="740664">
                  <a:extLst>
                    <a:ext uri="{9D8B030D-6E8A-4147-A177-3AD203B41FA5}">
                      <a16:colId xmlns:a16="http://schemas.microsoft.com/office/drawing/2014/main" val="1785825342"/>
                    </a:ext>
                  </a:extLst>
                </a:gridCol>
                <a:gridCol w="740664">
                  <a:extLst>
                    <a:ext uri="{9D8B030D-6E8A-4147-A177-3AD203B41FA5}">
                      <a16:colId xmlns:a16="http://schemas.microsoft.com/office/drawing/2014/main" val="3603187443"/>
                    </a:ext>
                  </a:extLst>
                </a:gridCol>
                <a:gridCol w="740664">
                  <a:extLst>
                    <a:ext uri="{9D8B030D-6E8A-4147-A177-3AD203B41FA5}">
                      <a16:colId xmlns:a16="http://schemas.microsoft.com/office/drawing/2014/main" val="403683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0352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https://scontent-iad3-1.xx.fbcdn.net/v/t15.13418-10/s720x720/120542544_792396088188765_6802220036716055002_n.jpg?_nc_cat=103&amp;_nc_sid=ad6a45&amp;_nc_ohc=gzAdNaTfXH0AX9H-KhB&amp;_nc_ht=scontent-iad3-1.xx&amp;tp=7&amp;oh=550c2169e7aa84189cf7b38a02288153&amp;oe=5F98FB0B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64025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https://scontent-iad3-1.xx.fbcdn.net/v/t15.13418-10/s720x720/120330995_824202401656984_4128764297057283649_n.jpg?_nc_cat=110&amp;_nc_sid=ad6a45&amp;_nc_ohc=HWDjR2IwI8cAX9a0P1V&amp;_nc_ht=scontent-iad3-1.xx&amp;tp=7&amp;oh=d9818cdf64b1277521bf99eb2dd3628c&amp;oe=5F9B5DC4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0174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https://scontent-iad3-1.xx.fbcdn.net/v/t15.13418-10/s720x720/120389131_257881802147056_1792690508321252775_n.jpg?_nc_cat=105&amp;_nc_sid=ad6a45&amp;_nc_ohc=IicvzGHgDkEAX8odePS&amp;_nc_ht=scontent-iad3-1.xx&amp;tp=7&amp;oh=8a32a3fe816afd5bf4905fe973bcaaa2&amp;oe=5F9B7B73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146430894"/>
                  </a:ext>
                </a:extLst>
              </a:tr>
            </a:tbl>
          </a:graphicData>
        </a:graphic>
      </p:graphicFrame>
      <p:sp>
        <p:nvSpPr>
          <p:cNvPr id="4" name="Text Placeholder 3">
            <a:extLst>
              <a:ext uri="{FF2B5EF4-FFF2-40B4-BE49-F238E27FC236}">
                <a16:creationId xmlns:a16="http://schemas.microsoft.com/office/drawing/2014/main" id="{8D5433C3-FD25-4B9C-A5BE-9F35E745AFC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52647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8FEE-605B-4A29-8310-1BE5F5F7101E}"/>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3D3012CF-40AB-44FC-9718-9031027B8089}"/>
              </a:ext>
            </a:extLst>
          </p:cNvPr>
          <p:cNvGraphicFramePr>
            <a:graphicFrameLocks noGrp="1"/>
          </p:cNvGraphicFramePr>
          <p:nvPr>
            <p:ph type="tbl" sz="quarter" idx="13"/>
            <p:extLst>
              <p:ext uri="{D42A27DB-BD31-4B8C-83A1-F6EECF244321}">
                <p14:modId xmlns:p14="http://schemas.microsoft.com/office/powerpoint/2010/main" val="1824096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1712420"/>
                    </a:ext>
                  </a:extLst>
                </a:gridCol>
                <a:gridCol w="987552">
                  <a:extLst>
                    <a:ext uri="{9D8B030D-6E8A-4147-A177-3AD203B41FA5}">
                      <a16:colId xmlns:a16="http://schemas.microsoft.com/office/drawing/2014/main" val="3641312076"/>
                    </a:ext>
                  </a:extLst>
                </a:gridCol>
                <a:gridCol w="987552">
                  <a:extLst>
                    <a:ext uri="{9D8B030D-6E8A-4147-A177-3AD203B41FA5}">
                      <a16:colId xmlns:a16="http://schemas.microsoft.com/office/drawing/2014/main" val="1391064837"/>
                    </a:ext>
                  </a:extLst>
                </a:gridCol>
                <a:gridCol w="987552">
                  <a:extLst>
                    <a:ext uri="{9D8B030D-6E8A-4147-A177-3AD203B41FA5}">
                      <a16:colId xmlns:a16="http://schemas.microsoft.com/office/drawing/2014/main" val="956676383"/>
                    </a:ext>
                  </a:extLst>
                </a:gridCol>
                <a:gridCol w="987552">
                  <a:extLst>
                    <a:ext uri="{9D8B030D-6E8A-4147-A177-3AD203B41FA5}">
                      <a16:colId xmlns:a16="http://schemas.microsoft.com/office/drawing/2014/main" val="450169778"/>
                    </a:ext>
                  </a:extLst>
                </a:gridCol>
                <a:gridCol w="987552">
                  <a:extLst>
                    <a:ext uri="{9D8B030D-6E8A-4147-A177-3AD203B41FA5}">
                      <a16:colId xmlns:a16="http://schemas.microsoft.com/office/drawing/2014/main" val="1572631761"/>
                    </a:ext>
                  </a:extLst>
                </a:gridCol>
                <a:gridCol w="987552">
                  <a:extLst>
                    <a:ext uri="{9D8B030D-6E8A-4147-A177-3AD203B41FA5}">
                      <a16:colId xmlns:a16="http://schemas.microsoft.com/office/drawing/2014/main" val="17084167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428496462"/>
                  </a:ext>
                </a:extLst>
              </a:tr>
              <a:tr h="370840">
                <a:tc>
                  <a:txBody>
                    <a:bodyPr/>
                    <a:lstStyle/>
                    <a:p>
                      <a:r>
                        <a:rPr lang="en-US" sz="1000"/>
                        <a:t>Al Salam Bank-Bahrain B.S.C</a:t>
                      </a:r>
                    </a:p>
                  </a:txBody>
                  <a:tcPr/>
                </a:tc>
                <a:tc>
                  <a:txBody>
                    <a:bodyPr/>
                    <a:lstStyle/>
                    <a:p>
                      <a:r>
                        <a:rPr lang="en-US" sz="1000"/>
                        <a:t>449717</a:t>
                      </a:r>
                    </a:p>
                  </a:txBody>
                  <a:tcPr/>
                </a:tc>
                <a:tc>
                  <a:txBody>
                    <a:bodyPr/>
                    <a:lstStyle/>
                    <a:p>
                      <a:r>
                        <a:rPr lang="en-US" sz="1000"/>
                        <a:t>154535</a:t>
                      </a:r>
                    </a:p>
                  </a:txBody>
                  <a:tcPr/>
                </a:tc>
                <a:tc>
                  <a:txBody>
                    <a:bodyPr/>
                    <a:lstStyle/>
                    <a:p>
                      <a:r>
                        <a:rPr lang="en-US" sz="1000"/>
                        <a:t>75557</a:t>
                      </a:r>
                    </a:p>
                  </a:txBody>
                  <a:tcPr/>
                </a:tc>
                <a:tc>
                  <a:txBody>
                    <a:bodyPr/>
                    <a:lstStyle/>
                    <a:p>
                      <a:r>
                        <a:rPr lang="en-US" sz="1000"/>
                        <a:t>449156</a:t>
                      </a:r>
                    </a:p>
                  </a:txBody>
                  <a:tcPr/>
                </a:tc>
                <a:tc>
                  <a:txBody>
                    <a:bodyPr/>
                    <a:lstStyle/>
                    <a:p>
                      <a:r>
                        <a:rPr lang="en-US" sz="1000"/>
                        <a:t>561</a:t>
                      </a:r>
                    </a:p>
                  </a:txBody>
                  <a:tcPr/>
                </a:tc>
                <a:tc>
                  <a:txBody>
                    <a:bodyPr/>
                    <a:lstStyle/>
                    <a:p>
                      <a:r>
                        <a:rPr lang="en-US" sz="1000"/>
                        <a:t>449650</a:t>
                      </a:r>
                    </a:p>
                  </a:txBody>
                  <a:tcPr/>
                </a:tc>
                <a:extLst>
                  <a:ext uri="{0D108BD9-81ED-4DB2-BD59-A6C34878D82A}">
                    <a16:rowId xmlns:a16="http://schemas.microsoft.com/office/drawing/2014/main" val="1691445848"/>
                  </a:ext>
                </a:extLst>
              </a:tr>
            </a:tbl>
          </a:graphicData>
        </a:graphic>
      </p:graphicFrame>
      <p:sp>
        <p:nvSpPr>
          <p:cNvPr id="4" name="Text Placeholder 3">
            <a:extLst>
              <a:ext uri="{FF2B5EF4-FFF2-40B4-BE49-F238E27FC236}">
                <a16:creationId xmlns:a16="http://schemas.microsoft.com/office/drawing/2014/main" id="{2A06856B-5F03-406C-AED2-DA194D608AB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208838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22C09-EEAA-46EE-AAEE-64E09746ECD5}"/>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B00801C1-49DC-4B2D-BB8D-C024098D5B2E}"/>
              </a:ext>
            </a:extLst>
          </p:cNvPr>
          <p:cNvGraphicFramePr>
            <a:graphicFrameLocks noGrp="1"/>
          </p:cNvGraphicFramePr>
          <p:nvPr>
            <p:ph type="tbl" sz="quarter" idx="13"/>
            <p:extLst>
              <p:ext uri="{D42A27DB-BD31-4B8C-83A1-F6EECF244321}">
                <p14:modId xmlns:p14="http://schemas.microsoft.com/office/powerpoint/2010/main" val="357517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99255984"/>
                    </a:ext>
                  </a:extLst>
                </a:gridCol>
                <a:gridCol w="987552">
                  <a:extLst>
                    <a:ext uri="{9D8B030D-6E8A-4147-A177-3AD203B41FA5}">
                      <a16:colId xmlns:a16="http://schemas.microsoft.com/office/drawing/2014/main" val="203674973"/>
                    </a:ext>
                  </a:extLst>
                </a:gridCol>
                <a:gridCol w="987552">
                  <a:extLst>
                    <a:ext uri="{9D8B030D-6E8A-4147-A177-3AD203B41FA5}">
                      <a16:colId xmlns:a16="http://schemas.microsoft.com/office/drawing/2014/main" val="2687898851"/>
                    </a:ext>
                  </a:extLst>
                </a:gridCol>
                <a:gridCol w="987552">
                  <a:extLst>
                    <a:ext uri="{9D8B030D-6E8A-4147-A177-3AD203B41FA5}">
                      <a16:colId xmlns:a16="http://schemas.microsoft.com/office/drawing/2014/main" val="75134653"/>
                    </a:ext>
                  </a:extLst>
                </a:gridCol>
                <a:gridCol w="987552">
                  <a:extLst>
                    <a:ext uri="{9D8B030D-6E8A-4147-A177-3AD203B41FA5}">
                      <a16:colId xmlns:a16="http://schemas.microsoft.com/office/drawing/2014/main" val="988495065"/>
                    </a:ext>
                  </a:extLst>
                </a:gridCol>
                <a:gridCol w="987552">
                  <a:extLst>
                    <a:ext uri="{9D8B030D-6E8A-4147-A177-3AD203B41FA5}">
                      <a16:colId xmlns:a16="http://schemas.microsoft.com/office/drawing/2014/main" val="3691131102"/>
                    </a:ext>
                  </a:extLst>
                </a:gridCol>
                <a:gridCol w="658368">
                  <a:extLst>
                    <a:ext uri="{9D8B030D-6E8A-4147-A177-3AD203B41FA5}">
                      <a16:colId xmlns:a16="http://schemas.microsoft.com/office/drawing/2014/main" val="896891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8473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16905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23172054"/>
                  </a:ext>
                </a:extLst>
              </a:tr>
            </a:tbl>
          </a:graphicData>
        </a:graphic>
      </p:graphicFrame>
      <p:sp>
        <p:nvSpPr>
          <p:cNvPr id="4" name="Text Placeholder 3">
            <a:extLst>
              <a:ext uri="{FF2B5EF4-FFF2-40B4-BE49-F238E27FC236}">
                <a16:creationId xmlns:a16="http://schemas.microsoft.com/office/drawing/2014/main" id="{5481E169-316E-4ADC-81A5-5C7544EFEDA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748711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B750-0981-40BE-BA16-19E4172981AE}"/>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673907DB-FA3A-44DD-B4B3-0B72E4366B05}"/>
              </a:ext>
            </a:extLst>
          </p:cNvPr>
          <p:cNvGraphicFramePr>
            <a:graphicFrameLocks noGrp="1"/>
          </p:cNvGraphicFramePr>
          <p:nvPr>
            <p:ph type="tbl" sz="quarter" idx="13"/>
            <p:extLst>
              <p:ext uri="{D42A27DB-BD31-4B8C-83A1-F6EECF244321}">
                <p14:modId xmlns:p14="http://schemas.microsoft.com/office/powerpoint/2010/main" val="292157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27090380"/>
                    </a:ext>
                  </a:extLst>
                </a:gridCol>
                <a:gridCol w="987552">
                  <a:extLst>
                    <a:ext uri="{9D8B030D-6E8A-4147-A177-3AD203B41FA5}">
                      <a16:colId xmlns:a16="http://schemas.microsoft.com/office/drawing/2014/main" val="1285552260"/>
                    </a:ext>
                  </a:extLst>
                </a:gridCol>
                <a:gridCol w="987552">
                  <a:extLst>
                    <a:ext uri="{9D8B030D-6E8A-4147-A177-3AD203B41FA5}">
                      <a16:colId xmlns:a16="http://schemas.microsoft.com/office/drawing/2014/main" val="197015226"/>
                    </a:ext>
                  </a:extLst>
                </a:gridCol>
                <a:gridCol w="987552">
                  <a:extLst>
                    <a:ext uri="{9D8B030D-6E8A-4147-A177-3AD203B41FA5}">
                      <a16:colId xmlns:a16="http://schemas.microsoft.com/office/drawing/2014/main" val="1346097439"/>
                    </a:ext>
                  </a:extLst>
                </a:gridCol>
                <a:gridCol w="987552">
                  <a:extLst>
                    <a:ext uri="{9D8B030D-6E8A-4147-A177-3AD203B41FA5}">
                      <a16:colId xmlns:a16="http://schemas.microsoft.com/office/drawing/2014/main" val="3661546081"/>
                    </a:ext>
                  </a:extLst>
                </a:gridCol>
                <a:gridCol w="987552">
                  <a:extLst>
                    <a:ext uri="{9D8B030D-6E8A-4147-A177-3AD203B41FA5}">
                      <a16:colId xmlns:a16="http://schemas.microsoft.com/office/drawing/2014/main" val="3967560403"/>
                    </a:ext>
                  </a:extLst>
                </a:gridCol>
                <a:gridCol w="658368">
                  <a:extLst>
                    <a:ext uri="{9D8B030D-6E8A-4147-A177-3AD203B41FA5}">
                      <a16:colId xmlns:a16="http://schemas.microsoft.com/office/drawing/2014/main" val="312884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82917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89351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4372693"/>
                  </a:ext>
                </a:extLst>
              </a:tr>
            </a:tbl>
          </a:graphicData>
        </a:graphic>
      </p:graphicFrame>
      <p:sp>
        <p:nvSpPr>
          <p:cNvPr id="4" name="Text Placeholder 3">
            <a:extLst>
              <a:ext uri="{FF2B5EF4-FFF2-40B4-BE49-F238E27FC236}">
                <a16:creationId xmlns:a16="http://schemas.microsoft.com/office/drawing/2014/main" id="{2066B15B-5965-41D5-A212-35534D6F0C6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70347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CD4D2-FEF4-43C2-BBD4-30DC0879C3D0}"/>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CB02FFFD-593D-4EE0-98D5-2C3AEECC1A59}"/>
              </a:ext>
            </a:extLst>
          </p:cNvPr>
          <p:cNvGraphicFramePr>
            <a:graphicFrameLocks noGrp="1"/>
          </p:cNvGraphicFramePr>
          <p:nvPr>
            <p:ph type="tbl" sz="quarter" idx="13"/>
            <p:extLst>
              <p:ext uri="{D42A27DB-BD31-4B8C-83A1-F6EECF244321}">
                <p14:modId xmlns:p14="http://schemas.microsoft.com/office/powerpoint/2010/main" val="389848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51947245"/>
                    </a:ext>
                  </a:extLst>
                </a:gridCol>
                <a:gridCol w="987552">
                  <a:extLst>
                    <a:ext uri="{9D8B030D-6E8A-4147-A177-3AD203B41FA5}">
                      <a16:colId xmlns:a16="http://schemas.microsoft.com/office/drawing/2014/main" val="1685859098"/>
                    </a:ext>
                  </a:extLst>
                </a:gridCol>
                <a:gridCol w="987552">
                  <a:extLst>
                    <a:ext uri="{9D8B030D-6E8A-4147-A177-3AD203B41FA5}">
                      <a16:colId xmlns:a16="http://schemas.microsoft.com/office/drawing/2014/main" val="2423633713"/>
                    </a:ext>
                  </a:extLst>
                </a:gridCol>
                <a:gridCol w="987552">
                  <a:extLst>
                    <a:ext uri="{9D8B030D-6E8A-4147-A177-3AD203B41FA5}">
                      <a16:colId xmlns:a16="http://schemas.microsoft.com/office/drawing/2014/main" val="2246256784"/>
                    </a:ext>
                  </a:extLst>
                </a:gridCol>
                <a:gridCol w="987552">
                  <a:extLst>
                    <a:ext uri="{9D8B030D-6E8A-4147-A177-3AD203B41FA5}">
                      <a16:colId xmlns:a16="http://schemas.microsoft.com/office/drawing/2014/main" val="4196519809"/>
                    </a:ext>
                  </a:extLst>
                </a:gridCol>
                <a:gridCol w="987552">
                  <a:extLst>
                    <a:ext uri="{9D8B030D-6E8A-4147-A177-3AD203B41FA5}">
                      <a16:colId xmlns:a16="http://schemas.microsoft.com/office/drawing/2014/main" val="787707010"/>
                    </a:ext>
                  </a:extLst>
                </a:gridCol>
                <a:gridCol w="658368">
                  <a:extLst>
                    <a:ext uri="{9D8B030D-6E8A-4147-A177-3AD203B41FA5}">
                      <a16:colId xmlns:a16="http://schemas.microsoft.com/office/drawing/2014/main" val="94822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5619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0024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1981989"/>
                  </a:ext>
                </a:extLst>
              </a:tr>
            </a:tbl>
          </a:graphicData>
        </a:graphic>
      </p:graphicFrame>
      <p:sp>
        <p:nvSpPr>
          <p:cNvPr id="4" name="Text Placeholder 3">
            <a:extLst>
              <a:ext uri="{FF2B5EF4-FFF2-40B4-BE49-F238E27FC236}">
                <a16:creationId xmlns:a16="http://schemas.microsoft.com/office/drawing/2014/main" id="{A349B345-FA3D-4ECC-99E8-13B5EE4D083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4166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52C87-F843-4677-8B17-5EE095A42AB8}"/>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1D897ED8-1A8F-4F14-8B44-650F8D86410A}"/>
              </a:ext>
            </a:extLst>
          </p:cNvPr>
          <p:cNvGraphicFramePr>
            <a:graphicFrameLocks noGrp="1"/>
          </p:cNvGraphicFramePr>
          <p:nvPr>
            <p:ph type="tbl" sz="quarter" idx="13"/>
            <p:extLst>
              <p:ext uri="{D42A27DB-BD31-4B8C-83A1-F6EECF244321}">
                <p14:modId xmlns:p14="http://schemas.microsoft.com/office/powerpoint/2010/main" val="322475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7620314"/>
                    </a:ext>
                  </a:extLst>
                </a:gridCol>
                <a:gridCol w="987552">
                  <a:extLst>
                    <a:ext uri="{9D8B030D-6E8A-4147-A177-3AD203B41FA5}">
                      <a16:colId xmlns:a16="http://schemas.microsoft.com/office/drawing/2014/main" val="3349025211"/>
                    </a:ext>
                  </a:extLst>
                </a:gridCol>
                <a:gridCol w="987552">
                  <a:extLst>
                    <a:ext uri="{9D8B030D-6E8A-4147-A177-3AD203B41FA5}">
                      <a16:colId xmlns:a16="http://schemas.microsoft.com/office/drawing/2014/main" val="244603694"/>
                    </a:ext>
                  </a:extLst>
                </a:gridCol>
                <a:gridCol w="987552">
                  <a:extLst>
                    <a:ext uri="{9D8B030D-6E8A-4147-A177-3AD203B41FA5}">
                      <a16:colId xmlns:a16="http://schemas.microsoft.com/office/drawing/2014/main" val="2395962265"/>
                    </a:ext>
                  </a:extLst>
                </a:gridCol>
                <a:gridCol w="987552">
                  <a:extLst>
                    <a:ext uri="{9D8B030D-6E8A-4147-A177-3AD203B41FA5}">
                      <a16:colId xmlns:a16="http://schemas.microsoft.com/office/drawing/2014/main" val="1629830779"/>
                    </a:ext>
                  </a:extLst>
                </a:gridCol>
                <a:gridCol w="987552">
                  <a:extLst>
                    <a:ext uri="{9D8B030D-6E8A-4147-A177-3AD203B41FA5}">
                      <a16:colId xmlns:a16="http://schemas.microsoft.com/office/drawing/2014/main" val="3483556406"/>
                    </a:ext>
                  </a:extLst>
                </a:gridCol>
                <a:gridCol w="658368">
                  <a:extLst>
                    <a:ext uri="{9D8B030D-6E8A-4147-A177-3AD203B41FA5}">
                      <a16:colId xmlns:a16="http://schemas.microsoft.com/office/drawing/2014/main" val="1159355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4472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507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04254976"/>
                  </a:ext>
                </a:extLst>
              </a:tr>
            </a:tbl>
          </a:graphicData>
        </a:graphic>
      </p:graphicFrame>
      <p:sp>
        <p:nvSpPr>
          <p:cNvPr id="4" name="Text Placeholder 3">
            <a:extLst>
              <a:ext uri="{FF2B5EF4-FFF2-40B4-BE49-F238E27FC236}">
                <a16:creationId xmlns:a16="http://schemas.microsoft.com/office/drawing/2014/main" id="{DEBF6A34-8FBA-4D9E-910C-09641343C13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644141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F82C-E40B-4AF1-981B-AD57294C4745}"/>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DA5068B0-8287-4D3D-8299-781667AAE045}"/>
              </a:ext>
            </a:extLst>
          </p:cNvPr>
          <p:cNvGraphicFramePr>
            <a:graphicFrameLocks noGrp="1"/>
          </p:cNvGraphicFramePr>
          <p:nvPr>
            <p:ph type="tbl" sz="quarter" idx="13"/>
            <p:extLst>
              <p:ext uri="{D42A27DB-BD31-4B8C-83A1-F6EECF244321}">
                <p14:modId xmlns:p14="http://schemas.microsoft.com/office/powerpoint/2010/main" val="421781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87864914"/>
                    </a:ext>
                  </a:extLst>
                </a:gridCol>
                <a:gridCol w="987552">
                  <a:extLst>
                    <a:ext uri="{9D8B030D-6E8A-4147-A177-3AD203B41FA5}">
                      <a16:colId xmlns:a16="http://schemas.microsoft.com/office/drawing/2014/main" val="2359714842"/>
                    </a:ext>
                  </a:extLst>
                </a:gridCol>
                <a:gridCol w="987552">
                  <a:extLst>
                    <a:ext uri="{9D8B030D-6E8A-4147-A177-3AD203B41FA5}">
                      <a16:colId xmlns:a16="http://schemas.microsoft.com/office/drawing/2014/main" val="1890162349"/>
                    </a:ext>
                  </a:extLst>
                </a:gridCol>
                <a:gridCol w="987552">
                  <a:extLst>
                    <a:ext uri="{9D8B030D-6E8A-4147-A177-3AD203B41FA5}">
                      <a16:colId xmlns:a16="http://schemas.microsoft.com/office/drawing/2014/main" val="1981139030"/>
                    </a:ext>
                  </a:extLst>
                </a:gridCol>
                <a:gridCol w="987552">
                  <a:extLst>
                    <a:ext uri="{9D8B030D-6E8A-4147-A177-3AD203B41FA5}">
                      <a16:colId xmlns:a16="http://schemas.microsoft.com/office/drawing/2014/main" val="1354323274"/>
                    </a:ext>
                  </a:extLst>
                </a:gridCol>
                <a:gridCol w="987552">
                  <a:extLst>
                    <a:ext uri="{9D8B030D-6E8A-4147-A177-3AD203B41FA5}">
                      <a16:colId xmlns:a16="http://schemas.microsoft.com/office/drawing/2014/main" val="2418995476"/>
                    </a:ext>
                  </a:extLst>
                </a:gridCol>
                <a:gridCol w="658368">
                  <a:extLst>
                    <a:ext uri="{9D8B030D-6E8A-4147-A177-3AD203B41FA5}">
                      <a16:colId xmlns:a16="http://schemas.microsoft.com/office/drawing/2014/main" val="255805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5616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9537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319290667"/>
                  </a:ext>
                </a:extLst>
              </a:tr>
            </a:tbl>
          </a:graphicData>
        </a:graphic>
      </p:graphicFrame>
      <p:sp>
        <p:nvSpPr>
          <p:cNvPr id="4" name="Text Placeholder 3">
            <a:extLst>
              <a:ext uri="{FF2B5EF4-FFF2-40B4-BE49-F238E27FC236}">
                <a16:creationId xmlns:a16="http://schemas.microsoft.com/office/drawing/2014/main" id="{BC59C8BD-6C08-458B-8DB1-B26749E415E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84628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E81E4-8F29-49E9-868E-A65F70B6B2C4}"/>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D3EF8245-FC44-4522-A0CF-4B2DF8C6EB93}"/>
              </a:ext>
            </a:extLst>
          </p:cNvPr>
          <p:cNvGraphicFramePr>
            <a:graphicFrameLocks noGrp="1"/>
          </p:cNvGraphicFramePr>
          <p:nvPr>
            <p:ph type="tbl" sz="quarter" idx="13"/>
            <p:extLst>
              <p:ext uri="{D42A27DB-BD31-4B8C-83A1-F6EECF244321}">
                <p14:modId xmlns:p14="http://schemas.microsoft.com/office/powerpoint/2010/main" val="191168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63705572"/>
                    </a:ext>
                  </a:extLst>
                </a:gridCol>
                <a:gridCol w="987552">
                  <a:extLst>
                    <a:ext uri="{9D8B030D-6E8A-4147-A177-3AD203B41FA5}">
                      <a16:colId xmlns:a16="http://schemas.microsoft.com/office/drawing/2014/main" val="1967947392"/>
                    </a:ext>
                  </a:extLst>
                </a:gridCol>
                <a:gridCol w="987552">
                  <a:extLst>
                    <a:ext uri="{9D8B030D-6E8A-4147-A177-3AD203B41FA5}">
                      <a16:colId xmlns:a16="http://schemas.microsoft.com/office/drawing/2014/main" val="853369979"/>
                    </a:ext>
                  </a:extLst>
                </a:gridCol>
                <a:gridCol w="987552">
                  <a:extLst>
                    <a:ext uri="{9D8B030D-6E8A-4147-A177-3AD203B41FA5}">
                      <a16:colId xmlns:a16="http://schemas.microsoft.com/office/drawing/2014/main" val="1346225725"/>
                    </a:ext>
                  </a:extLst>
                </a:gridCol>
                <a:gridCol w="987552">
                  <a:extLst>
                    <a:ext uri="{9D8B030D-6E8A-4147-A177-3AD203B41FA5}">
                      <a16:colId xmlns:a16="http://schemas.microsoft.com/office/drawing/2014/main" val="3783195735"/>
                    </a:ext>
                  </a:extLst>
                </a:gridCol>
                <a:gridCol w="987552">
                  <a:extLst>
                    <a:ext uri="{9D8B030D-6E8A-4147-A177-3AD203B41FA5}">
                      <a16:colId xmlns:a16="http://schemas.microsoft.com/office/drawing/2014/main" val="1934358115"/>
                    </a:ext>
                  </a:extLst>
                </a:gridCol>
                <a:gridCol w="658368">
                  <a:extLst>
                    <a:ext uri="{9D8B030D-6E8A-4147-A177-3AD203B41FA5}">
                      <a16:colId xmlns:a16="http://schemas.microsoft.com/office/drawing/2014/main" val="161005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5007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6119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8802823"/>
                  </a:ext>
                </a:extLst>
              </a:tr>
            </a:tbl>
          </a:graphicData>
        </a:graphic>
      </p:graphicFrame>
      <p:sp>
        <p:nvSpPr>
          <p:cNvPr id="4" name="Text Placeholder 3">
            <a:extLst>
              <a:ext uri="{FF2B5EF4-FFF2-40B4-BE49-F238E27FC236}">
                <a16:creationId xmlns:a16="http://schemas.microsoft.com/office/drawing/2014/main" id="{BAE0CAFB-3F5C-44A1-97BC-42A94E0E75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27185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AF9BF-0B6D-47B3-8FB7-FEBFD8108D1A}"/>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A82DA03C-D897-4E3F-A627-038F19E4730C}"/>
              </a:ext>
            </a:extLst>
          </p:cNvPr>
          <p:cNvGraphicFramePr>
            <a:graphicFrameLocks noGrp="1"/>
          </p:cNvGraphicFramePr>
          <p:nvPr>
            <p:ph type="tbl" sz="quarter" idx="13"/>
            <p:extLst>
              <p:ext uri="{D42A27DB-BD31-4B8C-83A1-F6EECF244321}">
                <p14:modId xmlns:p14="http://schemas.microsoft.com/office/powerpoint/2010/main" val="327435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3689875"/>
                    </a:ext>
                  </a:extLst>
                </a:gridCol>
                <a:gridCol w="905256">
                  <a:extLst>
                    <a:ext uri="{9D8B030D-6E8A-4147-A177-3AD203B41FA5}">
                      <a16:colId xmlns:a16="http://schemas.microsoft.com/office/drawing/2014/main" val="3514971107"/>
                    </a:ext>
                  </a:extLst>
                </a:gridCol>
                <a:gridCol w="905256">
                  <a:extLst>
                    <a:ext uri="{9D8B030D-6E8A-4147-A177-3AD203B41FA5}">
                      <a16:colId xmlns:a16="http://schemas.microsoft.com/office/drawing/2014/main" val="552994031"/>
                    </a:ext>
                  </a:extLst>
                </a:gridCol>
                <a:gridCol w="905256">
                  <a:extLst>
                    <a:ext uri="{9D8B030D-6E8A-4147-A177-3AD203B41FA5}">
                      <a16:colId xmlns:a16="http://schemas.microsoft.com/office/drawing/2014/main" val="289358486"/>
                    </a:ext>
                  </a:extLst>
                </a:gridCol>
                <a:gridCol w="905256">
                  <a:extLst>
                    <a:ext uri="{9D8B030D-6E8A-4147-A177-3AD203B41FA5}">
                      <a16:colId xmlns:a16="http://schemas.microsoft.com/office/drawing/2014/main" val="2672874182"/>
                    </a:ext>
                  </a:extLst>
                </a:gridCol>
                <a:gridCol w="905256">
                  <a:extLst>
                    <a:ext uri="{9D8B030D-6E8A-4147-A177-3AD203B41FA5}">
                      <a16:colId xmlns:a16="http://schemas.microsoft.com/office/drawing/2014/main" val="2467581141"/>
                    </a:ext>
                  </a:extLst>
                </a:gridCol>
                <a:gridCol w="905256">
                  <a:extLst>
                    <a:ext uri="{9D8B030D-6E8A-4147-A177-3AD203B41FA5}">
                      <a16:colId xmlns:a16="http://schemas.microsoft.com/office/drawing/2014/main" val="2393509899"/>
                    </a:ext>
                  </a:extLst>
                </a:gridCol>
                <a:gridCol w="905256">
                  <a:extLst>
                    <a:ext uri="{9D8B030D-6E8A-4147-A177-3AD203B41FA5}">
                      <a16:colId xmlns:a16="http://schemas.microsoft.com/office/drawing/2014/main" val="1652595887"/>
                    </a:ext>
                  </a:extLst>
                </a:gridCol>
                <a:gridCol w="905256">
                  <a:extLst>
                    <a:ext uri="{9D8B030D-6E8A-4147-A177-3AD203B41FA5}">
                      <a16:colId xmlns:a16="http://schemas.microsoft.com/office/drawing/2014/main" val="4011394737"/>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209828523"/>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281062509"/>
                  </a:ext>
                </a:extLst>
              </a:tr>
            </a:tbl>
          </a:graphicData>
        </a:graphic>
      </p:graphicFrame>
      <p:sp>
        <p:nvSpPr>
          <p:cNvPr id="4" name="Text Placeholder 3">
            <a:extLst>
              <a:ext uri="{FF2B5EF4-FFF2-40B4-BE49-F238E27FC236}">
                <a16:creationId xmlns:a16="http://schemas.microsoft.com/office/drawing/2014/main" id="{AFD967D4-CD7C-4CC0-94C7-5155B6D5564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0952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C1E70-E629-4566-8602-A6717F984F0A}"/>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1E4748FD-F5FC-437A-BEB4-4E5DFA45FDFD}"/>
              </a:ext>
            </a:extLst>
          </p:cNvPr>
          <p:cNvGraphicFramePr>
            <a:graphicFrameLocks noGrp="1"/>
          </p:cNvGraphicFramePr>
          <p:nvPr>
            <p:ph type="chart" sz="quarter" idx="13"/>
            <p:extLst>
              <p:ext uri="{D42A27DB-BD31-4B8C-83A1-F6EECF244321}">
                <p14:modId xmlns:p14="http://schemas.microsoft.com/office/powerpoint/2010/main" val="3577439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A3A95C-36B3-42C3-97B3-A3A77977C79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9943EF0-A5FF-4892-AE6E-478E6BEEE6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170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7D01-9999-4749-8C54-B610AC48C449}"/>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5C51C1D6-293F-4280-A79D-0F6A4140CBE3}"/>
              </a:ext>
            </a:extLst>
          </p:cNvPr>
          <p:cNvGraphicFramePr>
            <a:graphicFrameLocks noGrp="1"/>
          </p:cNvGraphicFramePr>
          <p:nvPr>
            <p:ph type="chart" sz="quarter" idx="13"/>
            <p:extLst>
              <p:ext uri="{D42A27DB-BD31-4B8C-83A1-F6EECF244321}">
                <p14:modId xmlns:p14="http://schemas.microsoft.com/office/powerpoint/2010/main" val="2555448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15D69-77C1-4FDE-8167-A31EAADFAA1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489CDA4-41AC-43AF-8B94-E4CCF9903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773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D3260-7E2C-44B0-B498-CDFB366AF8B5}"/>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D1DF9C14-3B3C-42BF-AC26-C68EECF161EC}"/>
              </a:ext>
            </a:extLst>
          </p:cNvPr>
          <p:cNvGraphicFramePr>
            <a:graphicFrameLocks noGrp="1"/>
          </p:cNvGraphicFramePr>
          <p:nvPr>
            <p:ph type="chart" sz="quarter" idx="13"/>
            <p:extLst>
              <p:ext uri="{D42A27DB-BD31-4B8C-83A1-F6EECF244321}">
                <p14:modId xmlns:p14="http://schemas.microsoft.com/office/powerpoint/2010/main" val="3666788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29B98-B550-4254-B16A-653B2F52567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737B7EE-C1BD-449E-A1FD-F2293824F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017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8BD94-86EB-4C31-B721-7B56C11B6934}"/>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BF4A2C4D-8D0D-4826-A98C-D5BD4E512415}"/>
              </a:ext>
            </a:extLst>
          </p:cNvPr>
          <p:cNvGraphicFramePr>
            <a:graphicFrameLocks noGrp="1"/>
          </p:cNvGraphicFramePr>
          <p:nvPr>
            <p:ph type="chart" sz="quarter" idx="13"/>
            <p:extLst>
              <p:ext uri="{D42A27DB-BD31-4B8C-83A1-F6EECF244321}">
                <p14:modId xmlns:p14="http://schemas.microsoft.com/office/powerpoint/2010/main" val="2691999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101DE-A240-4888-8E1E-92605F74C2E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7CCF73C-FA76-46EF-A03E-F075E0227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485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1D6CE-0739-487D-BE75-8730AAA45DD9}"/>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9FC2B57D-B6CF-45C6-A7A0-7254669B4FAB}"/>
              </a:ext>
            </a:extLst>
          </p:cNvPr>
          <p:cNvGraphicFramePr>
            <a:graphicFrameLocks noGrp="1"/>
          </p:cNvGraphicFramePr>
          <p:nvPr>
            <p:ph type="chart" sz="quarter" idx="13"/>
            <p:extLst>
              <p:ext uri="{D42A27DB-BD31-4B8C-83A1-F6EECF244321}">
                <p14:modId xmlns:p14="http://schemas.microsoft.com/office/powerpoint/2010/main" val="79628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92A74-8781-4F71-BFCD-838751569CA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9150465-744A-4E5C-A79A-A339A326A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68419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DCC9-0C34-4A1C-9FB1-9DEDF147E56A}"/>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DB19C045-5449-46A3-82CB-25DDB2DAC614}"/>
              </a:ext>
            </a:extLst>
          </p:cNvPr>
          <p:cNvGraphicFramePr>
            <a:graphicFrameLocks noGrp="1"/>
          </p:cNvGraphicFramePr>
          <p:nvPr>
            <p:ph type="chart" sz="quarter" idx="13"/>
            <p:extLst>
              <p:ext uri="{D42A27DB-BD31-4B8C-83A1-F6EECF244321}">
                <p14:modId xmlns:p14="http://schemas.microsoft.com/office/powerpoint/2010/main" val="3050091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A61AB1-1F76-4C71-89A8-98A8F16E206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C4DD2BB-8365-4909-BD8C-C8991EF98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320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4D88-FCAB-42DB-8398-7705340CEC70}"/>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64CD1CB9-8BD1-458D-ABAB-EEF79BF664CE}"/>
              </a:ext>
            </a:extLst>
          </p:cNvPr>
          <p:cNvGraphicFramePr>
            <a:graphicFrameLocks noGrp="1"/>
          </p:cNvGraphicFramePr>
          <p:nvPr>
            <p:ph type="tbl" sz="quarter" idx="13"/>
            <p:extLst>
              <p:ext uri="{D42A27DB-BD31-4B8C-83A1-F6EECF244321}">
                <p14:modId xmlns:p14="http://schemas.microsoft.com/office/powerpoint/2010/main" val="28525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2581671"/>
                    </a:ext>
                  </a:extLst>
                </a:gridCol>
                <a:gridCol w="987552">
                  <a:extLst>
                    <a:ext uri="{9D8B030D-6E8A-4147-A177-3AD203B41FA5}">
                      <a16:colId xmlns:a16="http://schemas.microsoft.com/office/drawing/2014/main" val="3371310598"/>
                    </a:ext>
                  </a:extLst>
                </a:gridCol>
                <a:gridCol w="987552">
                  <a:extLst>
                    <a:ext uri="{9D8B030D-6E8A-4147-A177-3AD203B41FA5}">
                      <a16:colId xmlns:a16="http://schemas.microsoft.com/office/drawing/2014/main" val="2977963111"/>
                    </a:ext>
                  </a:extLst>
                </a:gridCol>
                <a:gridCol w="987552">
                  <a:extLst>
                    <a:ext uri="{9D8B030D-6E8A-4147-A177-3AD203B41FA5}">
                      <a16:colId xmlns:a16="http://schemas.microsoft.com/office/drawing/2014/main" val="420271703"/>
                    </a:ext>
                  </a:extLst>
                </a:gridCol>
                <a:gridCol w="987552">
                  <a:extLst>
                    <a:ext uri="{9D8B030D-6E8A-4147-A177-3AD203B41FA5}">
                      <a16:colId xmlns:a16="http://schemas.microsoft.com/office/drawing/2014/main" val="723367674"/>
                    </a:ext>
                  </a:extLst>
                </a:gridCol>
                <a:gridCol w="987552">
                  <a:extLst>
                    <a:ext uri="{9D8B030D-6E8A-4147-A177-3AD203B41FA5}">
                      <a16:colId xmlns:a16="http://schemas.microsoft.com/office/drawing/2014/main" val="2611066333"/>
                    </a:ext>
                  </a:extLst>
                </a:gridCol>
                <a:gridCol w="987552">
                  <a:extLst>
                    <a:ext uri="{9D8B030D-6E8A-4147-A177-3AD203B41FA5}">
                      <a16:colId xmlns:a16="http://schemas.microsoft.com/office/drawing/2014/main" val="415430385"/>
                    </a:ext>
                  </a:extLst>
                </a:gridCol>
                <a:gridCol w="987552">
                  <a:extLst>
                    <a:ext uri="{9D8B030D-6E8A-4147-A177-3AD203B41FA5}">
                      <a16:colId xmlns:a16="http://schemas.microsoft.com/office/drawing/2014/main" val="170368550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61067111"/>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945485390"/>
                  </a:ext>
                </a:extLst>
              </a:tr>
            </a:tbl>
          </a:graphicData>
        </a:graphic>
      </p:graphicFrame>
      <p:sp>
        <p:nvSpPr>
          <p:cNvPr id="4" name="Text Placeholder 3">
            <a:extLst>
              <a:ext uri="{FF2B5EF4-FFF2-40B4-BE49-F238E27FC236}">
                <a16:creationId xmlns:a16="http://schemas.microsoft.com/office/drawing/2014/main" id="{41772A4C-8904-4DBA-BB83-E6095EFE9E8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750595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F9A5-2F36-40F7-9DBB-0EE463002510}"/>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77A2CB7C-EB4A-4853-9F25-BE2C95417F87}"/>
              </a:ext>
            </a:extLst>
          </p:cNvPr>
          <p:cNvGraphicFramePr>
            <a:graphicFrameLocks noGrp="1"/>
          </p:cNvGraphicFramePr>
          <p:nvPr>
            <p:ph type="tbl" sz="quarter" idx="13"/>
            <p:extLst>
              <p:ext uri="{D42A27DB-BD31-4B8C-83A1-F6EECF244321}">
                <p14:modId xmlns:p14="http://schemas.microsoft.com/office/powerpoint/2010/main" val="116922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89106664"/>
                    </a:ext>
                  </a:extLst>
                </a:gridCol>
                <a:gridCol w="905256">
                  <a:extLst>
                    <a:ext uri="{9D8B030D-6E8A-4147-A177-3AD203B41FA5}">
                      <a16:colId xmlns:a16="http://schemas.microsoft.com/office/drawing/2014/main" val="2319963305"/>
                    </a:ext>
                  </a:extLst>
                </a:gridCol>
                <a:gridCol w="905256">
                  <a:extLst>
                    <a:ext uri="{9D8B030D-6E8A-4147-A177-3AD203B41FA5}">
                      <a16:colId xmlns:a16="http://schemas.microsoft.com/office/drawing/2014/main" val="3428181414"/>
                    </a:ext>
                  </a:extLst>
                </a:gridCol>
                <a:gridCol w="905256">
                  <a:extLst>
                    <a:ext uri="{9D8B030D-6E8A-4147-A177-3AD203B41FA5}">
                      <a16:colId xmlns:a16="http://schemas.microsoft.com/office/drawing/2014/main" val="2754101706"/>
                    </a:ext>
                  </a:extLst>
                </a:gridCol>
                <a:gridCol w="905256">
                  <a:extLst>
                    <a:ext uri="{9D8B030D-6E8A-4147-A177-3AD203B41FA5}">
                      <a16:colId xmlns:a16="http://schemas.microsoft.com/office/drawing/2014/main" val="937999425"/>
                    </a:ext>
                  </a:extLst>
                </a:gridCol>
                <a:gridCol w="905256">
                  <a:extLst>
                    <a:ext uri="{9D8B030D-6E8A-4147-A177-3AD203B41FA5}">
                      <a16:colId xmlns:a16="http://schemas.microsoft.com/office/drawing/2014/main" val="2837438286"/>
                    </a:ext>
                  </a:extLst>
                </a:gridCol>
                <a:gridCol w="905256">
                  <a:extLst>
                    <a:ext uri="{9D8B030D-6E8A-4147-A177-3AD203B41FA5}">
                      <a16:colId xmlns:a16="http://schemas.microsoft.com/office/drawing/2014/main" val="1874362777"/>
                    </a:ext>
                  </a:extLst>
                </a:gridCol>
                <a:gridCol w="905256">
                  <a:extLst>
                    <a:ext uri="{9D8B030D-6E8A-4147-A177-3AD203B41FA5}">
                      <a16:colId xmlns:a16="http://schemas.microsoft.com/office/drawing/2014/main" val="1546166332"/>
                    </a:ext>
                  </a:extLst>
                </a:gridCol>
                <a:gridCol w="905256">
                  <a:extLst>
                    <a:ext uri="{9D8B030D-6E8A-4147-A177-3AD203B41FA5}">
                      <a16:colId xmlns:a16="http://schemas.microsoft.com/office/drawing/2014/main" val="381783352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165794544"/>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5224</a:t>
                      </a:r>
                    </a:p>
                  </a:txBody>
                  <a:tcPr/>
                </a:tc>
                <a:tc>
                  <a:txBody>
                    <a:bodyPr/>
                    <a:lstStyle/>
                    <a:p>
                      <a:r>
                        <a:rPr lang="en-US" sz="1000"/>
                        <a:t>182</a:t>
                      </a:r>
                    </a:p>
                  </a:txBody>
                  <a:tcPr/>
                </a:tc>
                <a:tc>
                  <a:txBody>
                    <a:bodyPr/>
                    <a:lstStyle/>
                    <a:p>
                      <a:r>
                        <a:rPr lang="en-US" sz="1000"/>
                        <a:t>4.1748 %</a:t>
                      </a:r>
                    </a:p>
                  </a:txBody>
                  <a:tcPr/>
                </a:tc>
                <a:tc>
                  <a:txBody>
                    <a:bodyPr/>
                    <a:lstStyle/>
                    <a:p>
                      <a:r>
                        <a:rPr lang="en-US" sz="1000"/>
                        <a:t>27</a:t>
                      </a:r>
                    </a:p>
                  </a:txBody>
                  <a:tcPr/>
                </a:tc>
                <a:extLst>
                  <a:ext uri="{0D108BD9-81ED-4DB2-BD59-A6C34878D82A}">
                    <a16:rowId xmlns:a16="http://schemas.microsoft.com/office/drawing/2014/main" val="653331171"/>
                  </a:ext>
                </a:extLst>
              </a:tr>
            </a:tbl>
          </a:graphicData>
        </a:graphic>
      </p:graphicFrame>
      <p:sp>
        <p:nvSpPr>
          <p:cNvPr id="4" name="Text Placeholder 3">
            <a:extLst>
              <a:ext uri="{FF2B5EF4-FFF2-40B4-BE49-F238E27FC236}">
                <a16:creationId xmlns:a16="http://schemas.microsoft.com/office/drawing/2014/main" id="{785D288E-6F35-480B-9787-2A34EED5910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8160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1166E-5CE5-4DE8-AF01-0AC02B39FFB5}"/>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218A94D8-141F-4ED7-A0BD-11FACE9D9F6F}"/>
              </a:ext>
            </a:extLst>
          </p:cNvPr>
          <p:cNvGraphicFramePr>
            <a:graphicFrameLocks noGrp="1"/>
          </p:cNvGraphicFramePr>
          <p:nvPr>
            <p:ph type="tbl" sz="quarter" idx="13"/>
            <p:extLst>
              <p:ext uri="{D42A27DB-BD31-4B8C-83A1-F6EECF244321}">
                <p14:modId xmlns:p14="http://schemas.microsoft.com/office/powerpoint/2010/main" val="412936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1898931"/>
                    </a:ext>
                  </a:extLst>
                </a:gridCol>
                <a:gridCol w="822960">
                  <a:extLst>
                    <a:ext uri="{9D8B030D-6E8A-4147-A177-3AD203B41FA5}">
                      <a16:colId xmlns:a16="http://schemas.microsoft.com/office/drawing/2014/main" val="1366778246"/>
                    </a:ext>
                  </a:extLst>
                </a:gridCol>
                <a:gridCol w="822960">
                  <a:extLst>
                    <a:ext uri="{9D8B030D-6E8A-4147-A177-3AD203B41FA5}">
                      <a16:colId xmlns:a16="http://schemas.microsoft.com/office/drawing/2014/main" val="2850475188"/>
                    </a:ext>
                  </a:extLst>
                </a:gridCol>
                <a:gridCol w="822960">
                  <a:extLst>
                    <a:ext uri="{9D8B030D-6E8A-4147-A177-3AD203B41FA5}">
                      <a16:colId xmlns:a16="http://schemas.microsoft.com/office/drawing/2014/main" val="3655959452"/>
                    </a:ext>
                  </a:extLst>
                </a:gridCol>
                <a:gridCol w="822960">
                  <a:extLst>
                    <a:ext uri="{9D8B030D-6E8A-4147-A177-3AD203B41FA5}">
                      <a16:colId xmlns:a16="http://schemas.microsoft.com/office/drawing/2014/main" val="2342367489"/>
                    </a:ext>
                  </a:extLst>
                </a:gridCol>
                <a:gridCol w="822960">
                  <a:extLst>
                    <a:ext uri="{9D8B030D-6E8A-4147-A177-3AD203B41FA5}">
                      <a16:colId xmlns:a16="http://schemas.microsoft.com/office/drawing/2014/main" val="2189244701"/>
                    </a:ext>
                  </a:extLst>
                </a:gridCol>
                <a:gridCol w="822960">
                  <a:extLst>
                    <a:ext uri="{9D8B030D-6E8A-4147-A177-3AD203B41FA5}">
                      <a16:colId xmlns:a16="http://schemas.microsoft.com/office/drawing/2014/main" val="2838838171"/>
                    </a:ext>
                  </a:extLst>
                </a:gridCol>
                <a:gridCol w="822960">
                  <a:extLst>
                    <a:ext uri="{9D8B030D-6E8A-4147-A177-3AD203B41FA5}">
                      <a16:colId xmlns:a16="http://schemas.microsoft.com/office/drawing/2014/main" val="885385316"/>
                    </a:ext>
                  </a:extLst>
                </a:gridCol>
                <a:gridCol w="822960">
                  <a:extLst>
                    <a:ext uri="{9D8B030D-6E8A-4147-A177-3AD203B41FA5}">
                      <a16:colId xmlns:a16="http://schemas.microsoft.com/office/drawing/2014/main" val="639883044"/>
                    </a:ext>
                  </a:extLst>
                </a:gridCol>
                <a:gridCol w="822960">
                  <a:extLst>
                    <a:ext uri="{9D8B030D-6E8A-4147-A177-3AD203B41FA5}">
                      <a16:colId xmlns:a16="http://schemas.microsoft.com/office/drawing/2014/main" val="3436009096"/>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856376155"/>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7279</a:t>
                      </a:r>
                    </a:p>
                  </a:txBody>
                  <a:tcPr/>
                </a:tc>
                <a:tc>
                  <a:txBody>
                    <a:bodyPr/>
                    <a:lstStyle/>
                    <a:p>
                      <a:r>
                        <a:rPr lang="en-US" sz="1000"/>
                        <a:t>193</a:t>
                      </a:r>
                    </a:p>
                  </a:txBody>
                  <a:tcPr/>
                </a:tc>
                <a:tc>
                  <a:txBody>
                    <a:bodyPr/>
                    <a:lstStyle/>
                    <a:p>
                      <a:r>
                        <a:rPr lang="en-US" sz="1000"/>
                        <a:t>2.57405 %</a:t>
                      </a:r>
                    </a:p>
                  </a:txBody>
                  <a:tcPr/>
                </a:tc>
                <a:tc>
                  <a:txBody>
                    <a:bodyPr/>
                    <a:lstStyle/>
                    <a:p>
                      <a:r>
                        <a:rPr lang="en-US" sz="1000"/>
                        <a:t>27</a:t>
                      </a:r>
                    </a:p>
                  </a:txBody>
                  <a:tcPr/>
                </a:tc>
                <a:extLst>
                  <a:ext uri="{0D108BD9-81ED-4DB2-BD59-A6C34878D82A}">
                    <a16:rowId xmlns:a16="http://schemas.microsoft.com/office/drawing/2014/main" val="3245222973"/>
                  </a:ext>
                </a:extLst>
              </a:tr>
            </a:tbl>
          </a:graphicData>
        </a:graphic>
      </p:graphicFrame>
      <p:sp>
        <p:nvSpPr>
          <p:cNvPr id="4" name="Text Placeholder 3">
            <a:extLst>
              <a:ext uri="{FF2B5EF4-FFF2-40B4-BE49-F238E27FC236}">
                <a16:creationId xmlns:a16="http://schemas.microsoft.com/office/drawing/2014/main" id="{D46C8307-31F1-4644-8AC6-BC0ED91BFD0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809871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C733-751E-494B-9A97-51A402D7E51C}"/>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95D0307B-DBC6-4CC6-9A7F-8BA5E5EA0233}"/>
              </a:ext>
            </a:extLst>
          </p:cNvPr>
          <p:cNvGraphicFramePr>
            <a:graphicFrameLocks noGrp="1"/>
          </p:cNvGraphicFramePr>
          <p:nvPr>
            <p:ph type="tbl" sz="quarter" idx="13"/>
            <p:extLst>
              <p:ext uri="{D42A27DB-BD31-4B8C-83A1-F6EECF244321}">
                <p14:modId xmlns:p14="http://schemas.microsoft.com/office/powerpoint/2010/main" val="400129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97137194"/>
                    </a:ext>
                  </a:extLst>
                </a:gridCol>
                <a:gridCol w="576072">
                  <a:extLst>
                    <a:ext uri="{9D8B030D-6E8A-4147-A177-3AD203B41FA5}">
                      <a16:colId xmlns:a16="http://schemas.microsoft.com/office/drawing/2014/main" val="3958388488"/>
                    </a:ext>
                  </a:extLst>
                </a:gridCol>
                <a:gridCol w="576072">
                  <a:extLst>
                    <a:ext uri="{9D8B030D-6E8A-4147-A177-3AD203B41FA5}">
                      <a16:colId xmlns:a16="http://schemas.microsoft.com/office/drawing/2014/main" val="3971776396"/>
                    </a:ext>
                  </a:extLst>
                </a:gridCol>
                <a:gridCol w="576072">
                  <a:extLst>
                    <a:ext uri="{9D8B030D-6E8A-4147-A177-3AD203B41FA5}">
                      <a16:colId xmlns:a16="http://schemas.microsoft.com/office/drawing/2014/main" val="2153366827"/>
                    </a:ext>
                  </a:extLst>
                </a:gridCol>
                <a:gridCol w="576072">
                  <a:extLst>
                    <a:ext uri="{9D8B030D-6E8A-4147-A177-3AD203B41FA5}">
                      <a16:colId xmlns:a16="http://schemas.microsoft.com/office/drawing/2014/main" val="1636801145"/>
                    </a:ext>
                  </a:extLst>
                </a:gridCol>
                <a:gridCol w="576072">
                  <a:extLst>
                    <a:ext uri="{9D8B030D-6E8A-4147-A177-3AD203B41FA5}">
                      <a16:colId xmlns:a16="http://schemas.microsoft.com/office/drawing/2014/main" val="904917351"/>
                    </a:ext>
                  </a:extLst>
                </a:gridCol>
                <a:gridCol w="576072">
                  <a:extLst>
                    <a:ext uri="{9D8B030D-6E8A-4147-A177-3AD203B41FA5}">
                      <a16:colId xmlns:a16="http://schemas.microsoft.com/office/drawing/2014/main" val="3682291364"/>
                    </a:ext>
                  </a:extLst>
                </a:gridCol>
                <a:gridCol w="822960">
                  <a:extLst>
                    <a:ext uri="{9D8B030D-6E8A-4147-A177-3AD203B41FA5}">
                      <a16:colId xmlns:a16="http://schemas.microsoft.com/office/drawing/2014/main" val="1515823873"/>
                    </a:ext>
                  </a:extLst>
                </a:gridCol>
                <a:gridCol w="576072">
                  <a:extLst>
                    <a:ext uri="{9D8B030D-6E8A-4147-A177-3AD203B41FA5}">
                      <a16:colId xmlns:a16="http://schemas.microsoft.com/office/drawing/2014/main" val="676560768"/>
                    </a:ext>
                  </a:extLst>
                </a:gridCol>
                <a:gridCol w="576072">
                  <a:extLst>
                    <a:ext uri="{9D8B030D-6E8A-4147-A177-3AD203B41FA5}">
                      <a16:colId xmlns:a16="http://schemas.microsoft.com/office/drawing/2014/main" val="1981407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4345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77568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6.5217 %</a:t>
                      </a:r>
                    </a:p>
                  </a:txBody>
                  <a:tcPr/>
                </a:tc>
                <a:extLst>
                  <a:ext uri="{0D108BD9-81ED-4DB2-BD59-A6C34878D82A}">
                    <a16:rowId xmlns:a16="http://schemas.microsoft.com/office/drawing/2014/main" val="13690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extLst>
                  <a:ext uri="{0D108BD9-81ED-4DB2-BD59-A6C34878D82A}">
                    <a16:rowId xmlns:a16="http://schemas.microsoft.com/office/drawing/2014/main" val="217488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7.3770 %</a:t>
                      </a:r>
                    </a:p>
                  </a:txBody>
                  <a:tcPr/>
                </a:tc>
                <a:extLst>
                  <a:ext uri="{0D108BD9-81ED-4DB2-BD59-A6C34878D82A}">
                    <a16:rowId xmlns:a16="http://schemas.microsoft.com/office/drawing/2014/main" val="272162745"/>
                  </a:ext>
                </a:extLst>
              </a:tr>
            </a:tbl>
          </a:graphicData>
        </a:graphic>
      </p:graphicFrame>
      <p:sp>
        <p:nvSpPr>
          <p:cNvPr id="4" name="Text Placeholder 3">
            <a:extLst>
              <a:ext uri="{FF2B5EF4-FFF2-40B4-BE49-F238E27FC236}">
                <a16:creationId xmlns:a16="http://schemas.microsoft.com/office/drawing/2014/main" id="{9715F36D-DD97-4D19-9C5E-C5BBA167571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023612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48D6-7D0E-4661-9F6D-F243C1A15BF5}"/>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359C6810-26B4-4174-A15D-81DD5FE0B7E7}"/>
              </a:ext>
            </a:extLst>
          </p:cNvPr>
          <p:cNvGraphicFramePr>
            <a:graphicFrameLocks noGrp="1"/>
          </p:cNvGraphicFramePr>
          <p:nvPr>
            <p:ph type="tbl" sz="quarter" idx="13"/>
            <p:extLst>
              <p:ext uri="{D42A27DB-BD31-4B8C-83A1-F6EECF244321}">
                <p14:modId xmlns:p14="http://schemas.microsoft.com/office/powerpoint/2010/main" val="355063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8442887"/>
                    </a:ext>
                  </a:extLst>
                </a:gridCol>
                <a:gridCol w="576072">
                  <a:extLst>
                    <a:ext uri="{9D8B030D-6E8A-4147-A177-3AD203B41FA5}">
                      <a16:colId xmlns:a16="http://schemas.microsoft.com/office/drawing/2014/main" val="217433500"/>
                    </a:ext>
                  </a:extLst>
                </a:gridCol>
                <a:gridCol w="576072">
                  <a:extLst>
                    <a:ext uri="{9D8B030D-6E8A-4147-A177-3AD203B41FA5}">
                      <a16:colId xmlns:a16="http://schemas.microsoft.com/office/drawing/2014/main" val="98439031"/>
                    </a:ext>
                  </a:extLst>
                </a:gridCol>
                <a:gridCol w="576072">
                  <a:extLst>
                    <a:ext uri="{9D8B030D-6E8A-4147-A177-3AD203B41FA5}">
                      <a16:colId xmlns:a16="http://schemas.microsoft.com/office/drawing/2014/main" val="1080417261"/>
                    </a:ext>
                  </a:extLst>
                </a:gridCol>
                <a:gridCol w="576072">
                  <a:extLst>
                    <a:ext uri="{9D8B030D-6E8A-4147-A177-3AD203B41FA5}">
                      <a16:colId xmlns:a16="http://schemas.microsoft.com/office/drawing/2014/main" val="1499942180"/>
                    </a:ext>
                  </a:extLst>
                </a:gridCol>
                <a:gridCol w="576072">
                  <a:extLst>
                    <a:ext uri="{9D8B030D-6E8A-4147-A177-3AD203B41FA5}">
                      <a16:colId xmlns:a16="http://schemas.microsoft.com/office/drawing/2014/main" val="1202906523"/>
                    </a:ext>
                  </a:extLst>
                </a:gridCol>
                <a:gridCol w="576072">
                  <a:extLst>
                    <a:ext uri="{9D8B030D-6E8A-4147-A177-3AD203B41FA5}">
                      <a16:colId xmlns:a16="http://schemas.microsoft.com/office/drawing/2014/main" val="2741714850"/>
                    </a:ext>
                  </a:extLst>
                </a:gridCol>
                <a:gridCol w="822960">
                  <a:extLst>
                    <a:ext uri="{9D8B030D-6E8A-4147-A177-3AD203B41FA5}">
                      <a16:colId xmlns:a16="http://schemas.microsoft.com/office/drawing/2014/main" val="2868370354"/>
                    </a:ext>
                  </a:extLst>
                </a:gridCol>
                <a:gridCol w="576072">
                  <a:extLst>
                    <a:ext uri="{9D8B030D-6E8A-4147-A177-3AD203B41FA5}">
                      <a16:colId xmlns:a16="http://schemas.microsoft.com/office/drawing/2014/main" val="1545350625"/>
                    </a:ext>
                  </a:extLst>
                </a:gridCol>
                <a:gridCol w="576072">
                  <a:extLst>
                    <a:ext uri="{9D8B030D-6E8A-4147-A177-3AD203B41FA5}">
                      <a16:colId xmlns:a16="http://schemas.microsoft.com/office/drawing/2014/main" val="15158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2648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10.4000 %</a:t>
                      </a:r>
                    </a:p>
                  </a:txBody>
                  <a:tcPr/>
                </a:tc>
                <a:extLst>
                  <a:ext uri="{0D108BD9-81ED-4DB2-BD59-A6C34878D82A}">
                    <a16:rowId xmlns:a16="http://schemas.microsoft.com/office/drawing/2014/main" val="115455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4.0816 %</a:t>
                      </a:r>
                    </a:p>
                  </a:txBody>
                  <a:tcPr/>
                </a:tc>
                <a:extLst>
                  <a:ext uri="{0D108BD9-81ED-4DB2-BD59-A6C34878D82A}">
                    <a16:rowId xmlns:a16="http://schemas.microsoft.com/office/drawing/2014/main" val="3265482067"/>
                  </a:ext>
                </a:extLst>
              </a:tr>
            </a:tbl>
          </a:graphicData>
        </a:graphic>
      </p:graphicFrame>
      <p:sp>
        <p:nvSpPr>
          <p:cNvPr id="4" name="Text Placeholder 3">
            <a:extLst>
              <a:ext uri="{FF2B5EF4-FFF2-40B4-BE49-F238E27FC236}">
                <a16:creationId xmlns:a16="http://schemas.microsoft.com/office/drawing/2014/main" id="{75012FEE-18C9-40A6-BBA9-C16D34AB0B5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50935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7BE2B-A8E5-4C9A-8F84-EBB02441A556}"/>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70323A8B-46BC-42BC-888F-C1B12FDC56BE}"/>
              </a:ext>
            </a:extLst>
          </p:cNvPr>
          <p:cNvGraphicFramePr>
            <a:graphicFrameLocks noGrp="1"/>
          </p:cNvGraphicFramePr>
          <p:nvPr>
            <p:ph type="tbl" sz="quarter" idx="13"/>
            <p:extLst>
              <p:ext uri="{D42A27DB-BD31-4B8C-83A1-F6EECF244321}">
                <p14:modId xmlns:p14="http://schemas.microsoft.com/office/powerpoint/2010/main" val="284022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2130029"/>
                    </a:ext>
                  </a:extLst>
                </a:gridCol>
                <a:gridCol w="576072">
                  <a:extLst>
                    <a:ext uri="{9D8B030D-6E8A-4147-A177-3AD203B41FA5}">
                      <a16:colId xmlns:a16="http://schemas.microsoft.com/office/drawing/2014/main" val="1381369040"/>
                    </a:ext>
                  </a:extLst>
                </a:gridCol>
                <a:gridCol w="576072">
                  <a:extLst>
                    <a:ext uri="{9D8B030D-6E8A-4147-A177-3AD203B41FA5}">
                      <a16:colId xmlns:a16="http://schemas.microsoft.com/office/drawing/2014/main" val="2977404744"/>
                    </a:ext>
                  </a:extLst>
                </a:gridCol>
                <a:gridCol w="576072">
                  <a:extLst>
                    <a:ext uri="{9D8B030D-6E8A-4147-A177-3AD203B41FA5}">
                      <a16:colId xmlns:a16="http://schemas.microsoft.com/office/drawing/2014/main" val="526018408"/>
                    </a:ext>
                  </a:extLst>
                </a:gridCol>
                <a:gridCol w="576072">
                  <a:extLst>
                    <a:ext uri="{9D8B030D-6E8A-4147-A177-3AD203B41FA5}">
                      <a16:colId xmlns:a16="http://schemas.microsoft.com/office/drawing/2014/main" val="340671630"/>
                    </a:ext>
                  </a:extLst>
                </a:gridCol>
                <a:gridCol w="576072">
                  <a:extLst>
                    <a:ext uri="{9D8B030D-6E8A-4147-A177-3AD203B41FA5}">
                      <a16:colId xmlns:a16="http://schemas.microsoft.com/office/drawing/2014/main" val="3423985676"/>
                    </a:ext>
                  </a:extLst>
                </a:gridCol>
                <a:gridCol w="576072">
                  <a:extLst>
                    <a:ext uri="{9D8B030D-6E8A-4147-A177-3AD203B41FA5}">
                      <a16:colId xmlns:a16="http://schemas.microsoft.com/office/drawing/2014/main" val="2883630877"/>
                    </a:ext>
                  </a:extLst>
                </a:gridCol>
                <a:gridCol w="822960">
                  <a:extLst>
                    <a:ext uri="{9D8B030D-6E8A-4147-A177-3AD203B41FA5}">
                      <a16:colId xmlns:a16="http://schemas.microsoft.com/office/drawing/2014/main" val="2959316927"/>
                    </a:ext>
                  </a:extLst>
                </a:gridCol>
                <a:gridCol w="576072">
                  <a:extLst>
                    <a:ext uri="{9D8B030D-6E8A-4147-A177-3AD203B41FA5}">
                      <a16:colId xmlns:a16="http://schemas.microsoft.com/office/drawing/2014/main" val="4095996498"/>
                    </a:ext>
                  </a:extLst>
                </a:gridCol>
                <a:gridCol w="576072">
                  <a:extLst>
                    <a:ext uri="{9D8B030D-6E8A-4147-A177-3AD203B41FA5}">
                      <a16:colId xmlns:a16="http://schemas.microsoft.com/office/drawing/2014/main" val="212397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0008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extLst>
                  <a:ext uri="{0D108BD9-81ED-4DB2-BD59-A6C34878D82A}">
                    <a16:rowId xmlns:a16="http://schemas.microsoft.com/office/drawing/2014/main" val="543502401"/>
                  </a:ext>
                </a:extLst>
              </a:tr>
            </a:tbl>
          </a:graphicData>
        </a:graphic>
      </p:graphicFrame>
      <p:sp>
        <p:nvSpPr>
          <p:cNvPr id="4" name="Text Placeholder 3">
            <a:extLst>
              <a:ext uri="{FF2B5EF4-FFF2-40B4-BE49-F238E27FC236}">
                <a16:creationId xmlns:a16="http://schemas.microsoft.com/office/drawing/2014/main" id="{BD9A4D16-6E44-41B7-9E90-402ABAA163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66972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3947-6BA8-456B-AC93-F20CFA2EC502}"/>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80BF13D3-60A5-4A38-8951-5F6A18970225}"/>
              </a:ext>
            </a:extLst>
          </p:cNvPr>
          <p:cNvGraphicFramePr>
            <a:graphicFrameLocks noGrp="1"/>
          </p:cNvGraphicFramePr>
          <p:nvPr>
            <p:ph type="tbl" sz="quarter" idx="13"/>
            <p:extLst>
              <p:ext uri="{D42A27DB-BD31-4B8C-83A1-F6EECF244321}">
                <p14:modId xmlns:p14="http://schemas.microsoft.com/office/powerpoint/2010/main" val="2422789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732371"/>
                    </a:ext>
                  </a:extLst>
                </a:gridCol>
                <a:gridCol w="576072">
                  <a:extLst>
                    <a:ext uri="{9D8B030D-6E8A-4147-A177-3AD203B41FA5}">
                      <a16:colId xmlns:a16="http://schemas.microsoft.com/office/drawing/2014/main" val="278396659"/>
                    </a:ext>
                  </a:extLst>
                </a:gridCol>
                <a:gridCol w="576072">
                  <a:extLst>
                    <a:ext uri="{9D8B030D-6E8A-4147-A177-3AD203B41FA5}">
                      <a16:colId xmlns:a16="http://schemas.microsoft.com/office/drawing/2014/main" val="2956660512"/>
                    </a:ext>
                  </a:extLst>
                </a:gridCol>
                <a:gridCol w="576072">
                  <a:extLst>
                    <a:ext uri="{9D8B030D-6E8A-4147-A177-3AD203B41FA5}">
                      <a16:colId xmlns:a16="http://schemas.microsoft.com/office/drawing/2014/main" val="2821357486"/>
                    </a:ext>
                  </a:extLst>
                </a:gridCol>
                <a:gridCol w="576072">
                  <a:extLst>
                    <a:ext uri="{9D8B030D-6E8A-4147-A177-3AD203B41FA5}">
                      <a16:colId xmlns:a16="http://schemas.microsoft.com/office/drawing/2014/main" val="2408238750"/>
                    </a:ext>
                  </a:extLst>
                </a:gridCol>
                <a:gridCol w="576072">
                  <a:extLst>
                    <a:ext uri="{9D8B030D-6E8A-4147-A177-3AD203B41FA5}">
                      <a16:colId xmlns:a16="http://schemas.microsoft.com/office/drawing/2014/main" val="4069879768"/>
                    </a:ext>
                  </a:extLst>
                </a:gridCol>
                <a:gridCol w="576072">
                  <a:extLst>
                    <a:ext uri="{9D8B030D-6E8A-4147-A177-3AD203B41FA5}">
                      <a16:colId xmlns:a16="http://schemas.microsoft.com/office/drawing/2014/main" val="1315538190"/>
                    </a:ext>
                  </a:extLst>
                </a:gridCol>
                <a:gridCol w="822960">
                  <a:extLst>
                    <a:ext uri="{9D8B030D-6E8A-4147-A177-3AD203B41FA5}">
                      <a16:colId xmlns:a16="http://schemas.microsoft.com/office/drawing/2014/main" val="3564063745"/>
                    </a:ext>
                  </a:extLst>
                </a:gridCol>
                <a:gridCol w="576072">
                  <a:extLst>
                    <a:ext uri="{9D8B030D-6E8A-4147-A177-3AD203B41FA5}">
                      <a16:colId xmlns:a16="http://schemas.microsoft.com/office/drawing/2014/main" val="3287401608"/>
                    </a:ext>
                  </a:extLst>
                </a:gridCol>
                <a:gridCol w="576072">
                  <a:extLst>
                    <a:ext uri="{9D8B030D-6E8A-4147-A177-3AD203B41FA5}">
                      <a16:colId xmlns:a16="http://schemas.microsoft.com/office/drawing/2014/main" val="30846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2249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3.1153 %</a:t>
                      </a:r>
                    </a:p>
                  </a:txBody>
                  <a:tcPr/>
                </a:tc>
                <a:extLst>
                  <a:ext uri="{0D108BD9-81ED-4DB2-BD59-A6C34878D82A}">
                    <a16:rowId xmlns:a16="http://schemas.microsoft.com/office/drawing/2014/main" val="417099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5.0676 %</a:t>
                      </a:r>
                    </a:p>
                  </a:txBody>
                  <a:tcPr/>
                </a:tc>
                <a:extLst>
                  <a:ext uri="{0D108BD9-81ED-4DB2-BD59-A6C34878D82A}">
                    <a16:rowId xmlns:a16="http://schemas.microsoft.com/office/drawing/2014/main" val="278345517"/>
                  </a:ext>
                </a:extLst>
              </a:tr>
            </a:tbl>
          </a:graphicData>
        </a:graphic>
      </p:graphicFrame>
      <p:sp>
        <p:nvSpPr>
          <p:cNvPr id="4" name="Text Placeholder 3">
            <a:extLst>
              <a:ext uri="{FF2B5EF4-FFF2-40B4-BE49-F238E27FC236}">
                <a16:creationId xmlns:a16="http://schemas.microsoft.com/office/drawing/2014/main" id="{6C04ABAC-53AC-4CC1-A018-1A60802F17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606943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6106-492E-4EC1-9F82-6A41B6F84BEB}"/>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FE10A416-EE06-41D8-B848-884980B3301E}"/>
              </a:ext>
            </a:extLst>
          </p:cNvPr>
          <p:cNvGraphicFramePr>
            <a:graphicFrameLocks noGrp="1"/>
          </p:cNvGraphicFramePr>
          <p:nvPr>
            <p:ph type="tbl" sz="quarter" idx="13"/>
            <p:extLst>
              <p:ext uri="{D42A27DB-BD31-4B8C-83A1-F6EECF244321}">
                <p14:modId xmlns:p14="http://schemas.microsoft.com/office/powerpoint/2010/main" val="110407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39862230"/>
                    </a:ext>
                  </a:extLst>
                </a:gridCol>
                <a:gridCol w="576072">
                  <a:extLst>
                    <a:ext uri="{9D8B030D-6E8A-4147-A177-3AD203B41FA5}">
                      <a16:colId xmlns:a16="http://schemas.microsoft.com/office/drawing/2014/main" val="3631318834"/>
                    </a:ext>
                  </a:extLst>
                </a:gridCol>
                <a:gridCol w="576072">
                  <a:extLst>
                    <a:ext uri="{9D8B030D-6E8A-4147-A177-3AD203B41FA5}">
                      <a16:colId xmlns:a16="http://schemas.microsoft.com/office/drawing/2014/main" val="1365135218"/>
                    </a:ext>
                  </a:extLst>
                </a:gridCol>
                <a:gridCol w="576072">
                  <a:extLst>
                    <a:ext uri="{9D8B030D-6E8A-4147-A177-3AD203B41FA5}">
                      <a16:colId xmlns:a16="http://schemas.microsoft.com/office/drawing/2014/main" val="3743968550"/>
                    </a:ext>
                  </a:extLst>
                </a:gridCol>
                <a:gridCol w="576072">
                  <a:extLst>
                    <a:ext uri="{9D8B030D-6E8A-4147-A177-3AD203B41FA5}">
                      <a16:colId xmlns:a16="http://schemas.microsoft.com/office/drawing/2014/main" val="3217774748"/>
                    </a:ext>
                  </a:extLst>
                </a:gridCol>
                <a:gridCol w="576072">
                  <a:extLst>
                    <a:ext uri="{9D8B030D-6E8A-4147-A177-3AD203B41FA5}">
                      <a16:colId xmlns:a16="http://schemas.microsoft.com/office/drawing/2014/main" val="4017545430"/>
                    </a:ext>
                  </a:extLst>
                </a:gridCol>
                <a:gridCol w="576072">
                  <a:extLst>
                    <a:ext uri="{9D8B030D-6E8A-4147-A177-3AD203B41FA5}">
                      <a16:colId xmlns:a16="http://schemas.microsoft.com/office/drawing/2014/main" val="690766575"/>
                    </a:ext>
                  </a:extLst>
                </a:gridCol>
                <a:gridCol w="822960">
                  <a:extLst>
                    <a:ext uri="{9D8B030D-6E8A-4147-A177-3AD203B41FA5}">
                      <a16:colId xmlns:a16="http://schemas.microsoft.com/office/drawing/2014/main" val="3302993489"/>
                    </a:ext>
                  </a:extLst>
                </a:gridCol>
                <a:gridCol w="576072">
                  <a:extLst>
                    <a:ext uri="{9D8B030D-6E8A-4147-A177-3AD203B41FA5}">
                      <a16:colId xmlns:a16="http://schemas.microsoft.com/office/drawing/2014/main" val="3777919299"/>
                    </a:ext>
                  </a:extLst>
                </a:gridCol>
                <a:gridCol w="576072">
                  <a:extLst>
                    <a:ext uri="{9D8B030D-6E8A-4147-A177-3AD203B41FA5}">
                      <a16:colId xmlns:a16="http://schemas.microsoft.com/office/drawing/2014/main" val="6015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5648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extLst>
                  <a:ext uri="{0D108BD9-81ED-4DB2-BD59-A6C34878D82A}">
                    <a16:rowId xmlns:a16="http://schemas.microsoft.com/office/drawing/2014/main" val="34723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4.3928 %</a:t>
                      </a:r>
                    </a:p>
                  </a:txBody>
                  <a:tcPr/>
                </a:tc>
                <a:extLst>
                  <a:ext uri="{0D108BD9-81ED-4DB2-BD59-A6C34878D82A}">
                    <a16:rowId xmlns:a16="http://schemas.microsoft.com/office/drawing/2014/main" val="1809615405"/>
                  </a:ext>
                </a:extLst>
              </a:tr>
            </a:tbl>
          </a:graphicData>
        </a:graphic>
      </p:graphicFrame>
      <p:sp>
        <p:nvSpPr>
          <p:cNvPr id="4" name="Text Placeholder 3">
            <a:extLst>
              <a:ext uri="{FF2B5EF4-FFF2-40B4-BE49-F238E27FC236}">
                <a16:creationId xmlns:a16="http://schemas.microsoft.com/office/drawing/2014/main" id="{1DCA77E8-00C7-46B0-A7BF-A598D6FEEA0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896332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61CC-7B9D-4CFD-8A49-E2F27C8E2B9B}"/>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1F58FD50-284F-45A0-B0B9-86170A5E3F96}"/>
              </a:ext>
            </a:extLst>
          </p:cNvPr>
          <p:cNvGraphicFramePr>
            <a:graphicFrameLocks noGrp="1"/>
          </p:cNvGraphicFramePr>
          <p:nvPr>
            <p:ph type="tbl" sz="quarter" idx="13"/>
            <p:extLst>
              <p:ext uri="{D42A27DB-BD31-4B8C-83A1-F6EECF244321}">
                <p14:modId xmlns:p14="http://schemas.microsoft.com/office/powerpoint/2010/main" val="256808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6751631"/>
                    </a:ext>
                  </a:extLst>
                </a:gridCol>
                <a:gridCol w="576072">
                  <a:extLst>
                    <a:ext uri="{9D8B030D-6E8A-4147-A177-3AD203B41FA5}">
                      <a16:colId xmlns:a16="http://schemas.microsoft.com/office/drawing/2014/main" val="2604947118"/>
                    </a:ext>
                  </a:extLst>
                </a:gridCol>
                <a:gridCol w="576072">
                  <a:extLst>
                    <a:ext uri="{9D8B030D-6E8A-4147-A177-3AD203B41FA5}">
                      <a16:colId xmlns:a16="http://schemas.microsoft.com/office/drawing/2014/main" val="3712975232"/>
                    </a:ext>
                  </a:extLst>
                </a:gridCol>
                <a:gridCol w="576072">
                  <a:extLst>
                    <a:ext uri="{9D8B030D-6E8A-4147-A177-3AD203B41FA5}">
                      <a16:colId xmlns:a16="http://schemas.microsoft.com/office/drawing/2014/main" val="2707925982"/>
                    </a:ext>
                  </a:extLst>
                </a:gridCol>
                <a:gridCol w="576072">
                  <a:extLst>
                    <a:ext uri="{9D8B030D-6E8A-4147-A177-3AD203B41FA5}">
                      <a16:colId xmlns:a16="http://schemas.microsoft.com/office/drawing/2014/main" val="2247026983"/>
                    </a:ext>
                  </a:extLst>
                </a:gridCol>
                <a:gridCol w="576072">
                  <a:extLst>
                    <a:ext uri="{9D8B030D-6E8A-4147-A177-3AD203B41FA5}">
                      <a16:colId xmlns:a16="http://schemas.microsoft.com/office/drawing/2014/main" val="3642205370"/>
                    </a:ext>
                  </a:extLst>
                </a:gridCol>
                <a:gridCol w="576072">
                  <a:extLst>
                    <a:ext uri="{9D8B030D-6E8A-4147-A177-3AD203B41FA5}">
                      <a16:colId xmlns:a16="http://schemas.microsoft.com/office/drawing/2014/main" val="2808957859"/>
                    </a:ext>
                  </a:extLst>
                </a:gridCol>
                <a:gridCol w="822960">
                  <a:extLst>
                    <a:ext uri="{9D8B030D-6E8A-4147-A177-3AD203B41FA5}">
                      <a16:colId xmlns:a16="http://schemas.microsoft.com/office/drawing/2014/main" val="2129727901"/>
                    </a:ext>
                  </a:extLst>
                </a:gridCol>
                <a:gridCol w="576072">
                  <a:extLst>
                    <a:ext uri="{9D8B030D-6E8A-4147-A177-3AD203B41FA5}">
                      <a16:colId xmlns:a16="http://schemas.microsoft.com/office/drawing/2014/main" val="1613684413"/>
                    </a:ext>
                  </a:extLst>
                </a:gridCol>
                <a:gridCol w="576072">
                  <a:extLst>
                    <a:ext uri="{9D8B030D-6E8A-4147-A177-3AD203B41FA5}">
                      <a16:colId xmlns:a16="http://schemas.microsoft.com/office/drawing/2014/main" val="99547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3555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334225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1480823865"/>
                  </a:ext>
                </a:extLst>
              </a:tr>
            </a:tbl>
          </a:graphicData>
        </a:graphic>
      </p:graphicFrame>
      <p:sp>
        <p:nvSpPr>
          <p:cNvPr id="4" name="Text Placeholder 3">
            <a:extLst>
              <a:ext uri="{FF2B5EF4-FFF2-40B4-BE49-F238E27FC236}">
                <a16:creationId xmlns:a16="http://schemas.microsoft.com/office/drawing/2014/main" id="{8E8A674B-349E-4525-B6EB-35333253206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60031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F264D-CE75-4143-AF31-EF5EB0BEA838}"/>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27B00598-B719-44F7-A3A0-E746D4DA9621}"/>
              </a:ext>
            </a:extLst>
          </p:cNvPr>
          <p:cNvGraphicFramePr>
            <a:graphicFrameLocks noGrp="1"/>
          </p:cNvGraphicFramePr>
          <p:nvPr>
            <p:ph type="tbl" sz="quarter" idx="13"/>
            <p:extLst>
              <p:ext uri="{D42A27DB-BD31-4B8C-83A1-F6EECF244321}">
                <p14:modId xmlns:p14="http://schemas.microsoft.com/office/powerpoint/2010/main" val="282013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36041639"/>
                    </a:ext>
                  </a:extLst>
                </a:gridCol>
                <a:gridCol w="576072">
                  <a:extLst>
                    <a:ext uri="{9D8B030D-6E8A-4147-A177-3AD203B41FA5}">
                      <a16:colId xmlns:a16="http://schemas.microsoft.com/office/drawing/2014/main" val="393087555"/>
                    </a:ext>
                  </a:extLst>
                </a:gridCol>
                <a:gridCol w="576072">
                  <a:extLst>
                    <a:ext uri="{9D8B030D-6E8A-4147-A177-3AD203B41FA5}">
                      <a16:colId xmlns:a16="http://schemas.microsoft.com/office/drawing/2014/main" val="234873195"/>
                    </a:ext>
                  </a:extLst>
                </a:gridCol>
                <a:gridCol w="576072">
                  <a:extLst>
                    <a:ext uri="{9D8B030D-6E8A-4147-A177-3AD203B41FA5}">
                      <a16:colId xmlns:a16="http://schemas.microsoft.com/office/drawing/2014/main" val="3690398926"/>
                    </a:ext>
                  </a:extLst>
                </a:gridCol>
                <a:gridCol w="576072">
                  <a:extLst>
                    <a:ext uri="{9D8B030D-6E8A-4147-A177-3AD203B41FA5}">
                      <a16:colId xmlns:a16="http://schemas.microsoft.com/office/drawing/2014/main" val="60991138"/>
                    </a:ext>
                  </a:extLst>
                </a:gridCol>
                <a:gridCol w="576072">
                  <a:extLst>
                    <a:ext uri="{9D8B030D-6E8A-4147-A177-3AD203B41FA5}">
                      <a16:colId xmlns:a16="http://schemas.microsoft.com/office/drawing/2014/main" val="374691047"/>
                    </a:ext>
                  </a:extLst>
                </a:gridCol>
                <a:gridCol w="576072">
                  <a:extLst>
                    <a:ext uri="{9D8B030D-6E8A-4147-A177-3AD203B41FA5}">
                      <a16:colId xmlns:a16="http://schemas.microsoft.com/office/drawing/2014/main" val="1784137448"/>
                    </a:ext>
                  </a:extLst>
                </a:gridCol>
                <a:gridCol w="822960">
                  <a:extLst>
                    <a:ext uri="{9D8B030D-6E8A-4147-A177-3AD203B41FA5}">
                      <a16:colId xmlns:a16="http://schemas.microsoft.com/office/drawing/2014/main" val="723349491"/>
                    </a:ext>
                  </a:extLst>
                </a:gridCol>
                <a:gridCol w="576072">
                  <a:extLst>
                    <a:ext uri="{9D8B030D-6E8A-4147-A177-3AD203B41FA5}">
                      <a16:colId xmlns:a16="http://schemas.microsoft.com/office/drawing/2014/main" val="2608385271"/>
                    </a:ext>
                  </a:extLst>
                </a:gridCol>
                <a:gridCol w="576072">
                  <a:extLst>
                    <a:ext uri="{9D8B030D-6E8A-4147-A177-3AD203B41FA5}">
                      <a16:colId xmlns:a16="http://schemas.microsoft.com/office/drawing/2014/main" val="120418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5903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1.5773 %</a:t>
                      </a:r>
                    </a:p>
                  </a:txBody>
                  <a:tcPr/>
                </a:tc>
                <a:extLst>
                  <a:ext uri="{0D108BD9-81ED-4DB2-BD59-A6C34878D82A}">
                    <a16:rowId xmlns:a16="http://schemas.microsoft.com/office/drawing/2014/main" val="73627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extLst>
                  <a:ext uri="{0D108BD9-81ED-4DB2-BD59-A6C34878D82A}">
                    <a16:rowId xmlns:a16="http://schemas.microsoft.com/office/drawing/2014/main" val="452840114"/>
                  </a:ext>
                </a:extLst>
              </a:tr>
            </a:tbl>
          </a:graphicData>
        </a:graphic>
      </p:graphicFrame>
      <p:sp>
        <p:nvSpPr>
          <p:cNvPr id="4" name="Text Placeholder 3">
            <a:extLst>
              <a:ext uri="{FF2B5EF4-FFF2-40B4-BE49-F238E27FC236}">
                <a16:creationId xmlns:a16="http://schemas.microsoft.com/office/drawing/2014/main" id="{B235C452-B20F-4492-8558-D234CD9B76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957218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5BD58-6CC9-43E1-B4FC-0EC8F67C350E}"/>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7DCF99F8-E835-4505-8048-4862543D12EC}"/>
              </a:ext>
            </a:extLst>
          </p:cNvPr>
          <p:cNvGraphicFramePr>
            <a:graphicFrameLocks noGrp="1"/>
          </p:cNvGraphicFramePr>
          <p:nvPr>
            <p:ph type="tbl" sz="quarter" idx="13"/>
            <p:extLst>
              <p:ext uri="{D42A27DB-BD31-4B8C-83A1-F6EECF244321}">
                <p14:modId xmlns:p14="http://schemas.microsoft.com/office/powerpoint/2010/main" val="45223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74622147"/>
                    </a:ext>
                  </a:extLst>
                </a:gridCol>
                <a:gridCol w="576072">
                  <a:extLst>
                    <a:ext uri="{9D8B030D-6E8A-4147-A177-3AD203B41FA5}">
                      <a16:colId xmlns:a16="http://schemas.microsoft.com/office/drawing/2014/main" val="774740567"/>
                    </a:ext>
                  </a:extLst>
                </a:gridCol>
                <a:gridCol w="576072">
                  <a:extLst>
                    <a:ext uri="{9D8B030D-6E8A-4147-A177-3AD203B41FA5}">
                      <a16:colId xmlns:a16="http://schemas.microsoft.com/office/drawing/2014/main" val="1104851295"/>
                    </a:ext>
                  </a:extLst>
                </a:gridCol>
                <a:gridCol w="576072">
                  <a:extLst>
                    <a:ext uri="{9D8B030D-6E8A-4147-A177-3AD203B41FA5}">
                      <a16:colId xmlns:a16="http://schemas.microsoft.com/office/drawing/2014/main" val="2267942390"/>
                    </a:ext>
                  </a:extLst>
                </a:gridCol>
                <a:gridCol w="576072">
                  <a:extLst>
                    <a:ext uri="{9D8B030D-6E8A-4147-A177-3AD203B41FA5}">
                      <a16:colId xmlns:a16="http://schemas.microsoft.com/office/drawing/2014/main" val="2175408402"/>
                    </a:ext>
                  </a:extLst>
                </a:gridCol>
                <a:gridCol w="576072">
                  <a:extLst>
                    <a:ext uri="{9D8B030D-6E8A-4147-A177-3AD203B41FA5}">
                      <a16:colId xmlns:a16="http://schemas.microsoft.com/office/drawing/2014/main" val="15160667"/>
                    </a:ext>
                  </a:extLst>
                </a:gridCol>
                <a:gridCol w="576072">
                  <a:extLst>
                    <a:ext uri="{9D8B030D-6E8A-4147-A177-3AD203B41FA5}">
                      <a16:colId xmlns:a16="http://schemas.microsoft.com/office/drawing/2014/main" val="4193045596"/>
                    </a:ext>
                  </a:extLst>
                </a:gridCol>
                <a:gridCol w="822960">
                  <a:extLst>
                    <a:ext uri="{9D8B030D-6E8A-4147-A177-3AD203B41FA5}">
                      <a16:colId xmlns:a16="http://schemas.microsoft.com/office/drawing/2014/main" val="667856206"/>
                    </a:ext>
                  </a:extLst>
                </a:gridCol>
                <a:gridCol w="576072">
                  <a:extLst>
                    <a:ext uri="{9D8B030D-6E8A-4147-A177-3AD203B41FA5}">
                      <a16:colId xmlns:a16="http://schemas.microsoft.com/office/drawing/2014/main" val="3570956828"/>
                    </a:ext>
                  </a:extLst>
                </a:gridCol>
                <a:gridCol w="576072">
                  <a:extLst>
                    <a:ext uri="{9D8B030D-6E8A-4147-A177-3AD203B41FA5}">
                      <a16:colId xmlns:a16="http://schemas.microsoft.com/office/drawing/2014/main" val="387741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1638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5.9664 %</a:t>
                      </a:r>
                    </a:p>
                  </a:txBody>
                  <a:tcPr/>
                </a:tc>
                <a:extLst>
                  <a:ext uri="{0D108BD9-81ED-4DB2-BD59-A6C34878D82A}">
                    <a16:rowId xmlns:a16="http://schemas.microsoft.com/office/drawing/2014/main" val="3189195208"/>
                  </a:ext>
                </a:extLst>
              </a:tr>
            </a:tbl>
          </a:graphicData>
        </a:graphic>
      </p:graphicFrame>
      <p:sp>
        <p:nvSpPr>
          <p:cNvPr id="4" name="Text Placeholder 3">
            <a:extLst>
              <a:ext uri="{FF2B5EF4-FFF2-40B4-BE49-F238E27FC236}">
                <a16:creationId xmlns:a16="http://schemas.microsoft.com/office/drawing/2014/main" id="{BA62E14E-4546-4678-A5AA-18E33C028A8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086074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6F7D4-09D6-41F8-A039-E669F6445E99}"/>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59223474-23D0-44C0-A80F-45E4B00E4882}"/>
              </a:ext>
            </a:extLst>
          </p:cNvPr>
          <p:cNvGraphicFramePr>
            <a:graphicFrameLocks noGrp="1"/>
          </p:cNvGraphicFramePr>
          <p:nvPr>
            <p:ph type="tbl" sz="quarter" idx="13"/>
            <p:extLst>
              <p:ext uri="{D42A27DB-BD31-4B8C-83A1-F6EECF244321}">
                <p14:modId xmlns:p14="http://schemas.microsoft.com/office/powerpoint/2010/main" val="1867274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3769772"/>
                    </a:ext>
                  </a:extLst>
                </a:gridCol>
                <a:gridCol w="576072">
                  <a:extLst>
                    <a:ext uri="{9D8B030D-6E8A-4147-A177-3AD203B41FA5}">
                      <a16:colId xmlns:a16="http://schemas.microsoft.com/office/drawing/2014/main" val="2002142901"/>
                    </a:ext>
                  </a:extLst>
                </a:gridCol>
                <a:gridCol w="576072">
                  <a:extLst>
                    <a:ext uri="{9D8B030D-6E8A-4147-A177-3AD203B41FA5}">
                      <a16:colId xmlns:a16="http://schemas.microsoft.com/office/drawing/2014/main" val="263645331"/>
                    </a:ext>
                  </a:extLst>
                </a:gridCol>
                <a:gridCol w="576072">
                  <a:extLst>
                    <a:ext uri="{9D8B030D-6E8A-4147-A177-3AD203B41FA5}">
                      <a16:colId xmlns:a16="http://schemas.microsoft.com/office/drawing/2014/main" val="1294872572"/>
                    </a:ext>
                  </a:extLst>
                </a:gridCol>
                <a:gridCol w="576072">
                  <a:extLst>
                    <a:ext uri="{9D8B030D-6E8A-4147-A177-3AD203B41FA5}">
                      <a16:colId xmlns:a16="http://schemas.microsoft.com/office/drawing/2014/main" val="3416888940"/>
                    </a:ext>
                  </a:extLst>
                </a:gridCol>
                <a:gridCol w="576072">
                  <a:extLst>
                    <a:ext uri="{9D8B030D-6E8A-4147-A177-3AD203B41FA5}">
                      <a16:colId xmlns:a16="http://schemas.microsoft.com/office/drawing/2014/main" val="2128991155"/>
                    </a:ext>
                  </a:extLst>
                </a:gridCol>
                <a:gridCol w="576072">
                  <a:extLst>
                    <a:ext uri="{9D8B030D-6E8A-4147-A177-3AD203B41FA5}">
                      <a16:colId xmlns:a16="http://schemas.microsoft.com/office/drawing/2014/main" val="1945176843"/>
                    </a:ext>
                  </a:extLst>
                </a:gridCol>
                <a:gridCol w="822960">
                  <a:extLst>
                    <a:ext uri="{9D8B030D-6E8A-4147-A177-3AD203B41FA5}">
                      <a16:colId xmlns:a16="http://schemas.microsoft.com/office/drawing/2014/main" val="924386592"/>
                    </a:ext>
                  </a:extLst>
                </a:gridCol>
                <a:gridCol w="576072">
                  <a:extLst>
                    <a:ext uri="{9D8B030D-6E8A-4147-A177-3AD203B41FA5}">
                      <a16:colId xmlns:a16="http://schemas.microsoft.com/office/drawing/2014/main" val="1955789967"/>
                    </a:ext>
                  </a:extLst>
                </a:gridCol>
                <a:gridCol w="576072">
                  <a:extLst>
                    <a:ext uri="{9D8B030D-6E8A-4147-A177-3AD203B41FA5}">
                      <a16:colId xmlns:a16="http://schemas.microsoft.com/office/drawing/2014/main" val="198292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97171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043264158"/>
                  </a:ext>
                </a:extLst>
              </a:tr>
            </a:tbl>
          </a:graphicData>
        </a:graphic>
      </p:graphicFrame>
      <p:sp>
        <p:nvSpPr>
          <p:cNvPr id="4" name="Text Placeholder 3">
            <a:extLst>
              <a:ext uri="{FF2B5EF4-FFF2-40B4-BE49-F238E27FC236}">
                <a16:creationId xmlns:a16="http://schemas.microsoft.com/office/drawing/2014/main" id="{82097928-CACB-4239-8F81-E309057EC81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316259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9541-7C04-462F-8959-EB732565E1DF}"/>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9909E37F-54D6-4268-B5E5-CAB1DDC852B0}"/>
              </a:ext>
            </a:extLst>
          </p:cNvPr>
          <p:cNvGraphicFramePr>
            <a:graphicFrameLocks noGrp="1"/>
          </p:cNvGraphicFramePr>
          <p:nvPr>
            <p:ph type="tbl" sz="quarter" idx="13"/>
            <p:extLst>
              <p:ext uri="{D42A27DB-BD31-4B8C-83A1-F6EECF244321}">
                <p14:modId xmlns:p14="http://schemas.microsoft.com/office/powerpoint/2010/main" val="231626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2009196"/>
                    </a:ext>
                  </a:extLst>
                </a:gridCol>
                <a:gridCol w="1645920">
                  <a:extLst>
                    <a:ext uri="{9D8B030D-6E8A-4147-A177-3AD203B41FA5}">
                      <a16:colId xmlns:a16="http://schemas.microsoft.com/office/drawing/2014/main" val="1018611245"/>
                    </a:ext>
                  </a:extLst>
                </a:gridCol>
                <a:gridCol w="1645920">
                  <a:extLst>
                    <a:ext uri="{9D8B030D-6E8A-4147-A177-3AD203B41FA5}">
                      <a16:colId xmlns:a16="http://schemas.microsoft.com/office/drawing/2014/main" val="1627915568"/>
                    </a:ext>
                  </a:extLst>
                </a:gridCol>
                <a:gridCol w="1645920">
                  <a:extLst>
                    <a:ext uri="{9D8B030D-6E8A-4147-A177-3AD203B41FA5}">
                      <a16:colId xmlns:a16="http://schemas.microsoft.com/office/drawing/2014/main" val="2003111763"/>
                    </a:ext>
                  </a:extLst>
                </a:gridCol>
                <a:gridCol w="1645920">
                  <a:extLst>
                    <a:ext uri="{9D8B030D-6E8A-4147-A177-3AD203B41FA5}">
                      <a16:colId xmlns:a16="http://schemas.microsoft.com/office/drawing/2014/main" val="3092262558"/>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821674213"/>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885478</a:t>
                      </a:r>
                    </a:p>
                  </a:txBody>
                  <a:tcPr/>
                </a:tc>
                <a:tc>
                  <a:txBody>
                    <a:bodyPr/>
                    <a:lstStyle/>
                    <a:p>
                      <a:r>
                        <a:rPr lang="en-US" sz="1000"/>
                        <a:t>0</a:t>
                      </a:r>
                    </a:p>
                  </a:txBody>
                  <a:tcPr/>
                </a:tc>
                <a:extLst>
                  <a:ext uri="{0D108BD9-81ED-4DB2-BD59-A6C34878D82A}">
                    <a16:rowId xmlns:a16="http://schemas.microsoft.com/office/drawing/2014/main" val="2190004617"/>
                  </a:ext>
                </a:extLst>
              </a:tr>
            </a:tbl>
          </a:graphicData>
        </a:graphic>
      </p:graphicFrame>
      <p:sp>
        <p:nvSpPr>
          <p:cNvPr id="4" name="Text Placeholder 3">
            <a:extLst>
              <a:ext uri="{FF2B5EF4-FFF2-40B4-BE49-F238E27FC236}">
                <a16:creationId xmlns:a16="http://schemas.microsoft.com/office/drawing/2014/main" id="{8C6938C3-3122-4914-A7A4-508406F41E1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343742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8614-73D5-4455-88F6-D3BED9967212}"/>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AB7106C4-11AB-4FCD-BAB1-680F134F59AA}"/>
              </a:ext>
            </a:extLst>
          </p:cNvPr>
          <p:cNvGraphicFramePr>
            <a:graphicFrameLocks noGrp="1"/>
          </p:cNvGraphicFramePr>
          <p:nvPr>
            <p:ph type="tbl" sz="quarter" idx="13"/>
            <p:extLst>
              <p:ext uri="{D42A27DB-BD31-4B8C-83A1-F6EECF244321}">
                <p14:modId xmlns:p14="http://schemas.microsoft.com/office/powerpoint/2010/main" val="198489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3881106"/>
                    </a:ext>
                  </a:extLst>
                </a:gridCol>
                <a:gridCol w="822960">
                  <a:extLst>
                    <a:ext uri="{9D8B030D-6E8A-4147-A177-3AD203B41FA5}">
                      <a16:colId xmlns:a16="http://schemas.microsoft.com/office/drawing/2014/main" val="2971540160"/>
                    </a:ext>
                  </a:extLst>
                </a:gridCol>
                <a:gridCol w="822960">
                  <a:extLst>
                    <a:ext uri="{9D8B030D-6E8A-4147-A177-3AD203B41FA5}">
                      <a16:colId xmlns:a16="http://schemas.microsoft.com/office/drawing/2014/main" val="1765368490"/>
                    </a:ext>
                  </a:extLst>
                </a:gridCol>
                <a:gridCol w="822960">
                  <a:extLst>
                    <a:ext uri="{9D8B030D-6E8A-4147-A177-3AD203B41FA5}">
                      <a16:colId xmlns:a16="http://schemas.microsoft.com/office/drawing/2014/main" val="3472214225"/>
                    </a:ext>
                  </a:extLst>
                </a:gridCol>
                <a:gridCol w="822960">
                  <a:extLst>
                    <a:ext uri="{9D8B030D-6E8A-4147-A177-3AD203B41FA5}">
                      <a16:colId xmlns:a16="http://schemas.microsoft.com/office/drawing/2014/main" val="457108815"/>
                    </a:ext>
                  </a:extLst>
                </a:gridCol>
                <a:gridCol w="822960">
                  <a:extLst>
                    <a:ext uri="{9D8B030D-6E8A-4147-A177-3AD203B41FA5}">
                      <a16:colId xmlns:a16="http://schemas.microsoft.com/office/drawing/2014/main" val="863224620"/>
                    </a:ext>
                  </a:extLst>
                </a:gridCol>
                <a:gridCol w="822960">
                  <a:extLst>
                    <a:ext uri="{9D8B030D-6E8A-4147-A177-3AD203B41FA5}">
                      <a16:colId xmlns:a16="http://schemas.microsoft.com/office/drawing/2014/main" val="3724688854"/>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3253145048"/>
                  </a:ext>
                </a:extLst>
              </a:tr>
              <a:tr h="370840">
                <a:tc>
                  <a:txBody>
                    <a:bodyPr/>
                    <a:lstStyle/>
                    <a:p>
                      <a:r>
                        <a:rPr lang="en-US" sz="1000" b="1"/>
                        <a:t>Al Salam Bank - Bahrain - 2020-09-21 09:25:08</a:t>
                      </a:r>
                      <a:r>
                        <a:rPr lang="en-US" sz="1000"/>
                        <a:t>
 Al Salam Bank - Wakala Account</a:t>
                      </a:r>
                    </a:p>
                  </a:txBody>
                  <a:tcPr/>
                </a:tc>
                <a:tc>
                  <a:txBody>
                    <a:bodyPr/>
                    <a:lstStyle/>
                    <a:p>
                      <a:r>
                        <a:rPr lang="en-US" sz="1000"/>
                        <a:t>09/28/2020 18:10:10</a:t>
                      </a:r>
                    </a:p>
                  </a:txBody>
                  <a:tcPr/>
                </a:tc>
                <a:tc>
                  <a:txBody>
                    <a:bodyPr/>
                    <a:lstStyle/>
                    <a:p>
                      <a:r>
                        <a:rPr lang="en-US" sz="1000"/>
                        <a:t>00:10</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35907519"/>
                  </a:ext>
                </a:extLst>
              </a:tr>
              <a:tr h="370840">
                <a:tc>
                  <a:txBody>
                    <a:bodyPr/>
                    <a:lstStyle/>
                    <a:p>
                      <a:r>
                        <a:rPr lang="en-US" sz="1000" b="1"/>
                        <a:t>Al Salam Bank - Bahrain - 2020-09-21 09:23:47</a:t>
                      </a:r>
                      <a:r>
                        <a:rPr lang="en-US" sz="1000"/>
                        <a:t>
 Al Salam Bank - Wakala Account</a:t>
                      </a:r>
                    </a:p>
                  </a:txBody>
                  <a:tcPr/>
                </a:tc>
                <a:tc>
                  <a:txBody>
                    <a:bodyPr/>
                    <a:lstStyle/>
                    <a:p>
                      <a:r>
                        <a:rPr lang="en-US" sz="1000"/>
                        <a:t>09/29/2020 18:07:29</a:t>
                      </a:r>
                    </a:p>
                  </a:txBody>
                  <a:tcPr/>
                </a:tc>
                <a:tc>
                  <a:txBody>
                    <a:bodyPr/>
                    <a:lstStyle/>
                    <a:p>
                      <a:r>
                        <a:rPr lang="en-US" sz="1000"/>
                        <a:t>00:11</a:t>
                      </a:r>
                    </a:p>
                  </a:txBody>
                  <a:tcPr/>
                </a:tc>
                <a:tc>
                  <a:txBody>
                    <a:bodyPr/>
                    <a:lstStyle/>
                    <a:p>
                      <a:r>
                        <a:rPr lang="en-US" sz="1000"/>
                        <a:t>23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59474763"/>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09/29/2020 12:09:33</a:t>
                      </a:r>
                    </a:p>
                  </a:txBody>
                  <a:tcPr/>
                </a:tc>
                <a:tc>
                  <a:txBody>
                    <a:bodyPr/>
                    <a:lstStyle/>
                    <a:p>
                      <a:r>
                        <a:rPr lang="en-US" sz="1000"/>
                        <a:t>01:00</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83094223"/>
                  </a:ext>
                </a:extLst>
              </a:tr>
              <a:tr h="370840">
                <a:tc>
                  <a:txBody>
                    <a:bodyPr/>
                    <a:lstStyle/>
                    <a:p>
                      <a:r>
                        <a:rPr lang="en-US" sz="1000" b="1"/>
                        <a:t>Al Salam Bank - Bahrain - 2020-09-21 09:06:22</a:t>
                      </a:r>
                      <a:r>
                        <a:rPr lang="en-US" sz="1000"/>
                        <a:t>
 Al Salam Bank - Virtual Branch</a:t>
                      </a:r>
                    </a:p>
                  </a:txBody>
                  <a:tcPr/>
                </a:tc>
                <a:tc>
                  <a:txBody>
                    <a:bodyPr/>
                    <a:lstStyle/>
                    <a:p>
                      <a:r>
                        <a:rPr lang="en-US" sz="1000"/>
                        <a:t>09/29/2020 12:09:33</a:t>
                      </a:r>
                    </a:p>
                  </a:txBody>
                  <a:tcPr/>
                </a:tc>
                <a:tc>
                  <a:txBody>
                    <a:bodyPr/>
                    <a:lstStyle/>
                    <a:p>
                      <a:r>
                        <a:rPr lang="en-US" sz="1000"/>
                        <a:t>00:50</a:t>
                      </a:r>
                    </a:p>
                  </a:txBody>
                  <a:tcPr/>
                </a:tc>
                <a:tc>
                  <a:txBody>
                    <a:bodyPr/>
                    <a:lstStyle/>
                    <a:p>
                      <a:r>
                        <a:rPr lang="en-US" sz="1000"/>
                        <a:t>13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72240498"/>
                  </a:ext>
                </a:extLst>
              </a:tr>
            </a:tbl>
          </a:graphicData>
        </a:graphic>
      </p:graphicFrame>
      <p:sp>
        <p:nvSpPr>
          <p:cNvPr id="4" name="Text Placeholder 3">
            <a:extLst>
              <a:ext uri="{FF2B5EF4-FFF2-40B4-BE49-F238E27FC236}">
                <a16:creationId xmlns:a16="http://schemas.microsoft.com/office/drawing/2014/main" id="{A44CF6E1-6F81-40A4-97B3-A87352DE246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961827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6480</Words>
  <Application>Microsoft Office PowerPoint</Application>
  <PresentationFormat>On-screen Show (4:3)</PresentationFormat>
  <Paragraphs>1524</Paragraphs>
  <Slides>72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72</vt:i4>
      </vt:variant>
    </vt:vector>
  </HeadingPairs>
  <TitlesOfParts>
    <vt:vector size="75"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7</vt:lpstr>
      <vt:lpstr>Facebook Published Posts Table | All Pages - 2 of 7</vt:lpstr>
      <vt:lpstr>Facebook Published Posts Table | All Pages - 3 of 7</vt:lpstr>
      <vt:lpstr>Facebook Published Posts Table | All Pages - 4 of 7</vt:lpstr>
      <vt:lpstr>Facebook Published Posts Table | All Pages - 5 of 7</vt:lpstr>
      <vt:lpstr>Facebook Published Posts Table | All Pages - 6 of 7</vt:lpstr>
      <vt:lpstr>Facebook Published Posts Table | All Pages - 7 of 7</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2020-09-30T13:53:21Z</dcterms:created>
  <dcterms:modified xsi:type="dcterms:W3CDTF">2020-09-30T13:56:18Z</dcterms:modified>
</cp:coreProperties>
</file>