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 id="299"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4" r:id="rId56"/>
    <p:sldId id="315" r:id="rId57"/>
    <p:sldId id="316" r:id="rId58"/>
    <p:sldId id="317" r:id="rId59"/>
    <p:sldId id="318" r:id="rId60"/>
    <p:sldId id="319" r:id="rId61"/>
    <p:sldId id="320" r:id="rId62"/>
    <p:sldId id="321" r:id="rId63"/>
  </p:sldIdLst>
  <p:sldSz cx="9144000" cy="6858000" type="screen4x3"/>
  <p:notesSz cx="6858000" cy="9144000"/>
  <p:embeddedFontLst>
    <p:embeddedFont>
      <p:font typeface="Calibri" panose="020F0502020204030204" pitchFamily="34" charset="0"/>
      <p:regular r:id="rId64"/>
      <p:bold r:id="rId65"/>
      <p:italic r:id="rId66"/>
      <p:bold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numCache>
            </c:numRef>
          </c:val>
          <c:smooth val="0"/>
          <c:extLst>
            <c:ext xmlns:c16="http://schemas.microsoft.com/office/drawing/2014/chart" uri="{C3380CC4-5D6E-409C-BE32-E72D297353CC}">
              <c16:uniqueId val="{00000000-7C89-488F-8D22-822CFBEB1C68}"/>
            </c:ext>
          </c:extLst>
        </c:ser>
        <c:dLbls>
          <c:showLegendKey val="0"/>
          <c:showVal val="0"/>
          <c:showCatName val="0"/>
          <c:showSerName val="0"/>
          <c:showPercent val="0"/>
          <c:showBubbleSize val="0"/>
        </c:dLbls>
        <c:smooth val="0"/>
        <c:axId val="62943360"/>
        <c:axId val="62945000"/>
      </c:lineChart>
      <c:dateAx>
        <c:axId val="6294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5000"/>
        <c:crosses val="autoZero"/>
        <c:auto val="1"/>
        <c:lblOffset val="100"/>
        <c:baseTimeUnit val="days"/>
      </c:dateAx>
      <c:valAx>
        <c:axId val="6294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numCache>
            </c:numRef>
          </c:val>
          <c:smooth val="0"/>
          <c:extLst>
            <c:ext xmlns:c16="http://schemas.microsoft.com/office/drawing/2014/chart" uri="{C3380CC4-5D6E-409C-BE32-E72D297353CC}">
              <c16:uniqueId val="{00000000-75A6-478D-9B07-C218BCBFBC45}"/>
            </c:ext>
          </c:extLst>
        </c:ser>
        <c:dLbls>
          <c:showLegendKey val="0"/>
          <c:showVal val="0"/>
          <c:showCatName val="0"/>
          <c:showSerName val="0"/>
          <c:showPercent val="0"/>
          <c:showBubbleSize val="0"/>
        </c:dLbls>
        <c:smooth val="0"/>
        <c:axId val="62948936"/>
        <c:axId val="62949264"/>
      </c:lineChart>
      <c:dateAx>
        <c:axId val="6294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9264"/>
        <c:crosses val="autoZero"/>
        <c:auto val="1"/>
        <c:lblOffset val="100"/>
        <c:baseTimeUnit val="days"/>
      </c:dateAx>
      <c:valAx>
        <c:axId val="6294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numCache>
            </c:numRef>
          </c:val>
          <c:smooth val="0"/>
          <c:extLst>
            <c:ext xmlns:c16="http://schemas.microsoft.com/office/drawing/2014/chart" uri="{C3380CC4-5D6E-409C-BE32-E72D297353CC}">
              <c16:uniqueId val="{00000000-DCCE-4A17-B023-78BFE83B1F65}"/>
            </c:ext>
          </c:extLst>
        </c:ser>
        <c:dLbls>
          <c:showLegendKey val="0"/>
          <c:showVal val="0"/>
          <c:showCatName val="0"/>
          <c:showSerName val="0"/>
          <c:showPercent val="0"/>
          <c:showBubbleSize val="0"/>
        </c:dLbls>
        <c:smooth val="0"/>
        <c:axId val="330323488"/>
        <c:axId val="330325456"/>
      </c:lineChart>
      <c:dateAx>
        <c:axId val="33032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25456"/>
        <c:crosses val="autoZero"/>
        <c:auto val="1"/>
        <c:lblOffset val="100"/>
        <c:baseTimeUnit val="days"/>
      </c:dateAx>
      <c:valAx>
        <c:axId val="33032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2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16871</c:v>
                </c:pt>
                <c:pt idx="1">
                  <c:v>25478</c:v>
                </c:pt>
                <c:pt idx="2">
                  <c:v>250</c:v>
                </c:pt>
              </c:numCache>
            </c:numRef>
          </c:val>
          <c:extLst>
            <c:ext xmlns:c16="http://schemas.microsoft.com/office/drawing/2014/chart" uri="{C3380CC4-5D6E-409C-BE32-E72D297353CC}">
              <c16:uniqueId val="{00000000-1B3C-485D-8B93-2F84620D6C6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649</c:v>
                </c:pt>
                <c:pt idx="1">
                  <c:v>5759</c:v>
                </c:pt>
                <c:pt idx="2">
                  <c:v>19503</c:v>
                </c:pt>
                <c:pt idx="3">
                  <c:v>11405</c:v>
                </c:pt>
                <c:pt idx="4">
                  <c:v>3763</c:v>
                </c:pt>
                <c:pt idx="5">
                  <c:v>1100</c:v>
                </c:pt>
                <c:pt idx="6">
                  <c:v>420</c:v>
                </c:pt>
              </c:numCache>
            </c:numRef>
          </c:val>
          <c:extLst>
            <c:ext xmlns:c16="http://schemas.microsoft.com/office/drawing/2014/chart" uri="{C3380CC4-5D6E-409C-BE32-E72D297353CC}">
              <c16:uniqueId val="{00000000-477E-452A-BF09-9D231FBA30D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6</c:v>
                </c:pt>
              </c:numCache>
            </c:numRef>
          </c:val>
          <c:extLst>
            <c:ext xmlns:c16="http://schemas.microsoft.com/office/drawing/2014/chart" uri="{C3380CC4-5D6E-409C-BE32-E72D297353CC}">
              <c16:uniqueId val="{00000000-EF0E-4BB7-BEAB-3B7194118577}"/>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34</c:v>
                </c:pt>
              </c:numCache>
            </c:numRef>
          </c:val>
          <c:extLst>
            <c:ext xmlns:c16="http://schemas.microsoft.com/office/drawing/2014/chart" uri="{C3380CC4-5D6E-409C-BE32-E72D297353CC}">
              <c16:uniqueId val="{00000001-EF0E-4BB7-BEAB-3B7194118577}"/>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EF0E-4BB7-BEAB-3B7194118577}"/>
            </c:ext>
          </c:extLst>
        </c:ser>
        <c:dLbls>
          <c:showLegendKey val="0"/>
          <c:showVal val="0"/>
          <c:showCatName val="0"/>
          <c:showSerName val="0"/>
          <c:showPercent val="0"/>
          <c:showBubbleSize val="0"/>
        </c:dLbls>
        <c:gapWidth val="219"/>
        <c:overlap val="-27"/>
        <c:axId val="330315616"/>
        <c:axId val="330312992"/>
      </c:barChart>
      <c:catAx>
        <c:axId val="33031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2992"/>
        <c:crosses val="autoZero"/>
        <c:auto val="1"/>
        <c:lblAlgn val="ctr"/>
        <c:lblOffset val="100"/>
        <c:noMultiLvlLbl val="0"/>
      </c:catAx>
      <c:valAx>
        <c:axId val="33031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numCache>
            </c:numRef>
          </c:val>
          <c:smooth val="0"/>
          <c:extLst>
            <c:ext xmlns:c16="http://schemas.microsoft.com/office/drawing/2014/chart" uri="{C3380CC4-5D6E-409C-BE32-E72D297353CC}">
              <c16:uniqueId val="{00000000-F698-44F5-9EDE-D8D1C30EC820}"/>
            </c:ext>
          </c:extLst>
        </c:ser>
        <c:dLbls>
          <c:showLegendKey val="0"/>
          <c:showVal val="0"/>
          <c:showCatName val="0"/>
          <c:showSerName val="0"/>
          <c:showPercent val="0"/>
          <c:showBubbleSize val="0"/>
        </c:dLbls>
        <c:smooth val="0"/>
        <c:axId val="440094368"/>
        <c:axId val="440087480"/>
      </c:lineChart>
      <c:dateAx>
        <c:axId val="44009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87480"/>
        <c:crosses val="autoZero"/>
        <c:auto val="1"/>
        <c:lblOffset val="100"/>
        <c:baseTimeUnit val="days"/>
      </c:dateAx>
      <c:valAx>
        <c:axId val="44008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9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numCache>
            </c:numRef>
          </c:val>
          <c:smooth val="0"/>
          <c:extLst>
            <c:ext xmlns:c16="http://schemas.microsoft.com/office/drawing/2014/chart" uri="{C3380CC4-5D6E-409C-BE32-E72D297353CC}">
              <c16:uniqueId val="{00000000-6F16-40FD-829B-3B9D9C642800}"/>
            </c:ext>
          </c:extLst>
        </c:ser>
        <c:dLbls>
          <c:showLegendKey val="0"/>
          <c:showVal val="0"/>
          <c:showCatName val="0"/>
          <c:showSerName val="0"/>
          <c:showPercent val="0"/>
          <c:showBubbleSize val="0"/>
        </c:dLbls>
        <c:smooth val="0"/>
        <c:axId val="440089120"/>
        <c:axId val="440095352"/>
      </c:lineChart>
      <c:dateAx>
        <c:axId val="44008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95352"/>
        <c:crosses val="autoZero"/>
        <c:auto val="1"/>
        <c:lblOffset val="100"/>
        <c:baseTimeUnit val="days"/>
      </c:dateAx>
      <c:valAx>
        <c:axId val="44009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8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numCache>
            </c:numRef>
          </c:val>
          <c:smooth val="0"/>
          <c:extLst>
            <c:ext xmlns:c16="http://schemas.microsoft.com/office/drawing/2014/chart" uri="{C3380CC4-5D6E-409C-BE32-E72D297353CC}">
              <c16:uniqueId val="{00000000-2C50-45A4-A890-434C33B284A9}"/>
            </c:ext>
          </c:extLst>
        </c:ser>
        <c:dLbls>
          <c:showLegendKey val="0"/>
          <c:showVal val="0"/>
          <c:showCatName val="0"/>
          <c:showSerName val="0"/>
          <c:showPercent val="0"/>
          <c:showBubbleSize val="0"/>
        </c:dLbls>
        <c:smooth val="0"/>
        <c:axId val="440091416"/>
        <c:axId val="440093384"/>
      </c:lineChart>
      <c:dateAx>
        <c:axId val="44009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93384"/>
        <c:crosses val="autoZero"/>
        <c:auto val="1"/>
        <c:lblOffset val="100"/>
        <c:baseTimeUnit val="days"/>
      </c:dateAx>
      <c:valAx>
        <c:axId val="44009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9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1742</c:v>
                </c:pt>
                <c:pt idx="3">
                  <c:v>936</c:v>
                </c:pt>
                <c:pt idx="4">
                  <c:v>307</c:v>
                </c:pt>
                <c:pt idx="5">
                  <c:v>133</c:v>
                </c:pt>
                <c:pt idx="6">
                  <c:v>37</c:v>
                </c:pt>
              </c:numCache>
            </c:numRef>
          </c:val>
          <c:extLst>
            <c:ext xmlns:c16="http://schemas.microsoft.com/office/drawing/2014/chart" uri="{C3380CC4-5D6E-409C-BE32-E72D297353CC}">
              <c16:uniqueId val="{00000000-E3A9-4EA9-B435-4613A3A8C95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388</c:v>
                </c:pt>
                <c:pt idx="3">
                  <c:v>288</c:v>
                </c:pt>
                <c:pt idx="4">
                  <c:v>126</c:v>
                </c:pt>
                <c:pt idx="5">
                  <c:v>38</c:v>
                </c:pt>
                <c:pt idx="6">
                  <c:v>17</c:v>
                </c:pt>
              </c:numCache>
            </c:numRef>
          </c:val>
          <c:extLst>
            <c:ext xmlns:c16="http://schemas.microsoft.com/office/drawing/2014/chart" uri="{C3380CC4-5D6E-409C-BE32-E72D297353CC}">
              <c16:uniqueId val="{00000001-E3A9-4EA9-B435-4613A3A8C950}"/>
            </c:ext>
          </c:extLst>
        </c:ser>
        <c:dLbls>
          <c:showLegendKey val="0"/>
          <c:showVal val="0"/>
          <c:showCatName val="0"/>
          <c:showSerName val="0"/>
          <c:showPercent val="0"/>
          <c:showBubbleSize val="0"/>
        </c:dLbls>
        <c:gapWidth val="219"/>
        <c:overlap val="-27"/>
        <c:axId val="440040248"/>
        <c:axId val="440037952"/>
      </c:barChart>
      <c:catAx>
        <c:axId val="44004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37952"/>
        <c:crosses val="autoZero"/>
        <c:auto val="1"/>
        <c:lblAlgn val="ctr"/>
        <c:lblOffset val="100"/>
        <c:noMultiLvlLbl val="0"/>
      </c:catAx>
      <c:valAx>
        <c:axId val="44003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4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45-54</c:v>
                </c:pt>
                <c:pt idx="3">
                  <c:v>65+</c:v>
                </c:pt>
                <c:pt idx="4">
                  <c:v>35-44</c:v>
                </c:pt>
                <c:pt idx="5">
                  <c:v>13-17</c:v>
                </c:pt>
                <c:pt idx="6">
                  <c:v>55-64</c:v>
                </c:pt>
              </c:strCache>
            </c:strRef>
          </c:cat>
          <c:val>
            <c:numRef>
              <c:f>Sheet1!$A$2:$G$2</c:f>
              <c:numCache>
                <c:formatCode>General</c:formatCode>
                <c:ptCount val="7"/>
                <c:pt idx="0">
                  <c:v>2133</c:v>
                </c:pt>
                <c:pt idx="1">
                  <c:v>179</c:v>
                </c:pt>
                <c:pt idx="2">
                  <c:v>439</c:v>
                </c:pt>
                <c:pt idx="3">
                  <c:v>54</c:v>
                </c:pt>
                <c:pt idx="4">
                  <c:v>1231</c:v>
                </c:pt>
                <c:pt idx="5">
                  <c:v>6</c:v>
                </c:pt>
                <c:pt idx="6">
                  <c:v>173</c:v>
                </c:pt>
              </c:numCache>
            </c:numRef>
          </c:val>
          <c:extLst>
            <c:ext xmlns:c16="http://schemas.microsoft.com/office/drawing/2014/chart" uri="{C3380CC4-5D6E-409C-BE32-E72D297353CC}">
              <c16:uniqueId val="{00000000-4BB9-47C2-9E42-35475AC6AF4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5</c:v>
                </c:pt>
                <c:pt idx="1">
                  <c:v>1</c:v>
                </c:pt>
                <c:pt idx="2">
                  <c:v>4</c:v>
                </c:pt>
              </c:numCache>
            </c:numRef>
          </c:val>
          <c:extLst>
            <c:ext xmlns:c16="http://schemas.microsoft.com/office/drawing/2014/chart" uri="{C3380CC4-5D6E-409C-BE32-E72D297353CC}">
              <c16:uniqueId val="{00000000-997D-4BC3-9A81-103CF750C1C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3.3250414078674999</c:v>
                </c:pt>
                <c:pt idx="1">
                  <c:v>3.4482758620689702</c:v>
                </c:pt>
                <c:pt idx="2">
                  <c:v>2.2369140091966599</c:v>
                </c:pt>
              </c:numCache>
            </c:numRef>
          </c:val>
          <c:extLst>
            <c:ext xmlns:c16="http://schemas.microsoft.com/office/drawing/2014/chart" uri="{C3380CC4-5D6E-409C-BE32-E72D297353CC}">
              <c16:uniqueId val="{00000000-FA5B-4FC7-BC5A-E5F1A25FD1B3}"/>
            </c:ext>
          </c:extLst>
        </c:ser>
        <c:dLbls>
          <c:showLegendKey val="0"/>
          <c:showVal val="0"/>
          <c:showCatName val="0"/>
          <c:showSerName val="0"/>
          <c:showPercent val="0"/>
          <c:showBubbleSize val="0"/>
        </c:dLbls>
        <c:gapWidth val="219"/>
        <c:overlap val="-27"/>
        <c:axId val="440051400"/>
        <c:axId val="440049760"/>
      </c:barChart>
      <c:catAx>
        <c:axId val="4400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49760"/>
        <c:crosses val="autoZero"/>
        <c:auto val="1"/>
        <c:lblAlgn val="ctr"/>
        <c:lblOffset val="100"/>
        <c:noMultiLvlLbl val="0"/>
      </c:catAx>
      <c:valAx>
        <c:axId val="44004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5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0AE-4669-846D-EDA506D7B86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0AE-4669-846D-EDA506D7B86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90AE-4669-846D-EDA506D7B86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90AE-4669-846D-EDA506D7B86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90AE-4669-846D-EDA506D7B864}"/>
            </c:ext>
          </c:extLst>
        </c:ser>
        <c:dLbls>
          <c:showLegendKey val="0"/>
          <c:showVal val="0"/>
          <c:showCatName val="0"/>
          <c:showSerName val="0"/>
          <c:showPercent val="0"/>
          <c:showBubbleSize val="0"/>
        </c:dLbls>
        <c:gapWidth val="150"/>
        <c:overlap val="100"/>
        <c:axId val="442940544"/>
        <c:axId val="442941856"/>
      </c:barChart>
      <c:catAx>
        <c:axId val="44294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41856"/>
        <c:crosses val="autoZero"/>
        <c:auto val="1"/>
        <c:lblAlgn val="ctr"/>
        <c:lblOffset val="100"/>
        <c:noMultiLvlLbl val="0"/>
      </c:catAx>
      <c:valAx>
        <c:axId val="442941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4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F64-4365-AACE-48ED7EFE8D13}"/>
            </c:ext>
          </c:extLst>
        </c:ser>
        <c:dLbls>
          <c:showLegendKey val="0"/>
          <c:showVal val="0"/>
          <c:showCatName val="0"/>
          <c:showSerName val="0"/>
          <c:showPercent val="0"/>
          <c:showBubbleSize val="0"/>
        </c:dLbls>
        <c:gapWidth val="219"/>
        <c:overlap val="-27"/>
        <c:axId val="442939232"/>
        <c:axId val="442933984"/>
      </c:barChart>
      <c:catAx>
        <c:axId val="4429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33984"/>
        <c:crosses val="autoZero"/>
        <c:auto val="1"/>
        <c:lblAlgn val="ctr"/>
        <c:lblOffset val="100"/>
        <c:noMultiLvlLbl val="0"/>
      </c:catAx>
      <c:valAx>
        <c:axId val="44293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3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416B-4596-A936-D486E15B215F}"/>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416B-4596-A936-D486E15B215F}"/>
            </c:ext>
          </c:extLst>
        </c:ser>
        <c:dLbls>
          <c:showLegendKey val="0"/>
          <c:showVal val="0"/>
          <c:showCatName val="0"/>
          <c:showSerName val="0"/>
          <c:showPercent val="0"/>
          <c:showBubbleSize val="0"/>
        </c:dLbls>
        <c:gapWidth val="219"/>
        <c:overlap val="-27"/>
        <c:axId val="442953336"/>
        <c:axId val="442953008"/>
      </c:barChart>
      <c:catAx>
        <c:axId val="44295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3008"/>
        <c:crosses val="autoZero"/>
        <c:auto val="1"/>
        <c:lblAlgn val="ctr"/>
        <c:lblOffset val="100"/>
        <c:noMultiLvlLbl val="0"/>
      </c:catAx>
      <c:valAx>
        <c:axId val="44295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16C-4069-97FC-B73A85FEDF9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16C-4069-97FC-B73A85FEDF9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F16C-4069-97FC-B73A85FEDF9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F16C-4069-97FC-B73A85FEDF9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F16C-4069-97FC-B73A85FEDF94}"/>
            </c:ext>
          </c:extLst>
        </c:ser>
        <c:dLbls>
          <c:showLegendKey val="0"/>
          <c:showVal val="0"/>
          <c:showCatName val="0"/>
          <c:showSerName val="0"/>
          <c:showPercent val="0"/>
          <c:showBubbleSize val="0"/>
        </c:dLbls>
        <c:gapWidth val="150"/>
        <c:overlap val="100"/>
        <c:axId val="442947432"/>
        <c:axId val="442951368"/>
      </c:barChart>
      <c:catAx>
        <c:axId val="44294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1368"/>
        <c:crosses val="autoZero"/>
        <c:auto val="1"/>
        <c:lblAlgn val="ctr"/>
        <c:lblOffset val="100"/>
        <c:noMultiLvlLbl val="0"/>
      </c:catAx>
      <c:valAx>
        <c:axId val="442951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4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2A5E-425A-9474-5DBC1454C9BA}"/>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2A5E-425A-9474-5DBC1454C9BA}"/>
            </c:ext>
          </c:extLst>
        </c:ser>
        <c:dLbls>
          <c:showLegendKey val="0"/>
          <c:showVal val="0"/>
          <c:showCatName val="0"/>
          <c:showSerName val="0"/>
          <c:showPercent val="0"/>
          <c:showBubbleSize val="0"/>
        </c:dLbls>
        <c:gapWidth val="150"/>
        <c:overlap val="100"/>
        <c:axId val="442963832"/>
        <c:axId val="442961536"/>
      </c:barChart>
      <c:catAx>
        <c:axId val="44296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61536"/>
        <c:crosses val="autoZero"/>
        <c:auto val="1"/>
        <c:lblAlgn val="ctr"/>
        <c:lblOffset val="100"/>
        <c:noMultiLvlLbl val="0"/>
      </c:catAx>
      <c:valAx>
        <c:axId val="442961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6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numCache>
            </c:numRef>
          </c:val>
          <c:smooth val="0"/>
          <c:extLst>
            <c:ext xmlns:c16="http://schemas.microsoft.com/office/drawing/2014/chart" uri="{C3380CC4-5D6E-409C-BE32-E72D297353CC}">
              <c16:uniqueId val="{00000000-DF8E-490F-9EB5-BF125077E986}"/>
            </c:ext>
          </c:extLst>
        </c:ser>
        <c:dLbls>
          <c:showLegendKey val="0"/>
          <c:showVal val="0"/>
          <c:showCatName val="0"/>
          <c:showSerName val="0"/>
          <c:showPercent val="0"/>
          <c:showBubbleSize val="0"/>
        </c:dLbls>
        <c:smooth val="0"/>
        <c:axId val="442962520"/>
        <c:axId val="442954320"/>
      </c:lineChart>
      <c:dateAx>
        <c:axId val="44296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4320"/>
        <c:crosses val="autoZero"/>
        <c:auto val="1"/>
        <c:lblOffset val="100"/>
        <c:baseTimeUnit val="days"/>
      </c:dateAx>
      <c:valAx>
        <c:axId val="44295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6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8E67-7334-434F-9F20-05E503F43869}"/>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53CEBD3A-0FE1-4F97-9517-2C484394E196}"/>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3677256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8627-44B8-474B-86FF-960C6A70728B}"/>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D9F44EFB-18EF-493B-9399-3FAD9C22BFF6}"/>
              </a:ext>
            </a:extLst>
          </p:cNvPr>
          <p:cNvGraphicFramePr>
            <a:graphicFrameLocks noGrp="1"/>
          </p:cNvGraphicFramePr>
          <p:nvPr>
            <p:ph type="tbl" sz="quarter" idx="13"/>
            <p:extLst>
              <p:ext uri="{D42A27DB-BD31-4B8C-83A1-F6EECF244321}">
                <p14:modId xmlns:p14="http://schemas.microsoft.com/office/powerpoint/2010/main" val="61725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8050505"/>
                    </a:ext>
                  </a:extLst>
                </a:gridCol>
                <a:gridCol w="1316736">
                  <a:extLst>
                    <a:ext uri="{9D8B030D-6E8A-4147-A177-3AD203B41FA5}">
                      <a16:colId xmlns:a16="http://schemas.microsoft.com/office/drawing/2014/main" val="2445881346"/>
                    </a:ext>
                  </a:extLst>
                </a:gridCol>
                <a:gridCol w="1316736">
                  <a:extLst>
                    <a:ext uri="{9D8B030D-6E8A-4147-A177-3AD203B41FA5}">
                      <a16:colId xmlns:a16="http://schemas.microsoft.com/office/drawing/2014/main" val="3596699569"/>
                    </a:ext>
                  </a:extLst>
                </a:gridCol>
                <a:gridCol w="1316736">
                  <a:extLst>
                    <a:ext uri="{9D8B030D-6E8A-4147-A177-3AD203B41FA5}">
                      <a16:colId xmlns:a16="http://schemas.microsoft.com/office/drawing/2014/main" val="3307475136"/>
                    </a:ext>
                  </a:extLst>
                </a:gridCol>
                <a:gridCol w="1316736">
                  <a:extLst>
                    <a:ext uri="{9D8B030D-6E8A-4147-A177-3AD203B41FA5}">
                      <a16:colId xmlns:a16="http://schemas.microsoft.com/office/drawing/2014/main" val="2444111264"/>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204672567"/>
                  </a:ext>
                </a:extLst>
              </a:tr>
              <a:tr h="370840">
                <a:tc>
                  <a:txBody>
                    <a:bodyPr/>
                    <a:lstStyle/>
                    <a:p>
                      <a:r>
                        <a:rPr lang="en-US" sz="1000"/>
                        <a:t>Instagram</a:t>
                      </a:r>
                    </a:p>
                  </a:txBody>
                  <a:tcPr/>
                </a:tc>
                <a:tc>
                  <a:txBody>
                    <a:bodyPr/>
                    <a:lstStyle/>
                    <a:p>
                      <a:r>
                        <a:rPr lang="en-US" sz="1000"/>
                        <a:t>1199</a:t>
                      </a:r>
                    </a:p>
                  </a:txBody>
                  <a:tcPr/>
                </a:tc>
                <a:tc>
                  <a:txBody>
                    <a:bodyPr/>
                    <a:lstStyle/>
                    <a:p>
                      <a:r>
                        <a:rPr lang="en-US" sz="1000"/>
                        <a:t>445483</a:t>
                      </a:r>
                    </a:p>
                  </a:txBody>
                  <a:tcPr/>
                </a:tc>
                <a:tc>
                  <a:txBody>
                    <a:bodyPr/>
                    <a:lstStyle/>
                    <a:p>
                      <a:r>
                        <a:rPr lang="en-US" sz="1000"/>
                        <a:t>3726874</a:t>
                      </a:r>
                    </a:p>
                  </a:txBody>
                  <a:tcPr/>
                </a:tc>
                <a:tc>
                  <a:txBody>
                    <a:bodyPr/>
                    <a:lstStyle/>
                    <a:p>
                      <a:r>
                        <a:rPr lang="en-US" sz="1000"/>
                        <a:t>0.69192036006584</a:t>
                      </a:r>
                    </a:p>
                  </a:txBody>
                  <a:tcPr/>
                </a:tc>
                <a:extLst>
                  <a:ext uri="{0D108BD9-81ED-4DB2-BD59-A6C34878D82A}">
                    <a16:rowId xmlns:a16="http://schemas.microsoft.com/office/drawing/2014/main" val="617159625"/>
                  </a:ext>
                </a:extLst>
              </a:tr>
              <a:tr h="370840">
                <a:tc>
                  <a:txBody>
                    <a:bodyPr/>
                    <a:lstStyle/>
                    <a:p>
                      <a:r>
                        <a:rPr lang="en-US" sz="1000"/>
                        <a:t>YouTube</a:t>
                      </a:r>
                    </a:p>
                  </a:txBody>
                  <a:tcPr/>
                </a:tc>
                <a:tc>
                  <a:txBody>
                    <a:bodyPr/>
                    <a:lstStyle/>
                    <a:p>
                      <a:r>
                        <a:rPr lang="en-US" sz="1000"/>
                        <a:t>6</a:t>
                      </a:r>
                    </a:p>
                  </a:txBody>
                  <a:tcPr/>
                </a:tc>
                <a:tc>
                  <a:txBody>
                    <a:bodyPr/>
                    <a:lstStyle/>
                    <a:p>
                      <a:r>
                        <a:rPr lang="en-US" sz="1000"/>
                        <a:t>n/a</a:t>
                      </a:r>
                    </a:p>
                  </a:txBody>
                  <a:tcPr/>
                </a:tc>
                <a:tc>
                  <a:txBody>
                    <a:bodyPr/>
                    <a:lstStyle/>
                    <a:p>
                      <a:r>
                        <a:rPr lang="en-US" sz="1000"/>
                        <a:t>554</a:t>
                      </a:r>
                    </a:p>
                  </a:txBody>
                  <a:tcPr/>
                </a:tc>
                <a:tc>
                  <a:txBody>
                    <a:bodyPr/>
                    <a:lstStyle/>
                    <a:p>
                      <a:r>
                        <a:rPr lang="en-US" sz="1000"/>
                        <a:t>n/a</a:t>
                      </a:r>
                    </a:p>
                  </a:txBody>
                  <a:tcPr/>
                </a:tc>
                <a:extLst>
                  <a:ext uri="{0D108BD9-81ED-4DB2-BD59-A6C34878D82A}">
                    <a16:rowId xmlns:a16="http://schemas.microsoft.com/office/drawing/2014/main" val="2138657548"/>
                  </a:ext>
                </a:extLst>
              </a:tr>
              <a:tr h="370840">
                <a:tc>
                  <a:txBody>
                    <a:bodyPr/>
                    <a:lstStyle/>
                    <a:p>
                      <a:r>
                        <a:rPr lang="en-US" sz="1000"/>
                        <a:t>Facebook</a:t>
                      </a:r>
                    </a:p>
                  </a:txBody>
                  <a:tcPr/>
                </a:tc>
                <a:tc>
                  <a:txBody>
                    <a:bodyPr/>
                    <a:lstStyle/>
                    <a:p>
                      <a:r>
                        <a:rPr lang="en-US" sz="1000"/>
                        <a:t>5</a:t>
                      </a:r>
                    </a:p>
                  </a:txBody>
                  <a:tcPr/>
                </a:tc>
                <a:tc>
                  <a:txBody>
                    <a:bodyPr/>
                    <a:lstStyle/>
                    <a:p>
                      <a:r>
                        <a:rPr lang="en-US" sz="1000"/>
                        <a:t>589781</a:t>
                      </a:r>
                    </a:p>
                  </a:txBody>
                  <a:tcPr/>
                </a:tc>
                <a:tc>
                  <a:txBody>
                    <a:bodyPr/>
                    <a:lstStyle/>
                    <a:p>
                      <a:r>
                        <a:rPr lang="en-US" sz="1000"/>
                        <a:t>2965552</a:t>
                      </a:r>
                    </a:p>
                  </a:txBody>
                  <a:tcPr/>
                </a:tc>
                <a:tc>
                  <a:txBody>
                    <a:bodyPr/>
                    <a:lstStyle/>
                    <a:p>
                      <a:r>
                        <a:rPr lang="en-US" sz="1000"/>
                        <a:t>1.9529282903315</a:t>
                      </a:r>
                    </a:p>
                  </a:txBody>
                  <a:tcPr/>
                </a:tc>
                <a:extLst>
                  <a:ext uri="{0D108BD9-81ED-4DB2-BD59-A6C34878D82A}">
                    <a16:rowId xmlns:a16="http://schemas.microsoft.com/office/drawing/2014/main" val="835228374"/>
                  </a:ext>
                </a:extLst>
              </a:tr>
              <a:tr h="370840">
                <a:tc>
                  <a:txBody>
                    <a:bodyPr/>
                    <a:lstStyle/>
                    <a:p>
                      <a:r>
                        <a:rPr lang="en-US" sz="1000"/>
                        <a:t>Twitter</a:t>
                      </a:r>
                    </a:p>
                  </a:txBody>
                  <a:tcPr/>
                </a:tc>
                <a:tc>
                  <a:txBody>
                    <a:bodyPr/>
                    <a:lstStyle/>
                    <a:p>
                      <a:r>
                        <a:rPr lang="en-US" sz="1000"/>
                        <a:t>5</a:t>
                      </a:r>
                    </a:p>
                  </a:txBody>
                  <a:tcPr/>
                </a:tc>
                <a:tc>
                  <a:txBody>
                    <a:bodyPr/>
                    <a:lstStyle/>
                    <a:p>
                      <a:r>
                        <a:rPr lang="en-US" sz="1000"/>
                        <a:t>n/a</a:t>
                      </a:r>
                    </a:p>
                  </a:txBody>
                  <a:tcPr/>
                </a:tc>
                <a:tc>
                  <a:txBody>
                    <a:bodyPr/>
                    <a:lstStyle/>
                    <a:p>
                      <a:r>
                        <a:rPr lang="en-US" sz="1000"/>
                        <a:t>245</a:t>
                      </a:r>
                    </a:p>
                  </a:txBody>
                  <a:tcPr/>
                </a:tc>
                <a:tc>
                  <a:txBody>
                    <a:bodyPr/>
                    <a:lstStyle/>
                    <a:p>
                      <a:r>
                        <a:rPr lang="en-US" sz="1000"/>
                        <a:t>3.0642</a:t>
                      </a:r>
                    </a:p>
                  </a:txBody>
                  <a:tcPr/>
                </a:tc>
                <a:extLst>
                  <a:ext uri="{0D108BD9-81ED-4DB2-BD59-A6C34878D82A}">
                    <a16:rowId xmlns:a16="http://schemas.microsoft.com/office/drawing/2014/main" val="1931164884"/>
                  </a:ext>
                </a:extLst>
              </a:tr>
            </a:tbl>
          </a:graphicData>
        </a:graphic>
      </p:graphicFrame>
      <p:sp>
        <p:nvSpPr>
          <p:cNvPr id="4" name="Text Placeholder 3">
            <a:extLst>
              <a:ext uri="{FF2B5EF4-FFF2-40B4-BE49-F238E27FC236}">
                <a16:creationId xmlns:a16="http://schemas.microsoft.com/office/drawing/2014/main" id="{B5DACA57-53B5-40A5-B5FF-BF10CCFCC04D}"/>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36809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E47BC-CCA0-458A-BCB6-B25957D4E221}"/>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2D343FDF-209C-4C34-A4DB-DB661A9CF6B2}"/>
              </a:ext>
            </a:extLst>
          </p:cNvPr>
          <p:cNvGraphicFramePr>
            <a:graphicFrameLocks noGrp="1"/>
          </p:cNvGraphicFramePr>
          <p:nvPr>
            <p:ph type="tbl" sz="quarter" idx="13"/>
            <p:extLst>
              <p:ext uri="{D42A27DB-BD31-4B8C-83A1-F6EECF244321}">
                <p14:modId xmlns:p14="http://schemas.microsoft.com/office/powerpoint/2010/main" val="2318108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6538316"/>
                    </a:ext>
                  </a:extLst>
                </a:gridCol>
                <a:gridCol w="1316736">
                  <a:extLst>
                    <a:ext uri="{9D8B030D-6E8A-4147-A177-3AD203B41FA5}">
                      <a16:colId xmlns:a16="http://schemas.microsoft.com/office/drawing/2014/main" val="4003145286"/>
                    </a:ext>
                  </a:extLst>
                </a:gridCol>
                <a:gridCol w="1316736">
                  <a:extLst>
                    <a:ext uri="{9D8B030D-6E8A-4147-A177-3AD203B41FA5}">
                      <a16:colId xmlns:a16="http://schemas.microsoft.com/office/drawing/2014/main" val="1155622704"/>
                    </a:ext>
                  </a:extLst>
                </a:gridCol>
                <a:gridCol w="1316736">
                  <a:extLst>
                    <a:ext uri="{9D8B030D-6E8A-4147-A177-3AD203B41FA5}">
                      <a16:colId xmlns:a16="http://schemas.microsoft.com/office/drawing/2014/main" val="1618558394"/>
                    </a:ext>
                  </a:extLst>
                </a:gridCol>
                <a:gridCol w="1316736">
                  <a:extLst>
                    <a:ext uri="{9D8B030D-6E8A-4147-A177-3AD203B41FA5}">
                      <a16:colId xmlns:a16="http://schemas.microsoft.com/office/drawing/2014/main" val="403354551"/>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027715090"/>
                  </a:ext>
                </a:extLst>
              </a:tr>
              <a:tr h="370840">
                <a:tc>
                  <a:txBody>
                    <a:bodyPr/>
                    <a:lstStyle/>
                    <a:p>
                      <a:r>
                        <a:rPr lang="en-US" sz="1000"/>
                        <a:t>Twitter</a:t>
                      </a:r>
                    </a:p>
                  </a:txBody>
                  <a:tcPr/>
                </a:tc>
                <a:tc>
                  <a:txBody>
                    <a:bodyPr/>
                    <a:lstStyle/>
                    <a:p>
                      <a:r>
                        <a:rPr lang="en-US" sz="1000"/>
                        <a:t>6</a:t>
                      </a:r>
                    </a:p>
                  </a:txBody>
                  <a:tcPr/>
                </a:tc>
                <a:tc>
                  <a:txBody>
                    <a:bodyPr/>
                    <a:lstStyle/>
                    <a:p>
                      <a:r>
                        <a:rPr lang="en-US" sz="1000"/>
                        <a:t>12</a:t>
                      </a:r>
                    </a:p>
                  </a:txBody>
                  <a:tcPr/>
                </a:tc>
                <a:tc>
                  <a:txBody>
                    <a:bodyPr/>
                    <a:lstStyle/>
                    <a:p>
                      <a:r>
                        <a:rPr lang="en-US" sz="1000"/>
                        <a:t>7</a:t>
                      </a:r>
                    </a:p>
                  </a:txBody>
                  <a:tcPr/>
                </a:tc>
                <a:tc>
                  <a:txBody>
                    <a:bodyPr/>
                    <a:lstStyle/>
                    <a:p>
                      <a:r>
                        <a:rPr lang="en-US" sz="1000"/>
                        <a:t>0.1055 %</a:t>
                      </a:r>
                    </a:p>
                  </a:txBody>
                  <a:tcPr/>
                </a:tc>
                <a:extLst>
                  <a:ext uri="{0D108BD9-81ED-4DB2-BD59-A6C34878D82A}">
                    <a16:rowId xmlns:a16="http://schemas.microsoft.com/office/drawing/2014/main" val="3734926259"/>
                  </a:ext>
                </a:extLst>
              </a:tr>
              <a:tr h="370840">
                <a:tc>
                  <a:txBody>
                    <a:bodyPr/>
                    <a:lstStyle/>
                    <a:p>
                      <a:r>
                        <a:rPr lang="en-US" sz="1000"/>
                        <a:t>Facebook</a:t>
                      </a:r>
                    </a:p>
                  </a:txBody>
                  <a:tcPr/>
                </a:tc>
                <a:tc>
                  <a:txBody>
                    <a:bodyPr/>
                    <a:lstStyle/>
                    <a:p>
                      <a:r>
                        <a:rPr lang="en-US" sz="1000"/>
                        <a:t>8</a:t>
                      </a:r>
                    </a:p>
                  </a:txBody>
                  <a:tcPr/>
                </a:tc>
                <a:tc>
                  <a:txBody>
                    <a:bodyPr/>
                    <a:lstStyle/>
                    <a:p>
                      <a:r>
                        <a:rPr lang="en-US" sz="1000"/>
                        <a:t>10</a:t>
                      </a:r>
                    </a:p>
                  </a:txBody>
                  <a:tcPr/>
                </a:tc>
                <a:tc>
                  <a:txBody>
                    <a:bodyPr/>
                    <a:lstStyle/>
                    <a:p>
                      <a:r>
                        <a:rPr lang="en-US" sz="1000"/>
                        <a:t>17</a:t>
                      </a:r>
                    </a:p>
                  </a:txBody>
                  <a:tcPr/>
                </a:tc>
                <a:tc>
                  <a:txBody>
                    <a:bodyPr/>
                    <a:lstStyle/>
                    <a:p>
                      <a:r>
                        <a:rPr lang="en-US" sz="1000"/>
                        <a:t>0.0404 %</a:t>
                      </a:r>
                    </a:p>
                  </a:txBody>
                  <a:tcPr/>
                </a:tc>
                <a:extLst>
                  <a:ext uri="{0D108BD9-81ED-4DB2-BD59-A6C34878D82A}">
                    <a16:rowId xmlns:a16="http://schemas.microsoft.com/office/drawing/2014/main" val="3787318078"/>
                  </a:ext>
                </a:extLst>
              </a:tr>
              <a:tr h="370840">
                <a:tc>
                  <a:txBody>
                    <a:bodyPr/>
                    <a:lstStyle/>
                    <a:p>
                      <a:r>
                        <a:rPr lang="en-US" sz="1000"/>
                        <a:t>Instagram</a:t>
                      </a:r>
                    </a:p>
                  </a:txBody>
                  <a:tcPr/>
                </a:tc>
                <a:tc>
                  <a:txBody>
                    <a:bodyPr/>
                    <a:lstStyle/>
                    <a:p>
                      <a:r>
                        <a:rPr lang="en-US" sz="1000"/>
                        <a:t>1174</a:t>
                      </a:r>
                    </a:p>
                  </a:txBody>
                  <a:tcPr/>
                </a:tc>
                <a:tc>
                  <a:txBody>
                    <a:bodyPr/>
                    <a:lstStyle/>
                    <a:p>
                      <a:r>
                        <a:rPr lang="en-US" sz="1000"/>
                        <a:t>8</a:t>
                      </a:r>
                    </a:p>
                  </a:txBody>
                  <a:tcPr/>
                </a:tc>
                <a:tc>
                  <a:txBody>
                    <a:bodyPr/>
                    <a:lstStyle/>
                    <a:p>
                      <a:r>
                        <a:rPr lang="en-US" sz="1000"/>
                        <a:t>25787</a:t>
                      </a:r>
                    </a:p>
                  </a:txBody>
                  <a:tcPr/>
                </a:tc>
                <a:tc>
                  <a:txBody>
                    <a:bodyPr/>
                    <a:lstStyle/>
                    <a:p>
                      <a:r>
                        <a:rPr lang="en-US" sz="1000"/>
                        <a:t>5.5229 %</a:t>
                      </a:r>
                    </a:p>
                  </a:txBody>
                  <a:tcPr/>
                </a:tc>
                <a:extLst>
                  <a:ext uri="{0D108BD9-81ED-4DB2-BD59-A6C34878D82A}">
                    <a16:rowId xmlns:a16="http://schemas.microsoft.com/office/drawing/2014/main" val="4267041977"/>
                  </a:ext>
                </a:extLst>
              </a:tr>
              <a:tr h="370840">
                <a:tc>
                  <a:txBody>
                    <a:bodyPr/>
                    <a:lstStyle/>
                    <a:p>
                      <a:r>
                        <a:rPr lang="en-US" sz="1000"/>
                        <a:t>YouTube</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2.7523 %</a:t>
                      </a:r>
                    </a:p>
                  </a:txBody>
                  <a:tcPr/>
                </a:tc>
                <a:extLst>
                  <a:ext uri="{0D108BD9-81ED-4DB2-BD59-A6C34878D82A}">
                    <a16:rowId xmlns:a16="http://schemas.microsoft.com/office/drawing/2014/main" val="1696592402"/>
                  </a:ext>
                </a:extLst>
              </a:tr>
            </a:tbl>
          </a:graphicData>
        </a:graphic>
      </p:graphicFrame>
      <p:sp>
        <p:nvSpPr>
          <p:cNvPr id="4" name="Text Placeholder 3">
            <a:extLst>
              <a:ext uri="{FF2B5EF4-FFF2-40B4-BE49-F238E27FC236}">
                <a16:creationId xmlns:a16="http://schemas.microsoft.com/office/drawing/2014/main" id="{6974D32F-D550-4462-BB11-22E9567176CB}"/>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31084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9793-74D8-4C1F-9B44-D855B2A537FC}"/>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9DED6FDD-8560-4B51-A8ED-442741ABCFEB}"/>
              </a:ext>
            </a:extLst>
          </p:cNvPr>
          <p:cNvGraphicFramePr>
            <a:graphicFrameLocks noGrp="1"/>
          </p:cNvGraphicFramePr>
          <p:nvPr>
            <p:ph type="tbl" sz="quarter" idx="13"/>
            <p:extLst>
              <p:ext uri="{D42A27DB-BD31-4B8C-83A1-F6EECF244321}">
                <p14:modId xmlns:p14="http://schemas.microsoft.com/office/powerpoint/2010/main" val="149847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04899531"/>
                    </a:ext>
                  </a:extLst>
                </a:gridCol>
                <a:gridCol w="740664">
                  <a:extLst>
                    <a:ext uri="{9D8B030D-6E8A-4147-A177-3AD203B41FA5}">
                      <a16:colId xmlns:a16="http://schemas.microsoft.com/office/drawing/2014/main" val="1608796129"/>
                    </a:ext>
                  </a:extLst>
                </a:gridCol>
                <a:gridCol w="740664">
                  <a:extLst>
                    <a:ext uri="{9D8B030D-6E8A-4147-A177-3AD203B41FA5}">
                      <a16:colId xmlns:a16="http://schemas.microsoft.com/office/drawing/2014/main" val="798322304"/>
                    </a:ext>
                  </a:extLst>
                </a:gridCol>
                <a:gridCol w="740664">
                  <a:extLst>
                    <a:ext uri="{9D8B030D-6E8A-4147-A177-3AD203B41FA5}">
                      <a16:colId xmlns:a16="http://schemas.microsoft.com/office/drawing/2014/main" val="1727789744"/>
                    </a:ext>
                  </a:extLst>
                </a:gridCol>
                <a:gridCol w="740664">
                  <a:extLst>
                    <a:ext uri="{9D8B030D-6E8A-4147-A177-3AD203B41FA5}">
                      <a16:colId xmlns:a16="http://schemas.microsoft.com/office/drawing/2014/main" val="52363099"/>
                    </a:ext>
                  </a:extLst>
                </a:gridCol>
                <a:gridCol w="740664">
                  <a:extLst>
                    <a:ext uri="{9D8B030D-6E8A-4147-A177-3AD203B41FA5}">
                      <a16:colId xmlns:a16="http://schemas.microsoft.com/office/drawing/2014/main" val="3663995740"/>
                    </a:ext>
                  </a:extLst>
                </a:gridCol>
                <a:gridCol w="740664">
                  <a:extLst>
                    <a:ext uri="{9D8B030D-6E8A-4147-A177-3AD203B41FA5}">
                      <a16:colId xmlns:a16="http://schemas.microsoft.com/office/drawing/2014/main" val="2497483636"/>
                    </a:ext>
                  </a:extLst>
                </a:gridCol>
                <a:gridCol w="740664">
                  <a:extLst>
                    <a:ext uri="{9D8B030D-6E8A-4147-A177-3AD203B41FA5}">
                      <a16:colId xmlns:a16="http://schemas.microsoft.com/office/drawing/2014/main" val="2981601283"/>
                    </a:ext>
                  </a:extLst>
                </a:gridCol>
                <a:gridCol w="740664">
                  <a:extLst>
                    <a:ext uri="{9D8B030D-6E8A-4147-A177-3AD203B41FA5}">
                      <a16:colId xmlns:a16="http://schemas.microsoft.com/office/drawing/2014/main" val="1263819328"/>
                    </a:ext>
                  </a:extLst>
                </a:gridCol>
                <a:gridCol w="740664">
                  <a:extLst>
                    <a:ext uri="{9D8B030D-6E8A-4147-A177-3AD203B41FA5}">
                      <a16:colId xmlns:a16="http://schemas.microsoft.com/office/drawing/2014/main" val="402049496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3242708560"/>
                  </a:ext>
                </a:extLst>
              </a:tr>
              <a:tr h="370840">
                <a:tc>
                  <a:txBody>
                    <a:bodyPr/>
                    <a:lstStyle/>
                    <a:p>
                      <a:r>
                        <a:rPr lang="en-US" sz="1000"/>
                        <a:t>alsalambank_bh</a:t>
                      </a:r>
                    </a:p>
                  </a:txBody>
                  <a:tcPr/>
                </a:tc>
                <a:tc>
                  <a:txBody>
                    <a:bodyPr/>
                    <a:lstStyle/>
                    <a:p>
                      <a:r>
                        <a:rPr lang="en-US" sz="1000"/>
                        <a:t>8</a:t>
                      </a:r>
                    </a:p>
                  </a:txBody>
                  <a:tcPr/>
                </a:tc>
                <a:tc>
                  <a:txBody>
                    <a:bodyPr/>
                    <a:lstStyle/>
                    <a:p>
                      <a:r>
                        <a:rPr lang="en-US" sz="1000"/>
                        <a:t>34</a:t>
                      </a:r>
                    </a:p>
                  </a:txBody>
                  <a:tcPr/>
                </a:tc>
                <a:tc>
                  <a:txBody>
                    <a:bodyPr/>
                    <a:lstStyle/>
                    <a:p>
                      <a:r>
                        <a:rPr lang="en-US" sz="1000"/>
                        <a:t>4495</a:t>
                      </a:r>
                    </a:p>
                  </a:txBody>
                  <a:tcPr/>
                </a:tc>
                <a:tc>
                  <a:txBody>
                    <a:bodyPr/>
                    <a:lstStyle/>
                    <a:p>
                      <a:r>
                        <a:rPr lang="en-US" sz="1000"/>
                        <a:t>21292</a:t>
                      </a:r>
                    </a:p>
                  </a:txBody>
                  <a:tcPr/>
                </a:tc>
                <a:tc>
                  <a:txBody>
                    <a:bodyPr/>
                    <a:lstStyle/>
                    <a:p>
                      <a:r>
                        <a:rPr lang="en-US" sz="1000"/>
                        <a:t>109123</a:t>
                      </a:r>
                    </a:p>
                  </a:txBody>
                  <a:tcPr/>
                </a:tc>
                <a:tc>
                  <a:txBody>
                    <a:bodyPr/>
                    <a:lstStyle/>
                    <a:p>
                      <a:r>
                        <a:rPr lang="en-US" sz="1000"/>
                        <a:t>147289</a:t>
                      </a:r>
                    </a:p>
                  </a:txBody>
                  <a:tcPr/>
                </a:tc>
                <a:tc>
                  <a:txBody>
                    <a:bodyPr/>
                    <a:lstStyle/>
                    <a:p>
                      <a:r>
                        <a:rPr lang="en-US" sz="1000"/>
                        <a:t>25964</a:t>
                      </a:r>
                    </a:p>
                  </a:txBody>
                  <a:tcPr/>
                </a:tc>
                <a:tc>
                  <a:txBody>
                    <a:bodyPr/>
                    <a:lstStyle/>
                    <a:p>
                      <a:r>
                        <a:rPr lang="en-US" sz="1000"/>
                        <a:t>177</a:t>
                      </a:r>
                    </a:p>
                  </a:txBody>
                  <a:tcPr/>
                </a:tc>
                <a:tc>
                  <a:txBody>
                    <a:bodyPr/>
                    <a:lstStyle/>
                    <a:p>
                      <a:r>
                        <a:rPr lang="en-US" sz="1000"/>
                        <a:t>15289</a:t>
                      </a:r>
                    </a:p>
                  </a:txBody>
                  <a:tcPr/>
                </a:tc>
                <a:extLst>
                  <a:ext uri="{0D108BD9-81ED-4DB2-BD59-A6C34878D82A}">
                    <a16:rowId xmlns:a16="http://schemas.microsoft.com/office/drawing/2014/main" val="626227018"/>
                  </a:ext>
                </a:extLst>
              </a:tr>
            </a:tbl>
          </a:graphicData>
        </a:graphic>
      </p:graphicFrame>
      <p:sp>
        <p:nvSpPr>
          <p:cNvPr id="4" name="Text Placeholder 3">
            <a:extLst>
              <a:ext uri="{FF2B5EF4-FFF2-40B4-BE49-F238E27FC236}">
                <a16:creationId xmlns:a16="http://schemas.microsoft.com/office/drawing/2014/main" id="{C058B73A-D0E2-4115-823A-6439D022F26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583171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1B0D-5FA7-4569-9DF5-27E2D875505B}"/>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1296CFF5-F351-4862-85AA-49ABD9E1B8F2}"/>
              </a:ext>
            </a:extLst>
          </p:cNvPr>
          <p:cNvGraphicFramePr>
            <a:graphicFrameLocks noGrp="1"/>
          </p:cNvGraphicFramePr>
          <p:nvPr>
            <p:ph type="tbl" sz="quarter" idx="13"/>
            <p:extLst>
              <p:ext uri="{D42A27DB-BD31-4B8C-83A1-F6EECF244321}">
                <p14:modId xmlns:p14="http://schemas.microsoft.com/office/powerpoint/2010/main" val="3528492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8532248"/>
                    </a:ext>
                  </a:extLst>
                </a:gridCol>
                <a:gridCol w="1152144">
                  <a:extLst>
                    <a:ext uri="{9D8B030D-6E8A-4147-A177-3AD203B41FA5}">
                      <a16:colId xmlns:a16="http://schemas.microsoft.com/office/drawing/2014/main" val="1283345757"/>
                    </a:ext>
                  </a:extLst>
                </a:gridCol>
                <a:gridCol w="1152144">
                  <a:extLst>
                    <a:ext uri="{9D8B030D-6E8A-4147-A177-3AD203B41FA5}">
                      <a16:colId xmlns:a16="http://schemas.microsoft.com/office/drawing/2014/main" val="3921748817"/>
                    </a:ext>
                  </a:extLst>
                </a:gridCol>
                <a:gridCol w="1152144">
                  <a:extLst>
                    <a:ext uri="{9D8B030D-6E8A-4147-A177-3AD203B41FA5}">
                      <a16:colId xmlns:a16="http://schemas.microsoft.com/office/drawing/2014/main" val="40175703"/>
                    </a:ext>
                  </a:extLst>
                </a:gridCol>
                <a:gridCol w="1152144">
                  <a:extLst>
                    <a:ext uri="{9D8B030D-6E8A-4147-A177-3AD203B41FA5}">
                      <a16:colId xmlns:a16="http://schemas.microsoft.com/office/drawing/2014/main" val="1607790347"/>
                    </a:ext>
                  </a:extLst>
                </a:gridCol>
                <a:gridCol w="1152144">
                  <a:extLst>
                    <a:ext uri="{9D8B030D-6E8A-4147-A177-3AD203B41FA5}">
                      <a16:colId xmlns:a16="http://schemas.microsoft.com/office/drawing/2014/main" val="2828791304"/>
                    </a:ext>
                  </a:extLst>
                </a:gridCol>
                <a:gridCol w="1152144">
                  <a:extLst>
                    <a:ext uri="{9D8B030D-6E8A-4147-A177-3AD203B41FA5}">
                      <a16:colId xmlns:a16="http://schemas.microsoft.com/office/drawing/2014/main" val="1634905259"/>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946248546"/>
                  </a:ext>
                </a:extLst>
              </a:tr>
              <a:tr h="370840">
                <a:tc>
                  <a:txBody>
                    <a:bodyPr/>
                    <a:lstStyle/>
                    <a:p>
                      <a:r>
                        <a:rPr lang="en-US" sz="1000"/>
                        <a:t>8</a:t>
                      </a:r>
                    </a:p>
                  </a:txBody>
                  <a:tcPr/>
                </a:tc>
                <a:tc>
                  <a:txBody>
                    <a:bodyPr/>
                    <a:lstStyle/>
                    <a:p>
                      <a:r>
                        <a:rPr lang="en-US" sz="1000"/>
                        <a:t>34</a:t>
                      </a:r>
                    </a:p>
                  </a:txBody>
                  <a:tcPr/>
                </a:tc>
                <a:tc>
                  <a:txBody>
                    <a:bodyPr/>
                    <a:lstStyle/>
                    <a:p>
                      <a:r>
                        <a:rPr lang="en-US" sz="1000"/>
                        <a:t>4495</a:t>
                      </a:r>
                    </a:p>
                  </a:txBody>
                  <a:tcPr/>
                </a:tc>
                <a:tc>
                  <a:txBody>
                    <a:bodyPr/>
                    <a:lstStyle/>
                    <a:p>
                      <a:r>
                        <a:rPr lang="en-US" sz="1000"/>
                        <a:t>21292</a:t>
                      </a:r>
                    </a:p>
                  </a:txBody>
                  <a:tcPr/>
                </a:tc>
                <a:tc>
                  <a:txBody>
                    <a:bodyPr/>
                    <a:lstStyle/>
                    <a:p>
                      <a:r>
                        <a:rPr lang="en-US" sz="1000"/>
                        <a:t>109123</a:t>
                      </a:r>
                    </a:p>
                  </a:txBody>
                  <a:tcPr/>
                </a:tc>
                <a:tc>
                  <a:txBody>
                    <a:bodyPr/>
                    <a:lstStyle/>
                    <a:p>
                      <a:r>
                        <a:rPr lang="en-US" sz="1000"/>
                        <a:t>147289</a:t>
                      </a:r>
                    </a:p>
                  </a:txBody>
                  <a:tcPr/>
                </a:tc>
                <a:tc>
                  <a:txBody>
                    <a:bodyPr/>
                    <a:lstStyle/>
                    <a:p>
                      <a:r>
                        <a:rPr lang="en-US" sz="1000"/>
                        <a:t>25964</a:t>
                      </a:r>
                    </a:p>
                  </a:txBody>
                  <a:tcPr/>
                </a:tc>
                <a:extLst>
                  <a:ext uri="{0D108BD9-81ED-4DB2-BD59-A6C34878D82A}">
                    <a16:rowId xmlns:a16="http://schemas.microsoft.com/office/drawing/2014/main" val="1926644112"/>
                  </a:ext>
                </a:extLst>
              </a:tr>
            </a:tbl>
          </a:graphicData>
        </a:graphic>
      </p:graphicFrame>
      <p:sp>
        <p:nvSpPr>
          <p:cNvPr id="4" name="Text Placeholder 3">
            <a:extLst>
              <a:ext uri="{FF2B5EF4-FFF2-40B4-BE49-F238E27FC236}">
                <a16:creationId xmlns:a16="http://schemas.microsoft.com/office/drawing/2014/main" id="{E2E35D33-6833-4BBE-8689-02C28E29FBD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89072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A081E-5F7A-4A85-B105-24BC2229DA30}"/>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666EC151-47DC-4641-82BD-BDBAFA109633}"/>
              </a:ext>
            </a:extLst>
          </p:cNvPr>
          <p:cNvGraphicFramePr>
            <a:graphicFrameLocks noGrp="1"/>
          </p:cNvGraphicFramePr>
          <p:nvPr>
            <p:ph type="chart" sz="quarter" idx="13"/>
            <p:extLst>
              <p:ext uri="{D42A27DB-BD31-4B8C-83A1-F6EECF244321}">
                <p14:modId xmlns:p14="http://schemas.microsoft.com/office/powerpoint/2010/main" val="2963532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5402DD-4FE6-4F38-8CEC-188656AE3C72}"/>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3E78EF7C-9FCF-415A-B636-01082D5C95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542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F6AC3-CA29-4E14-AD5C-4B2D7F36967C}"/>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56420973-AD8C-48E8-867B-CCD56A8BA7A9}"/>
              </a:ext>
            </a:extLst>
          </p:cNvPr>
          <p:cNvGraphicFramePr>
            <a:graphicFrameLocks noGrp="1"/>
          </p:cNvGraphicFramePr>
          <p:nvPr>
            <p:ph type="chart" sz="quarter" idx="13"/>
            <p:extLst>
              <p:ext uri="{D42A27DB-BD31-4B8C-83A1-F6EECF244321}">
                <p14:modId xmlns:p14="http://schemas.microsoft.com/office/powerpoint/2010/main" val="3256365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6E2F25-85DC-4D4D-BDCC-B8E496AA0811}"/>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ACD96F37-371C-46D4-92B5-BE12B5CE76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85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5DFB0-3BAF-4E6A-8095-EF7581E4CCCE}"/>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12153F94-AB4E-4B49-BAB7-D3F033887EA1}"/>
              </a:ext>
            </a:extLst>
          </p:cNvPr>
          <p:cNvGraphicFramePr>
            <a:graphicFrameLocks noGrp="1"/>
          </p:cNvGraphicFramePr>
          <p:nvPr>
            <p:ph type="chart" sz="quarter" idx="13"/>
            <p:extLst>
              <p:ext uri="{D42A27DB-BD31-4B8C-83A1-F6EECF244321}">
                <p14:modId xmlns:p14="http://schemas.microsoft.com/office/powerpoint/2010/main" val="1878022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C6A05-352F-4C9D-A4FC-4D176ACDB4E2}"/>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935E5264-25F6-46C6-BE5C-5AFBB0C82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44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E9082-1C3D-4724-AF43-7FAA35DA5D15}"/>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D0DD9223-F365-452D-A2F5-EF174229C941}"/>
              </a:ext>
            </a:extLst>
          </p:cNvPr>
          <p:cNvGraphicFramePr>
            <a:graphicFrameLocks noGrp="1"/>
          </p:cNvGraphicFramePr>
          <p:nvPr>
            <p:ph type="chart" sz="quarter" idx="13"/>
            <p:extLst>
              <p:ext uri="{D42A27DB-BD31-4B8C-83A1-F6EECF244321}">
                <p14:modId xmlns:p14="http://schemas.microsoft.com/office/powerpoint/2010/main" val="382059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6BC67-9976-4650-88A9-93A4B43F2118}"/>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B50B954E-BADB-48EE-A127-5FF2C6DFBB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331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E2D80-BA8E-461E-AA33-B73335A435EF}"/>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54A00E9E-B336-420E-8EC2-37E2FD9B5F17}"/>
              </a:ext>
            </a:extLst>
          </p:cNvPr>
          <p:cNvGraphicFramePr>
            <a:graphicFrameLocks noGrp="1"/>
          </p:cNvGraphicFramePr>
          <p:nvPr>
            <p:ph type="chart" sz="quarter" idx="13"/>
            <p:extLst>
              <p:ext uri="{D42A27DB-BD31-4B8C-83A1-F6EECF244321}">
                <p14:modId xmlns:p14="http://schemas.microsoft.com/office/powerpoint/2010/main" val="902549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84F6C6-1149-483D-97D1-42F56BE089F1}"/>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ED1B2E14-1FD7-4AEE-A7F6-8B154DA119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288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0FE5-B49E-4EA0-9E4E-75A059008425}"/>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DE69015C-A296-4F2E-AF40-58DDC3A63DFF}"/>
              </a:ext>
            </a:extLst>
          </p:cNvPr>
          <p:cNvGraphicFramePr>
            <a:graphicFrameLocks noGrp="1"/>
          </p:cNvGraphicFramePr>
          <p:nvPr>
            <p:ph type="chart" sz="quarter" idx="13"/>
            <p:extLst>
              <p:ext uri="{D42A27DB-BD31-4B8C-83A1-F6EECF244321}">
                <p14:modId xmlns:p14="http://schemas.microsoft.com/office/powerpoint/2010/main" val="118955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D1A606-A422-4528-A516-73386AC40861}"/>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E92E0A4B-98B3-4F4F-913F-9B29B8C991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758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FE4FB-8398-4CBF-9D43-3419571D1020}"/>
              </a:ext>
            </a:extLst>
          </p:cNvPr>
          <p:cNvSpPr>
            <a:spLocks noGrp="1"/>
          </p:cNvSpPr>
          <p:nvPr>
            <p:ph type="title"/>
          </p:nvPr>
        </p:nvSpPr>
        <p:spPr/>
        <p:txBody>
          <a:bodyPr/>
          <a:lstStyle/>
          <a:p>
            <a:r>
              <a:rPr lang="en-US"/>
              <a:t>Instagram Posts Table | All Pages</a:t>
            </a:r>
          </a:p>
        </p:txBody>
      </p:sp>
      <p:graphicFrame>
        <p:nvGraphicFramePr>
          <p:cNvPr id="5" name="Table Placeholder 4">
            <a:extLst>
              <a:ext uri="{FF2B5EF4-FFF2-40B4-BE49-F238E27FC236}">
                <a16:creationId xmlns:a16="http://schemas.microsoft.com/office/drawing/2014/main" id="{E462C406-B953-44FC-B861-6D2F10C1A04B}"/>
              </a:ext>
            </a:extLst>
          </p:cNvPr>
          <p:cNvGraphicFramePr>
            <a:graphicFrameLocks noGrp="1"/>
          </p:cNvGraphicFramePr>
          <p:nvPr>
            <p:ph type="tbl" sz="quarter" idx="13"/>
            <p:extLst>
              <p:ext uri="{D42A27DB-BD31-4B8C-83A1-F6EECF244321}">
                <p14:modId xmlns:p14="http://schemas.microsoft.com/office/powerpoint/2010/main" val="9890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72199022"/>
                    </a:ext>
                  </a:extLst>
                </a:gridCol>
                <a:gridCol w="740664">
                  <a:extLst>
                    <a:ext uri="{9D8B030D-6E8A-4147-A177-3AD203B41FA5}">
                      <a16:colId xmlns:a16="http://schemas.microsoft.com/office/drawing/2014/main" val="271186048"/>
                    </a:ext>
                  </a:extLst>
                </a:gridCol>
                <a:gridCol w="740664">
                  <a:extLst>
                    <a:ext uri="{9D8B030D-6E8A-4147-A177-3AD203B41FA5}">
                      <a16:colId xmlns:a16="http://schemas.microsoft.com/office/drawing/2014/main" val="3721567559"/>
                    </a:ext>
                  </a:extLst>
                </a:gridCol>
                <a:gridCol w="740664">
                  <a:extLst>
                    <a:ext uri="{9D8B030D-6E8A-4147-A177-3AD203B41FA5}">
                      <a16:colId xmlns:a16="http://schemas.microsoft.com/office/drawing/2014/main" val="3037455362"/>
                    </a:ext>
                  </a:extLst>
                </a:gridCol>
                <a:gridCol w="740664">
                  <a:extLst>
                    <a:ext uri="{9D8B030D-6E8A-4147-A177-3AD203B41FA5}">
                      <a16:colId xmlns:a16="http://schemas.microsoft.com/office/drawing/2014/main" val="400626281"/>
                    </a:ext>
                  </a:extLst>
                </a:gridCol>
                <a:gridCol w="740664">
                  <a:extLst>
                    <a:ext uri="{9D8B030D-6E8A-4147-A177-3AD203B41FA5}">
                      <a16:colId xmlns:a16="http://schemas.microsoft.com/office/drawing/2014/main" val="3773088983"/>
                    </a:ext>
                  </a:extLst>
                </a:gridCol>
                <a:gridCol w="740664">
                  <a:extLst>
                    <a:ext uri="{9D8B030D-6E8A-4147-A177-3AD203B41FA5}">
                      <a16:colId xmlns:a16="http://schemas.microsoft.com/office/drawing/2014/main" val="4071255984"/>
                    </a:ext>
                  </a:extLst>
                </a:gridCol>
                <a:gridCol w="740664">
                  <a:extLst>
                    <a:ext uri="{9D8B030D-6E8A-4147-A177-3AD203B41FA5}">
                      <a16:colId xmlns:a16="http://schemas.microsoft.com/office/drawing/2014/main" val="1583173823"/>
                    </a:ext>
                  </a:extLst>
                </a:gridCol>
                <a:gridCol w="740664">
                  <a:extLst>
                    <a:ext uri="{9D8B030D-6E8A-4147-A177-3AD203B41FA5}">
                      <a16:colId xmlns:a16="http://schemas.microsoft.com/office/drawing/2014/main" val="114200085"/>
                    </a:ext>
                  </a:extLst>
                </a:gridCol>
              </a:tblGrid>
              <a:tr h="370840">
                <a:tc>
                  <a:txBody>
                    <a:bodyPr/>
                    <a:lstStyle/>
                    <a:p>
                      <a:r>
                        <a:rPr lang="en-US" sz="1000"/>
                        <a:t>Thumbnail</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extLst>
                  <a:ext uri="{0D108BD9-81ED-4DB2-BD59-A6C34878D82A}">
                    <a16:rowId xmlns:a16="http://schemas.microsoft.com/office/drawing/2014/main" val="249868001"/>
                  </a:ext>
                </a:extLst>
              </a:tr>
              <a:tr h="370840">
                <a:tc>
                  <a:txBody>
                    <a:bodyPr/>
                    <a:lstStyle/>
                    <a:p>
                      <a:r>
                        <a:rPr lang="en-US" sz="1000"/>
                        <a:t>https://www.instagram.com/p/CFFFUHRnWc4/media</a:t>
                      </a:r>
                    </a:p>
                  </a:txBody>
                  <a:tcPr/>
                </a:tc>
                <a:tc>
                  <a:txBody>
                    <a:bodyPr/>
                    <a:lstStyle/>
                    <a:p>
                      <a:r>
                        <a:rPr lang="en-US" sz="1000"/>
                        <a:t>Video</a:t>
                      </a:r>
                    </a:p>
                  </a:txBody>
                  <a:tcPr/>
                </a:tc>
                <a:tc>
                  <a:txBody>
                    <a:bodyPr/>
                    <a:lstStyle/>
                    <a:p>
                      <a:r>
                        <a:rPr lang="en-US" sz="1000"/>
                        <a:t>2847</a:t>
                      </a:r>
                    </a:p>
                  </a:txBody>
                  <a:tcPr/>
                </a:tc>
                <a:tc>
                  <a:txBody>
                    <a:bodyPr/>
                    <a:lstStyle/>
                    <a:p>
                      <a:r>
                        <a:rPr lang="en-US" sz="1000"/>
                        <a:t>21150</a:t>
                      </a:r>
                    </a:p>
                  </a:txBody>
                  <a:tcPr/>
                </a:tc>
                <a:tc>
                  <a:txBody>
                    <a:bodyPr/>
                    <a:lstStyle/>
                    <a:p>
                      <a:r>
                        <a:rPr lang="en-US" sz="1000"/>
                        <a:t>113</a:t>
                      </a:r>
                    </a:p>
                  </a:txBody>
                  <a:tcPr/>
                </a:tc>
                <a:tc>
                  <a:txBody>
                    <a:bodyPr/>
                    <a:lstStyle/>
                    <a:p>
                      <a:r>
                        <a:rPr lang="en-US" sz="1000"/>
                        <a:t>24110</a:t>
                      </a:r>
                    </a:p>
                  </a:txBody>
                  <a:tcPr/>
                </a:tc>
                <a:tc>
                  <a:txBody>
                    <a:bodyPr/>
                    <a:lstStyle/>
                    <a:p>
                      <a:r>
                        <a:rPr lang="en-US" sz="1000"/>
                        <a:t>21960</a:t>
                      </a:r>
                    </a:p>
                  </a:txBody>
                  <a:tcPr/>
                </a:tc>
                <a:tc>
                  <a:txBody>
                    <a:bodyPr/>
                    <a:lstStyle/>
                    <a:p>
                      <a:r>
                        <a:rPr lang="en-US" sz="1000"/>
                        <a:t>109.79 %</a:t>
                      </a:r>
                    </a:p>
                  </a:txBody>
                  <a:tcPr/>
                </a:tc>
                <a:tc>
                  <a:txBody>
                    <a:bodyPr/>
                    <a:lstStyle/>
                    <a:p>
                      <a:r>
                        <a:rPr lang="en-US" sz="1000"/>
                        <a:t>18231</a:t>
                      </a:r>
                    </a:p>
                  </a:txBody>
                  <a:tcPr/>
                </a:tc>
                <a:extLst>
                  <a:ext uri="{0D108BD9-81ED-4DB2-BD59-A6C34878D82A}">
                    <a16:rowId xmlns:a16="http://schemas.microsoft.com/office/drawing/2014/main" val="1462198469"/>
                  </a:ext>
                </a:extLst>
              </a:tr>
              <a:tr h="370840">
                <a:tc>
                  <a:txBody>
                    <a:bodyPr/>
                    <a:lstStyle/>
                    <a:p>
                      <a:r>
                        <a:rPr lang="en-US" sz="1000"/>
                        <a:t>https://www.instagram.com/p/CFHz-Q9HTKS/media</a:t>
                      </a:r>
                    </a:p>
                  </a:txBody>
                  <a:tcPr/>
                </a:tc>
                <a:tc>
                  <a:txBody>
                    <a:bodyPr/>
                    <a:lstStyle/>
                    <a:p>
                      <a:r>
                        <a:rPr lang="en-US" sz="1000"/>
                        <a:t>Carousel</a:t>
                      </a:r>
                    </a:p>
                  </a:txBody>
                  <a:tcPr/>
                </a:tc>
                <a:tc>
                  <a:txBody>
                    <a:bodyPr/>
                    <a:lstStyle/>
                    <a:p>
                      <a:r>
                        <a:rPr lang="en-US" sz="1000"/>
                        <a:t>309</a:t>
                      </a:r>
                    </a:p>
                  </a:txBody>
                  <a:tcPr/>
                </a:tc>
                <a:tc>
                  <a:txBody>
                    <a:bodyPr/>
                    <a:lstStyle/>
                    <a:p>
                      <a:r>
                        <a:rPr lang="en-US" sz="1000"/>
                        <a:t>10</a:t>
                      </a:r>
                    </a:p>
                  </a:txBody>
                  <a:tcPr/>
                </a:tc>
                <a:tc>
                  <a:txBody>
                    <a:bodyPr/>
                    <a:lstStyle/>
                    <a:p>
                      <a:r>
                        <a:rPr lang="en-US" sz="1000"/>
                        <a:t>7</a:t>
                      </a:r>
                    </a:p>
                  </a:txBody>
                  <a:tcPr/>
                </a:tc>
                <a:tc>
                  <a:txBody>
                    <a:bodyPr/>
                    <a:lstStyle/>
                    <a:p>
                      <a:r>
                        <a:rPr lang="en-US" sz="1000"/>
                        <a:t>326</a:t>
                      </a:r>
                    </a:p>
                  </a:txBody>
                  <a:tcPr/>
                </a:tc>
                <a:tc>
                  <a:txBody>
                    <a:bodyPr/>
                    <a:lstStyle/>
                    <a:p>
                      <a:r>
                        <a:rPr lang="en-US" sz="1000"/>
                        <a:t>14778</a:t>
                      </a:r>
                    </a:p>
                  </a:txBody>
                  <a:tcPr/>
                </a:tc>
                <a:tc>
                  <a:txBody>
                    <a:bodyPr/>
                    <a:lstStyle/>
                    <a:p>
                      <a:r>
                        <a:rPr lang="en-US" sz="1000"/>
                        <a:t>2.21 %</a:t>
                      </a:r>
                    </a:p>
                  </a:txBody>
                  <a:tcPr/>
                </a:tc>
                <a:tc>
                  <a:txBody>
                    <a:bodyPr/>
                    <a:lstStyle/>
                    <a:p>
                      <a:r>
                        <a:rPr lang="en-US" sz="1000"/>
                        <a:t>11501</a:t>
                      </a:r>
                    </a:p>
                  </a:txBody>
                  <a:tcPr/>
                </a:tc>
                <a:extLst>
                  <a:ext uri="{0D108BD9-81ED-4DB2-BD59-A6C34878D82A}">
                    <a16:rowId xmlns:a16="http://schemas.microsoft.com/office/drawing/2014/main" val="266411983"/>
                  </a:ext>
                </a:extLst>
              </a:tr>
              <a:tr h="370840">
                <a:tc>
                  <a:txBody>
                    <a:bodyPr/>
                    <a:lstStyle/>
                    <a:p>
                      <a:r>
                        <a:rPr lang="en-US" sz="1000"/>
                        <a:t>https://www.instagram.com/p/CE06InCHnYb/media</a:t>
                      </a:r>
                    </a:p>
                  </a:txBody>
                  <a:tcPr/>
                </a:tc>
                <a:tc>
                  <a:txBody>
                    <a:bodyPr/>
                    <a:lstStyle/>
                    <a:p>
                      <a:r>
                        <a:rPr lang="en-US" sz="1000"/>
                        <a:t>Carousel</a:t>
                      </a:r>
                    </a:p>
                  </a:txBody>
                  <a:tcPr/>
                </a:tc>
                <a:tc>
                  <a:txBody>
                    <a:bodyPr/>
                    <a:lstStyle/>
                    <a:p>
                      <a:r>
                        <a:rPr lang="en-US" sz="1000"/>
                        <a:t>252</a:t>
                      </a:r>
                    </a:p>
                  </a:txBody>
                  <a:tcPr/>
                </a:tc>
                <a:tc>
                  <a:txBody>
                    <a:bodyPr/>
                    <a:lstStyle/>
                    <a:p>
                      <a:r>
                        <a:rPr lang="en-US" sz="1000"/>
                        <a:t>56</a:t>
                      </a:r>
                    </a:p>
                  </a:txBody>
                  <a:tcPr/>
                </a:tc>
                <a:tc>
                  <a:txBody>
                    <a:bodyPr/>
                    <a:lstStyle/>
                    <a:p>
                      <a:r>
                        <a:rPr lang="en-US" sz="1000"/>
                        <a:t>19</a:t>
                      </a:r>
                    </a:p>
                  </a:txBody>
                  <a:tcPr/>
                </a:tc>
                <a:tc>
                  <a:txBody>
                    <a:bodyPr/>
                    <a:lstStyle/>
                    <a:p>
                      <a:r>
                        <a:rPr lang="en-US" sz="1000"/>
                        <a:t>327</a:t>
                      </a:r>
                    </a:p>
                  </a:txBody>
                  <a:tcPr/>
                </a:tc>
                <a:tc>
                  <a:txBody>
                    <a:bodyPr/>
                    <a:lstStyle/>
                    <a:p>
                      <a:r>
                        <a:rPr lang="en-US" sz="1000"/>
                        <a:t>14164</a:t>
                      </a:r>
                    </a:p>
                  </a:txBody>
                  <a:tcPr/>
                </a:tc>
                <a:tc>
                  <a:txBody>
                    <a:bodyPr/>
                    <a:lstStyle/>
                    <a:p>
                      <a:r>
                        <a:rPr lang="en-US" sz="1000"/>
                        <a:t>2.31 %</a:t>
                      </a:r>
                    </a:p>
                  </a:txBody>
                  <a:tcPr/>
                </a:tc>
                <a:tc>
                  <a:txBody>
                    <a:bodyPr/>
                    <a:lstStyle/>
                    <a:p>
                      <a:r>
                        <a:rPr lang="en-US" sz="1000"/>
                        <a:t>11345</a:t>
                      </a:r>
                    </a:p>
                  </a:txBody>
                  <a:tcPr/>
                </a:tc>
                <a:extLst>
                  <a:ext uri="{0D108BD9-81ED-4DB2-BD59-A6C34878D82A}">
                    <a16:rowId xmlns:a16="http://schemas.microsoft.com/office/drawing/2014/main" val="4289448519"/>
                  </a:ext>
                </a:extLst>
              </a:tr>
              <a:tr h="370840">
                <a:tc>
                  <a:txBody>
                    <a:bodyPr/>
                    <a:lstStyle/>
                    <a:p>
                      <a:r>
                        <a:rPr lang="en-US" sz="1000"/>
                        <a:t>https://www.instagram.com/p/CFKOuObHBfE/media</a:t>
                      </a:r>
                    </a:p>
                  </a:txBody>
                  <a:tcPr/>
                </a:tc>
                <a:tc>
                  <a:txBody>
                    <a:bodyPr/>
                    <a:lstStyle/>
                    <a:p>
                      <a:r>
                        <a:rPr lang="en-US" sz="1000"/>
                        <a:t>Carousel</a:t>
                      </a:r>
                    </a:p>
                  </a:txBody>
                  <a:tcPr/>
                </a:tc>
                <a:tc>
                  <a:txBody>
                    <a:bodyPr/>
                    <a:lstStyle/>
                    <a:p>
                      <a:r>
                        <a:rPr lang="en-US" sz="1000"/>
                        <a:t>253</a:t>
                      </a:r>
                    </a:p>
                  </a:txBody>
                  <a:tcPr/>
                </a:tc>
                <a:tc>
                  <a:txBody>
                    <a:bodyPr/>
                    <a:lstStyle/>
                    <a:p>
                      <a:r>
                        <a:rPr lang="en-US" sz="1000"/>
                        <a:t>41</a:t>
                      </a:r>
                    </a:p>
                  </a:txBody>
                  <a:tcPr/>
                </a:tc>
                <a:tc>
                  <a:txBody>
                    <a:bodyPr/>
                    <a:lstStyle/>
                    <a:p>
                      <a:r>
                        <a:rPr lang="en-US" sz="1000"/>
                        <a:t>14</a:t>
                      </a:r>
                    </a:p>
                  </a:txBody>
                  <a:tcPr/>
                </a:tc>
                <a:tc>
                  <a:txBody>
                    <a:bodyPr/>
                    <a:lstStyle/>
                    <a:p>
                      <a:r>
                        <a:rPr lang="en-US" sz="1000"/>
                        <a:t>308</a:t>
                      </a:r>
                    </a:p>
                  </a:txBody>
                  <a:tcPr/>
                </a:tc>
                <a:tc>
                  <a:txBody>
                    <a:bodyPr/>
                    <a:lstStyle/>
                    <a:p>
                      <a:r>
                        <a:rPr lang="en-US" sz="1000"/>
                        <a:t>14062</a:t>
                      </a:r>
                    </a:p>
                  </a:txBody>
                  <a:tcPr/>
                </a:tc>
                <a:tc>
                  <a:txBody>
                    <a:bodyPr/>
                    <a:lstStyle/>
                    <a:p>
                      <a:r>
                        <a:rPr lang="en-US" sz="1000"/>
                        <a:t>2.19 %</a:t>
                      </a:r>
                    </a:p>
                  </a:txBody>
                  <a:tcPr/>
                </a:tc>
                <a:tc>
                  <a:txBody>
                    <a:bodyPr/>
                    <a:lstStyle/>
                    <a:p>
                      <a:r>
                        <a:rPr lang="en-US" sz="1000"/>
                        <a:t>10823</a:t>
                      </a:r>
                    </a:p>
                  </a:txBody>
                  <a:tcPr/>
                </a:tc>
                <a:extLst>
                  <a:ext uri="{0D108BD9-81ED-4DB2-BD59-A6C34878D82A}">
                    <a16:rowId xmlns:a16="http://schemas.microsoft.com/office/drawing/2014/main" val="3977634022"/>
                  </a:ext>
                </a:extLst>
              </a:tr>
              <a:tr h="370840">
                <a:tc>
                  <a:txBody>
                    <a:bodyPr/>
                    <a:lstStyle/>
                    <a:p>
                      <a:r>
                        <a:rPr lang="en-US" sz="1000"/>
                        <a:t>https://www.instagram.com/p/CE9EFM2DZrV/media</a:t>
                      </a:r>
                    </a:p>
                  </a:txBody>
                  <a:tcPr/>
                </a:tc>
                <a:tc>
                  <a:txBody>
                    <a:bodyPr/>
                    <a:lstStyle/>
                    <a:p>
                      <a:r>
                        <a:rPr lang="en-US" sz="1000"/>
                        <a:t>Carousel</a:t>
                      </a:r>
                    </a:p>
                  </a:txBody>
                  <a:tcPr/>
                </a:tc>
                <a:tc>
                  <a:txBody>
                    <a:bodyPr/>
                    <a:lstStyle/>
                    <a:p>
                      <a:r>
                        <a:rPr lang="en-US" sz="1000"/>
                        <a:t>215</a:t>
                      </a:r>
                    </a:p>
                  </a:txBody>
                  <a:tcPr/>
                </a:tc>
                <a:tc>
                  <a:txBody>
                    <a:bodyPr/>
                    <a:lstStyle/>
                    <a:p>
                      <a:r>
                        <a:rPr lang="en-US" sz="1000"/>
                        <a:t>6</a:t>
                      </a:r>
                    </a:p>
                  </a:txBody>
                  <a:tcPr/>
                </a:tc>
                <a:tc>
                  <a:txBody>
                    <a:bodyPr/>
                    <a:lstStyle/>
                    <a:p>
                      <a:r>
                        <a:rPr lang="en-US" sz="1000"/>
                        <a:t>8</a:t>
                      </a:r>
                    </a:p>
                  </a:txBody>
                  <a:tcPr/>
                </a:tc>
                <a:tc>
                  <a:txBody>
                    <a:bodyPr/>
                    <a:lstStyle/>
                    <a:p>
                      <a:r>
                        <a:rPr lang="en-US" sz="1000"/>
                        <a:t>229</a:t>
                      </a:r>
                    </a:p>
                  </a:txBody>
                  <a:tcPr/>
                </a:tc>
                <a:tc>
                  <a:txBody>
                    <a:bodyPr/>
                    <a:lstStyle/>
                    <a:p>
                      <a:r>
                        <a:rPr lang="en-US" sz="1000"/>
                        <a:t>13162</a:t>
                      </a:r>
                    </a:p>
                  </a:txBody>
                  <a:tcPr/>
                </a:tc>
                <a:tc>
                  <a:txBody>
                    <a:bodyPr/>
                    <a:lstStyle/>
                    <a:p>
                      <a:r>
                        <a:rPr lang="en-US" sz="1000"/>
                        <a:t>1.74 %</a:t>
                      </a:r>
                    </a:p>
                  </a:txBody>
                  <a:tcPr/>
                </a:tc>
                <a:tc>
                  <a:txBody>
                    <a:bodyPr/>
                    <a:lstStyle/>
                    <a:p>
                      <a:r>
                        <a:rPr lang="en-US" sz="1000"/>
                        <a:t>10123</a:t>
                      </a:r>
                    </a:p>
                  </a:txBody>
                  <a:tcPr/>
                </a:tc>
                <a:extLst>
                  <a:ext uri="{0D108BD9-81ED-4DB2-BD59-A6C34878D82A}">
                    <a16:rowId xmlns:a16="http://schemas.microsoft.com/office/drawing/2014/main" val="1242999090"/>
                  </a:ext>
                </a:extLst>
              </a:tr>
              <a:tr h="370840">
                <a:tc>
                  <a:txBody>
                    <a:bodyPr/>
                    <a:lstStyle/>
                    <a:p>
                      <a:r>
                        <a:rPr lang="en-US" sz="1000"/>
                        <a:t>https://www.instagram.com/p/CEq9JN_D5QT/media</a:t>
                      </a:r>
                    </a:p>
                  </a:txBody>
                  <a:tcPr/>
                </a:tc>
                <a:tc>
                  <a:txBody>
                    <a:bodyPr/>
                    <a:lstStyle/>
                    <a:p>
                      <a:r>
                        <a:rPr lang="en-US" sz="1000"/>
                        <a:t>Carousel</a:t>
                      </a:r>
                    </a:p>
                  </a:txBody>
                  <a:tcPr/>
                </a:tc>
                <a:tc>
                  <a:txBody>
                    <a:bodyPr/>
                    <a:lstStyle/>
                    <a:p>
                      <a:r>
                        <a:rPr lang="en-US" sz="1000"/>
                        <a:t>233</a:t>
                      </a:r>
                    </a:p>
                  </a:txBody>
                  <a:tcPr/>
                </a:tc>
                <a:tc>
                  <a:txBody>
                    <a:bodyPr/>
                    <a:lstStyle/>
                    <a:p>
                      <a:r>
                        <a:rPr lang="en-US" sz="1000"/>
                        <a:t>13</a:t>
                      </a:r>
                    </a:p>
                  </a:txBody>
                  <a:tcPr/>
                </a:tc>
                <a:tc>
                  <a:txBody>
                    <a:bodyPr/>
                    <a:lstStyle/>
                    <a:p>
                      <a:r>
                        <a:rPr lang="en-US" sz="1000"/>
                        <a:t>5</a:t>
                      </a:r>
                    </a:p>
                  </a:txBody>
                  <a:tcPr/>
                </a:tc>
                <a:tc>
                  <a:txBody>
                    <a:bodyPr/>
                    <a:lstStyle/>
                    <a:p>
                      <a:r>
                        <a:rPr lang="en-US" sz="1000"/>
                        <a:t>251</a:t>
                      </a:r>
                    </a:p>
                  </a:txBody>
                  <a:tcPr/>
                </a:tc>
                <a:tc>
                  <a:txBody>
                    <a:bodyPr/>
                    <a:lstStyle/>
                    <a:p>
                      <a:r>
                        <a:rPr lang="en-US" sz="1000"/>
                        <a:t>11223</a:t>
                      </a:r>
                    </a:p>
                  </a:txBody>
                  <a:tcPr/>
                </a:tc>
                <a:tc>
                  <a:txBody>
                    <a:bodyPr/>
                    <a:lstStyle/>
                    <a:p>
                      <a:r>
                        <a:rPr lang="en-US" sz="1000"/>
                        <a:t>2.24 %</a:t>
                      </a:r>
                    </a:p>
                  </a:txBody>
                  <a:tcPr/>
                </a:tc>
                <a:tc>
                  <a:txBody>
                    <a:bodyPr/>
                    <a:lstStyle/>
                    <a:p>
                      <a:r>
                        <a:rPr lang="en-US" sz="1000"/>
                        <a:t>8874</a:t>
                      </a:r>
                    </a:p>
                  </a:txBody>
                  <a:tcPr/>
                </a:tc>
                <a:extLst>
                  <a:ext uri="{0D108BD9-81ED-4DB2-BD59-A6C34878D82A}">
                    <a16:rowId xmlns:a16="http://schemas.microsoft.com/office/drawing/2014/main" val="2110186572"/>
                  </a:ext>
                </a:extLst>
              </a:tr>
              <a:tr h="370840">
                <a:tc>
                  <a:txBody>
                    <a:bodyPr/>
                    <a:lstStyle/>
                    <a:p>
                      <a:r>
                        <a:rPr lang="en-US" sz="1000"/>
                        <a:t>https://www.instagram.com/p/CEmIpvrH1dC/media</a:t>
                      </a:r>
                    </a:p>
                  </a:txBody>
                  <a:tcPr/>
                </a:tc>
                <a:tc>
                  <a:txBody>
                    <a:bodyPr/>
                    <a:lstStyle/>
                    <a:p>
                      <a:r>
                        <a:rPr lang="en-US" sz="1000"/>
                        <a:t>Video</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9635</a:t>
                      </a:r>
                    </a:p>
                  </a:txBody>
                  <a:tcPr/>
                </a:tc>
                <a:tc>
                  <a:txBody>
                    <a:bodyPr/>
                    <a:lstStyle/>
                    <a:p>
                      <a:r>
                        <a:rPr lang="en-US" sz="1000"/>
                        <a:t>2.04 %</a:t>
                      </a:r>
                    </a:p>
                  </a:txBody>
                  <a:tcPr/>
                </a:tc>
                <a:tc>
                  <a:txBody>
                    <a:bodyPr/>
                    <a:lstStyle/>
                    <a:p>
                      <a:r>
                        <a:rPr lang="en-US" sz="1000"/>
                        <a:t>8466</a:t>
                      </a:r>
                    </a:p>
                  </a:txBody>
                  <a:tcPr/>
                </a:tc>
                <a:extLst>
                  <a:ext uri="{0D108BD9-81ED-4DB2-BD59-A6C34878D82A}">
                    <a16:rowId xmlns:a16="http://schemas.microsoft.com/office/drawing/2014/main" val="4180167407"/>
                  </a:ext>
                </a:extLst>
              </a:tr>
              <a:tr h="370840">
                <a:tc>
                  <a:txBody>
                    <a:bodyPr/>
                    <a:lstStyle/>
                    <a:p>
                      <a:r>
                        <a:rPr lang="en-US" sz="1000"/>
                        <a:t>https://www.instagram.com/p/CE3z5qon21h/media</a:t>
                      </a:r>
                    </a:p>
                  </a:txBody>
                  <a:tcPr/>
                </a:tc>
                <a:tc>
                  <a:txBody>
                    <a:bodyPr/>
                    <a:lstStyle/>
                    <a:p>
                      <a:r>
                        <a:rPr lang="en-US" sz="1000"/>
                        <a:t>Carousel</a:t>
                      </a:r>
                    </a:p>
                  </a:txBody>
                  <a:tcPr/>
                </a:tc>
                <a:tc>
                  <a:txBody>
                    <a:bodyPr/>
                    <a:lstStyle/>
                    <a:p>
                      <a:r>
                        <a:rPr lang="en-US" sz="1000"/>
                        <a:t>201</a:t>
                      </a:r>
                    </a:p>
                  </a:txBody>
                  <a:tcPr/>
                </a:tc>
                <a:tc>
                  <a:txBody>
                    <a:bodyPr/>
                    <a:lstStyle/>
                    <a:p>
                      <a:r>
                        <a:rPr lang="en-US" sz="1000"/>
                        <a:t>8</a:t>
                      </a:r>
                    </a:p>
                  </a:txBody>
                  <a:tcPr/>
                </a:tc>
                <a:tc>
                  <a:txBody>
                    <a:bodyPr/>
                    <a:lstStyle/>
                    <a:p>
                      <a:r>
                        <a:rPr lang="en-US" sz="1000"/>
                        <a:t>7</a:t>
                      </a:r>
                    </a:p>
                  </a:txBody>
                  <a:tcPr/>
                </a:tc>
                <a:tc>
                  <a:txBody>
                    <a:bodyPr/>
                    <a:lstStyle/>
                    <a:p>
                      <a:r>
                        <a:rPr lang="en-US" sz="1000"/>
                        <a:t>216</a:t>
                      </a:r>
                    </a:p>
                  </a:txBody>
                  <a:tcPr/>
                </a:tc>
                <a:tc>
                  <a:txBody>
                    <a:bodyPr/>
                    <a:lstStyle/>
                    <a:p>
                      <a:r>
                        <a:rPr lang="en-US" sz="1000"/>
                        <a:t>10139</a:t>
                      </a:r>
                    </a:p>
                  </a:txBody>
                  <a:tcPr/>
                </a:tc>
                <a:tc>
                  <a:txBody>
                    <a:bodyPr/>
                    <a:lstStyle/>
                    <a:p>
                      <a:r>
                        <a:rPr lang="en-US" sz="1000"/>
                        <a:t>2.13 %</a:t>
                      </a:r>
                    </a:p>
                  </a:txBody>
                  <a:tcPr/>
                </a:tc>
                <a:tc>
                  <a:txBody>
                    <a:bodyPr/>
                    <a:lstStyle/>
                    <a:p>
                      <a:r>
                        <a:rPr lang="en-US" sz="1000"/>
                        <a:t>8214</a:t>
                      </a:r>
                    </a:p>
                  </a:txBody>
                  <a:tcPr/>
                </a:tc>
                <a:extLst>
                  <a:ext uri="{0D108BD9-81ED-4DB2-BD59-A6C34878D82A}">
                    <a16:rowId xmlns:a16="http://schemas.microsoft.com/office/drawing/2014/main" val="1131717882"/>
                  </a:ext>
                </a:extLst>
              </a:tr>
            </a:tbl>
          </a:graphicData>
        </a:graphic>
      </p:graphicFrame>
      <p:sp>
        <p:nvSpPr>
          <p:cNvPr id="4" name="Text Placeholder 3">
            <a:extLst>
              <a:ext uri="{FF2B5EF4-FFF2-40B4-BE49-F238E27FC236}">
                <a16:creationId xmlns:a16="http://schemas.microsoft.com/office/drawing/2014/main" id="{7040AC8C-36FB-46E1-AB4C-1E28A44CA7D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629570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1FD87-8D0A-499C-A162-067909713F4B}"/>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2DDA4F37-A965-4058-B7A3-D83E03EDE97E}"/>
              </a:ext>
            </a:extLst>
          </p:cNvPr>
          <p:cNvGraphicFramePr>
            <a:graphicFrameLocks noGrp="1"/>
          </p:cNvGraphicFramePr>
          <p:nvPr>
            <p:ph type="tbl" sz="quarter" idx="13"/>
            <p:extLst>
              <p:ext uri="{D42A27DB-BD31-4B8C-83A1-F6EECF244321}">
                <p14:modId xmlns:p14="http://schemas.microsoft.com/office/powerpoint/2010/main" val="259794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25208383"/>
                    </a:ext>
                  </a:extLst>
                </a:gridCol>
                <a:gridCol w="1645920">
                  <a:extLst>
                    <a:ext uri="{9D8B030D-6E8A-4147-A177-3AD203B41FA5}">
                      <a16:colId xmlns:a16="http://schemas.microsoft.com/office/drawing/2014/main" val="3250779624"/>
                    </a:ext>
                  </a:extLst>
                </a:gridCol>
                <a:gridCol w="1645920">
                  <a:extLst>
                    <a:ext uri="{9D8B030D-6E8A-4147-A177-3AD203B41FA5}">
                      <a16:colId xmlns:a16="http://schemas.microsoft.com/office/drawing/2014/main" val="1086014286"/>
                    </a:ext>
                  </a:extLst>
                </a:gridCol>
                <a:gridCol w="1645920">
                  <a:extLst>
                    <a:ext uri="{9D8B030D-6E8A-4147-A177-3AD203B41FA5}">
                      <a16:colId xmlns:a16="http://schemas.microsoft.com/office/drawing/2014/main" val="3722738414"/>
                    </a:ext>
                  </a:extLst>
                </a:gridCol>
                <a:gridCol w="1645920">
                  <a:extLst>
                    <a:ext uri="{9D8B030D-6E8A-4147-A177-3AD203B41FA5}">
                      <a16:colId xmlns:a16="http://schemas.microsoft.com/office/drawing/2014/main" val="326905661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55811593"/>
                  </a:ext>
                </a:extLst>
              </a:tr>
              <a:tr h="370840">
                <a:tc>
                  <a:txBody>
                    <a:bodyPr/>
                    <a:lstStyle/>
                    <a:p>
                      <a:r>
                        <a:rPr lang="en-US" sz="1000"/>
                        <a:t>34</a:t>
                      </a:r>
                    </a:p>
                  </a:txBody>
                  <a:tcPr/>
                </a:tc>
                <a:tc>
                  <a:txBody>
                    <a:bodyPr/>
                    <a:lstStyle/>
                    <a:p>
                      <a:r>
                        <a:rPr lang="en-US" sz="1000"/>
                        <a:t>0.8832</a:t>
                      </a:r>
                    </a:p>
                  </a:txBody>
                  <a:tcPr/>
                </a:tc>
                <a:tc>
                  <a:txBody>
                    <a:bodyPr/>
                    <a:lstStyle/>
                    <a:p>
                      <a:r>
                        <a:rPr lang="en-US" sz="1000"/>
                        <a:t>3348.65</a:t>
                      </a:r>
                    </a:p>
                  </a:txBody>
                  <a:tcPr/>
                </a:tc>
                <a:tc>
                  <a:txBody>
                    <a:bodyPr/>
                    <a:lstStyle/>
                    <a:p>
                      <a:r>
                        <a:rPr lang="en-US" sz="1000"/>
                        <a:t>147289</a:t>
                      </a:r>
                    </a:p>
                  </a:txBody>
                  <a:tcPr/>
                </a:tc>
                <a:tc>
                  <a:txBody>
                    <a:bodyPr/>
                    <a:lstStyle/>
                    <a:p>
                      <a:r>
                        <a:rPr lang="en-US" sz="1000"/>
                        <a:t>113854</a:t>
                      </a:r>
                    </a:p>
                  </a:txBody>
                  <a:tcPr/>
                </a:tc>
                <a:extLst>
                  <a:ext uri="{0D108BD9-81ED-4DB2-BD59-A6C34878D82A}">
                    <a16:rowId xmlns:a16="http://schemas.microsoft.com/office/drawing/2014/main" val="2841365321"/>
                  </a:ext>
                </a:extLst>
              </a:tr>
            </a:tbl>
          </a:graphicData>
        </a:graphic>
      </p:graphicFrame>
      <p:sp>
        <p:nvSpPr>
          <p:cNvPr id="4" name="Text Placeholder 3">
            <a:extLst>
              <a:ext uri="{FF2B5EF4-FFF2-40B4-BE49-F238E27FC236}">
                <a16:creationId xmlns:a16="http://schemas.microsoft.com/office/drawing/2014/main" id="{5748F289-1BBC-4D65-A86E-2904CAC8415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075167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C63FA-3C01-4BBF-89CC-FF34706B54FF}"/>
              </a:ext>
            </a:extLst>
          </p:cNvPr>
          <p:cNvSpPr>
            <a:spLocks noGrp="1"/>
          </p:cNvSpPr>
          <p:nvPr>
            <p:ph type="title"/>
          </p:nvPr>
        </p:nvSpPr>
        <p:spPr/>
        <p:txBody>
          <a:bodyPr/>
          <a:lstStyle/>
          <a:p>
            <a:r>
              <a:rPr lang="en-US"/>
              <a:t>Instagram Stories Table  | All Pages - 1 of 15</a:t>
            </a:r>
          </a:p>
        </p:txBody>
      </p:sp>
      <p:graphicFrame>
        <p:nvGraphicFramePr>
          <p:cNvPr id="5" name="Table Placeholder 4">
            <a:extLst>
              <a:ext uri="{FF2B5EF4-FFF2-40B4-BE49-F238E27FC236}">
                <a16:creationId xmlns:a16="http://schemas.microsoft.com/office/drawing/2014/main" id="{C344E050-981E-460C-B547-AD46FF38C2DA}"/>
              </a:ext>
            </a:extLst>
          </p:cNvPr>
          <p:cNvGraphicFramePr>
            <a:graphicFrameLocks noGrp="1"/>
          </p:cNvGraphicFramePr>
          <p:nvPr>
            <p:ph type="tbl" sz="quarter" idx="13"/>
            <p:extLst>
              <p:ext uri="{D42A27DB-BD31-4B8C-83A1-F6EECF244321}">
                <p14:modId xmlns:p14="http://schemas.microsoft.com/office/powerpoint/2010/main" val="385845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782195"/>
                    </a:ext>
                  </a:extLst>
                </a:gridCol>
                <a:gridCol w="905256">
                  <a:extLst>
                    <a:ext uri="{9D8B030D-6E8A-4147-A177-3AD203B41FA5}">
                      <a16:colId xmlns:a16="http://schemas.microsoft.com/office/drawing/2014/main" val="2378125552"/>
                    </a:ext>
                  </a:extLst>
                </a:gridCol>
                <a:gridCol w="905256">
                  <a:extLst>
                    <a:ext uri="{9D8B030D-6E8A-4147-A177-3AD203B41FA5}">
                      <a16:colId xmlns:a16="http://schemas.microsoft.com/office/drawing/2014/main" val="1882247219"/>
                    </a:ext>
                  </a:extLst>
                </a:gridCol>
                <a:gridCol w="905256">
                  <a:extLst>
                    <a:ext uri="{9D8B030D-6E8A-4147-A177-3AD203B41FA5}">
                      <a16:colId xmlns:a16="http://schemas.microsoft.com/office/drawing/2014/main" val="1733057250"/>
                    </a:ext>
                  </a:extLst>
                </a:gridCol>
                <a:gridCol w="905256">
                  <a:extLst>
                    <a:ext uri="{9D8B030D-6E8A-4147-A177-3AD203B41FA5}">
                      <a16:colId xmlns:a16="http://schemas.microsoft.com/office/drawing/2014/main" val="6541316"/>
                    </a:ext>
                  </a:extLst>
                </a:gridCol>
                <a:gridCol w="905256">
                  <a:extLst>
                    <a:ext uri="{9D8B030D-6E8A-4147-A177-3AD203B41FA5}">
                      <a16:colId xmlns:a16="http://schemas.microsoft.com/office/drawing/2014/main" val="2193952672"/>
                    </a:ext>
                  </a:extLst>
                </a:gridCol>
                <a:gridCol w="905256">
                  <a:extLst>
                    <a:ext uri="{9D8B030D-6E8A-4147-A177-3AD203B41FA5}">
                      <a16:colId xmlns:a16="http://schemas.microsoft.com/office/drawing/2014/main" val="34454666"/>
                    </a:ext>
                  </a:extLst>
                </a:gridCol>
                <a:gridCol w="905256">
                  <a:extLst>
                    <a:ext uri="{9D8B030D-6E8A-4147-A177-3AD203B41FA5}">
                      <a16:colId xmlns:a16="http://schemas.microsoft.com/office/drawing/2014/main" val="2395319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778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175685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1480033183"/>
                  </a:ext>
                </a:extLst>
              </a:tr>
            </a:tbl>
          </a:graphicData>
        </a:graphic>
      </p:graphicFrame>
      <p:sp>
        <p:nvSpPr>
          <p:cNvPr id="4" name="Text Placeholder 3">
            <a:extLst>
              <a:ext uri="{FF2B5EF4-FFF2-40B4-BE49-F238E27FC236}">
                <a16:creationId xmlns:a16="http://schemas.microsoft.com/office/drawing/2014/main" id="{EF2228BC-F292-42D9-8480-D488366128F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880064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86528-6AAD-4B8E-B19B-C7E0CE7E1067}"/>
              </a:ext>
            </a:extLst>
          </p:cNvPr>
          <p:cNvSpPr>
            <a:spLocks noGrp="1"/>
          </p:cNvSpPr>
          <p:nvPr>
            <p:ph type="title"/>
          </p:nvPr>
        </p:nvSpPr>
        <p:spPr/>
        <p:txBody>
          <a:bodyPr/>
          <a:lstStyle/>
          <a:p>
            <a:r>
              <a:rPr lang="en-US"/>
              <a:t>Instagram Stories Table  | All Pages - 2 of 15</a:t>
            </a:r>
          </a:p>
        </p:txBody>
      </p:sp>
      <p:graphicFrame>
        <p:nvGraphicFramePr>
          <p:cNvPr id="5" name="Table Placeholder 4">
            <a:extLst>
              <a:ext uri="{FF2B5EF4-FFF2-40B4-BE49-F238E27FC236}">
                <a16:creationId xmlns:a16="http://schemas.microsoft.com/office/drawing/2014/main" id="{8BB7AB1D-1326-4DE5-955F-7C8BA542EBFF}"/>
              </a:ext>
            </a:extLst>
          </p:cNvPr>
          <p:cNvGraphicFramePr>
            <a:graphicFrameLocks noGrp="1"/>
          </p:cNvGraphicFramePr>
          <p:nvPr>
            <p:ph type="tbl" sz="quarter" idx="13"/>
            <p:extLst>
              <p:ext uri="{D42A27DB-BD31-4B8C-83A1-F6EECF244321}">
                <p14:modId xmlns:p14="http://schemas.microsoft.com/office/powerpoint/2010/main" val="10744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5231062"/>
                    </a:ext>
                  </a:extLst>
                </a:gridCol>
                <a:gridCol w="905256">
                  <a:extLst>
                    <a:ext uri="{9D8B030D-6E8A-4147-A177-3AD203B41FA5}">
                      <a16:colId xmlns:a16="http://schemas.microsoft.com/office/drawing/2014/main" val="2115432878"/>
                    </a:ext>
                  </a:extLst>
                </a:gridCol>
                <a:gridCol w="905256">
                  <a:extLst>
                    <a:ext uri="{9D8B030D-6E8A-4147-A177-3AD203B41FA5}">
                      <a16:colId xmlns:a16="http://schemas.microsoft.com/office/drawing/2014/main" val="1529241452"/>
                    </a:ext>
                  </a:extLst>
                </a:gridCol>
                <a:gridCol w="905256">
                  <a:extLst>
                    <a:ext uri="{9D8B030D-6E8A-4147-A177-3AD203B41FA5}">
                      <a16:colId xmlns:a16="http://schemas.microsoft.com/office/drawing/2014/main" val="929491391"/>
                    </a:ext>
                  </a:extLst>
                </a:gridCol>
                <a:gridCol w="905256">
                  <a:extLst>
                    <a:ext uri="{9D8B030D-6E8A-4147-A177-3AD203B41FA5}">
                      <a16:colId xmlns:a16="http://schemas.microsoft.com/office/drawing/2014/main" val="2644559801"/>
                    </a:ext>
                  </a:extLst>
                </a:gridCol>
                <a:gridCol w="905256">
                  <a:extLst>
                    <a:ext uri="{9D8B030D-6E8A-4147-A177-3AD203B41FA5}">
                      <a16:colId xmlns:a16="http://schemas.microsoft.com/office/drawing/2014/main" val="4111969867"/>
                    </a:ext>
                  </a:extLst>
                </a:gridCol>
                <a:gridCol w="905256">
                  <a:extLst>
                    <a:ext uri="{9D8B030D-6E8A-4147-A177-3AD203B41FA5}">
                      <a16:colId xmlns:a16="http://schemas.microsoft.com/office/drawing/2014/main" val="1681392639"/>
                    </a:ext>
                  </a:extLst>
                </a:gridCol>
                <a:gridCol w="905256">
                  <a:extLst>
                    <a:ext uri="{9D8B030D-6E8A-4147-A177-3AD203B41FA5}">
                      <a16:colId xmlns:a16="http://schemas.microsoft.com/office/drawing/2014/main" val="105228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8025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8456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2516149877"/>
                  </a:ext>
                </a:extLst>
              </a:tr>
            </a:tbl>
          </a:graphicData>
        </a:graphic>
      </p:graphicFrame>
      <p:sp>
        <p:nvSpPr>
          <p:cNvPr id="4" name="Text Placeholder 3">
            <a:extLst>
              <a:ext uri="{FF2B5EF4-FFF2-40B4-BE49-F238E27FC236}">
                <a16:creationId xmlns:a16="http://schemas.microsoft.com/office/drawing/2014/main" id="{E617ABAB-EB7E-4FE2-BA14-66F92F55231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900637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E307-7E4E-4E65-A5EC-F7EF43C39E62}"/>
              </a:ext>
            </a:extLst>
          </p:cNvPr>
          <p:cNvSpPr>
            <a:spLocks noGrp="1"/>
          </p:cNvSpPr>
          <p:nvPr>
            <p:ph type="title"/>
          </p:nvPr>
        </p:nvSpPr>
        <p:spPr/>
        <p:txBody>
          <a:bodyPr/>
          <a:lstStyle/>
          <a:p>
            <a:r>
              <a:rPr lang="en-US"/>
              <a:t>Instagram Stories Table  | All Pages - 3 of 15</a:t>
            </a:r>
          </a:p>
        </p:txBody>
      </p:sp>
      <p:graphicFrame>
        <p:nvGraphicFramePr>
          <p:cNvPr id="5" name="Table Placeholder 4">
            <a:extLst>
              <a:ext uri="{FF2B5EF4-FFF2-40B4-BE49-F238E27FC236}">
                <a16:creationId xmlns:a16="http://schemas.microsoft.com/office/drawing/2014/main" id="{FBE36C25-FB43-4D4E-AA47-960713926584}"/>
              </a:ext>
            </a:extLst>
          </p:cNvPr>
          <p:cNvGraphicFramePr>
            <a:graphicFrameLocks noGrp="1"/>
          </p:cNvGraphicFramePr>
          <p:nvPr>
            <p:ph type="tbl" sz="quarter" idx="13"/>
            <p:extLst>
              <p:ext uri="{D42A27DB-BD31-4B8C-83A1-F6EECF244321}">
                <p14:modId xmlns:p14="http://schemas.microsoft.com/office/powerpoint/2010/main" val="112436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8569006"/>
                    </a:ext>
                  </a:extLst>
                </a:gridCol>
                <a:gridCol w="905256">
                  <a:extLst>
                    <a:ext uri="{9D8B030D-6E8A-4147-A177-3AD203B41FA5}">
                      <a16:colId xmlns:a16="http://schemas.microsoft.com/office/drawing/2014/main" val="3465930595"/>
                    </a:ext>
                  </a:extLst>
                </a:gridCol>
                <a:gridCol w="905256">
                  <a:extLst>
                    <a:ext uri="{9D8B030D-6E8A-4147-A177-3AD203B41FA5}">
                      <a16:colId xmlns:a16="http://schemas.microsoft.com/office/drawing/2014/main" val="2675708959"/>
                    </a:ext>
                  </a:extLst>
                </a:gridCol>
                <a:gridCol w="905256">
                  <a:extLst>
                    <a:ext uri="{9D8B030D-6E8A-4147-A177-3AD203B41FA5}">
                      <a16:colId xmlns:a16="http://schemas.microsoft.com/office/drawing/2014/main" val="1198782059"/>
                    </a:ext>
                  </a:extLst>
                </a:gridCol>
                <a:gridCol w="905256">
                  <a:extLst>
                    <a:ext uri="{9D8B030D-6E8A-4147-A177-3AD203B41FA5}">
                      <a16:colId xmlns:a16="http://schemas.microsoft.com/office/drawing/2014/main" val="1550784996"/>
                    </a:ext>
                  </a:extLst>
                </a:gridCol>
                <a:gridCol w="905256">
                  <a:extLst>
                    <a:ext uri="{9D8B030D-6E8A-4147-A177-3AD203B41FA5}">
                      <a16:colId xmlns:a16="http://schemas.microsoft.com/office/drawing/2014/main" val="169704314"/>
                    </a:ext>
                  </a:extLst>
                </a:gridCol>
                <a:gridCol w="905256">
                  <a:extLst>
                    <a:ext uri="{9D8B030D-6E8A-4147-A177-3AD203B41FA5}">
                      <a16:colId xmlns:a16="http://schemas.microsoft.com/office/drawing/2014/main" val="2269006757"/>
                    </a:ext>
                  </a:extLst>
                </a:gridCol>
                <a:gridCol w="905256">
                  <a:extLst>
                    <a:ext uri="{9D8B030D-6E8A-4147-A177-3AD203B41FA5}">
                      <a16:colId xmlns:a16="http://schemas.microsoft.com/office/drawing/2014/main" val="201967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5285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3789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110890894"/>
                  </a:ext>
                </a:extLst>
              </a:tr>
            </a:tbl>
          </a:graphicData>
        </a:graphic>
      </p:graphicFrame>
      <p:sp>
        <p:nvSpPr>
          <p:cNvPr id="4" name="Text Placeholder 3">
            <a:extLst>
              <a:ext uri="{FF2B5EF4-FFF2-40B4-BE49-F238E27FC236}">
                <a16:creationId xmlns:a16="http://schemas.microsoft.com/office/drawing/2014/main" id="{E0C2EC53-FA67-41C4-93B5-5C0CFB4B015D}"/>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04546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53B23-E8D1-4F79-875C-A1F5B9D8E472}"/>
              </a:ext>
            </a:extLst>
          </p:cNvPr>
          <p:cNvSpPr>
            <a:spLocks noGrp="1"/>
          </p:cNvSpPr>
          <p:nvPr>
            <p:ph type="title"/>
          </p:nvPr>
        </p:nvSpPr>
        <p:spPr/>
        <p:txBody>
          <a:bodyPr/>
          <a:lstStyle/>
          <a:p>
            <a:r>
              <a:rPr lang="en-US"/>
              <a:t>Instagram Stories Table  | All Pages - 4 of 15</a:t>
            </a:r>
          </a:p>
        </p:txBody>
      </p:sp>
      <p:graphicFrame>
        <p:nvGraphicFramePr>
          <p:cNvPr id="5" name="Table Placeholder 4">
            <a:extLst>
              <a:ext uri="{FF2B5EF4-FFF2-40B4-BE49-F238E27FC236}">
                <a16:creationId xmlns:a16="http://schemas.microsoft.com/office/drawing/2014/main" id="{F104F35A-A4B6-433F-BEEF-1BA202A91490}"/>
              </a:ext>
            </a:extLst>
          </p:cNvPr>
          <p:cNvGraphicFramePr>
            <a:graphicFrameLocks noGrp="1"/>
          </p:cNvGraphicFramePr>
          <p:nvPr>
            <p:ph type="tbl" sz="quarter" idx="13"/>
            <p:extLst>
              <p:ext uri="{D42A27DB-BD31-4B8C-83A1-F6EECF244321}">
                <p14:modId xmlns:p14="http://schemas.microsoft.com/office/powerpoint/2010/main" val="225589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8622890"/>
                    </a:ext>
                  </a:extLst>
                </a:gridCol>
                <a:gridCol w="905256">
                  <a:extLst>
                    <a:ext uri="{9D8B030D-6E8A-4147-A177-3AD203B41FA5}">
                      <a16:colId xmlns:a16="http://schemas.microsoft.com/office/drawing/2014/main" val="1039554551"/>
                    </a:ext>
                  </a:extLst>
                </a:gridCol>
                <a:gridCol w="905256">
                  <a:extLst>
                    <a:ext uri="{9D8B030D-6E8A-4147-A177-3AD203B41FA5}">
                      <a16:colId xmlns:a16="http://schemas.microsoft.com/office/drawing/2014/main" val="3058404789"/>
                    </a:ext>
                  </a:extLst>
                </a:gridCol>
                <a:gridCol w="905256">
                  <a:extLst>
                    <a:ext uri="{9D8B030D-6E8A-4147-A177-3AD203B41FA5}">
                      <a16:colId xmlns:a16="http://schemas.microsoft.com/office/drawing/2014/main" val="3214644664"/>
                    </a:ext>
                  </a:extLst>
                </a:gridCol>
                <a:gridCol w="905256">
                  <a:extLst>
                    <a:ext uri="{9D8B030D-6E8A-4147-A177-3AD203B41FA5}">
                      <a16:colId xmlns:a16="http://schemas.microsoft.com/office/drawing/2014/main" val="4285505443"/>
                    </a:ext>
                  </a:extLst>
                </a:gridCol>
                <a:gridCol w="905256">
                  <a:extLst>
                    <a:ext uri="{9D8B030D-6E8A-4147-A177-3AD203B41FA5}">
                      <a16:colId xmlns:a16="http://schemas.microsoft.com/office/drawing/2014/main" val="82040276"/>
                    </a:ext>
                  </a:extLst>
                </a:gridCol>
                <a:gridCol w="905256">
                  <a:extLst>
                    <a:ext uri="{9D8B030D-6E8A-4147-A177-3AD203B41FA5}">
                      <a16:colId xmlns:a16="http://schemas.microsoft.com/office/drawing/2014/main" val="767202463"/>
                    </a:ext>
                  </a:extLst>
                </a:gridCol>
                <a:gridCol w="905256">
                  <a:extLst>
                    <a:ext uri="{9D8B030D-6E8A-4147-A177-3AD203B41FA5}">
                      <a16:colId xmlns:a16="http://schemas.microsoft.com/office/drawing/2014/main" val="2612297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0536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77350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707926907"/>
                  </a:ext>
                </a:extLst>
              </a:tr>
            </a:tbl>
          </a:graphicData>
        </a:graphic>
      </p:graphicFrame>
      <p:sp>
        <p:nvSpPr>
          <p:cNvPr id="4" name="Text Placeholder 3">
            <a:extLst>
              <a:ext uri="{FF2B5EF4-FFF2-40B4-BE49-F238E27FC236}">
                <a16:creationId xmlns:a16="http://schemas.microsoft.com/office/drawing/2014/main" id="{0EE46E6C-5F3D-417A-A57C-32FC2B938B9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047574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18B14-A8A3-4614-8897-3861A256446B}"/>
              </a:ext>
            </a:extLst>
          </p:cNvPr>
          <p:cNvSpPr>
            <a:spLocks noGrp="1"/>
          </p:cNvSpPr>
          <p:nvPr>
            <p:ph type="title"/>
          </p:nvPr>
        </p:nvSpPr>
        <p:spPr/>
        <p:txBody>
          <a:bodyPr/>
          <a:lstStyle/>
          <a:p>
            <a:r>
              <a:rPr lang="en-US"/>
              <a:t>Instagram Stories Table  | All Pages - 5 of 15</a:t>
            </a:r>
          </a:p>
        </p:txBody>
      </p:sp>
      <p:graphicFrame>
        <p:nvGraphicFramePr>
          <p:cNvPr id="5" name="Table Placeholder 4">
            <a:extLst>
              <a:ext uri="{FF2B5EF4-FFF2-40B4-BE49-F238E27FC236}">
                <a16:creationId xmlns:a16="http://schemas.microsoft.com/office/drawing/2014/main" id="{5B9D3086-CEA3-498A-BFF0-E56AE46BC27C}"/>
              </a:ext>
            </a:extLst>
          </p:cNvPr>
          <p:cNvGraphicFramePr>
            <a:graphicFrameLocks noGrp="1"/>
          </p:cNvGraphicFramePr>
          <p:nvPr>
            <p:ph type="tbl" sz="quarter" idx="13"/>
            <p:extLst>
              <p:ext uri="{D42A27DB-BD31-4B8C-83A1-F6EECF244321}">
                <p14:modId xmlns:p14="http://schemas.microsoft.com/office/powerpoint/2010/main" val="181536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4966747"/>
                    </a:ext>
                  </a:extLst>
                </a:gridCol>
                <a:gridCol w="905256">
                  <a:extLst>
                    <a:ext uri="{9D8B030D-6E8A-4147-A177-3AD203B41FA5}">
                      <a16:colId xmlns:a16="http://schemas.microsoft.com/office/drawing/2014/main" val="3854857704"/>
                    </a:ext>
                  </a:extLst>
                </a:gridCol>
                <a:gridCol w="905256">
                  <a:extLst>
                    <a:ext uri="{9D8B030D-6E8A-4147-A177-3AD203B41FA5}">
                      <a16:colId xmlns:a16="http://schemas.microsoft.com/office/drawing/2014/main" val="1416297782"/>
                    </a:ext>
                  </a:extLst>
                </a:gridCol>
                <a:gridCol w="905256">
                  <a:extLst>
                    <a:ext uri="{9D8B030D-6E8A-4147-A177-3AD203B41FA5}">
                      <a16:colId xmlns:a16="http://schemas.microsoft.com/office/drawing/2014/main" val="2882566418"/>
                    </a:ext>
                  </a:extLst>
                </a:gridCol>
                <a:gridCol w="905256">
                  <a:extLst>
                    <a:ext uri="{9D8B030D-6E8A-4147-A177-3AD203B41FA5}">
                      <a16:colId xmlns:a16="http://schemas.microsoft.com/office/drawing/2014/main" val="261939930"/>
                    </a:ext>
                  </a:extLst>
                </a:gridCol>
                <a:gridCol w="905256">
                  <a:extLst>
                    <a:ext uri="{9D8B030D-6E8A-4147-A177-3AD203B41FA5}">
                      <a16:colId xmlns:a16="http://schemas.microsoft.com/office/drawing/2014/main" val="8382906"/>
                    </a:ext>
                  </a:extLst>
                </a:gridCol>
                <a:gridCol w="905256">
                  <a:extLst>
                    <a:ext uri="{9D8B030D-6E8A-4147-A177-3AD203B41FA5}">
                      <a16:colId xmlns:a16="http://schemas.microsoft.com/office/drawing/2014/main" val="234389823"/>
                    </a:ext>
                  </a:extLst>
                </a:gridCol>
                <a:gridCol w="905256">
                  <a:extLst>
                    <a:ext uri="{9D8B030D-6E8A-4147-A177-3AD203B41FA5}">
                      <a16:colId xmlns:a16="http://schemas.microsoft.com/office/drawing/2014/main" val="946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7361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96639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841274778"/>
                  </a:ext>
                </a:extLst>
              </a:tr>
            </a:tbl>
          </a:graphicData>
        </a:graphic>
      </p:graphicFrame>
      <p:sp>
        <p:nvSpPr>
          <p:cNvPr id="4" name="Text Placeholder 3">
            <a:extLst>
              <a:ext uri="{FF2B5EF4-FFF2-40B4-BE49-F238E27FC236}">
                <a16:creationId xmlns:a16="http://schemas.microsoft.com/office/drawing/2014/main" id="{B2ED844F-9432-4E6F-936D-7B11048505A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557239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2921-E2D0-4B16-BCC5-638652766C06}"/>
              </a:ext>
            </a:extLst>
          </p:cNvPr>
          <p:cNvSpPr>
            <a:spLocks noGrp="1"/>
          </p:cNvSpPr>
          <p:nvPr>
            <p:ph type="title"/>
          </p:nvPr>
        </p:nvSpPr>
        <p:spPr/>
        <p:txBody>
          <a:bodyPr/>
          <a:lstStyle/>
          <a:p>
            <a:r>
              <a:rPr lang="en-US"/>
              <a:t>Instagram Stories Table  | All Pages - 6 of 15</a:t>
            </a:r>
          </a:p>
        </p:txBody>
      </p:sp>
      <p:graphicFrame>
        <p:nvGraphicFramePr>
          <p:cNvPr id="5" name="Table Placeholder 4">
            <a:extLst>
              <a:ext uri="{FF2B5EF4-FFF2-40B4-BE49-F238E27FC236}">
                <a16:creationId xmlns:a16="http://schemas.microsoft.com/office/drawing/2014/main" id="{1720DD25-D652-4FDA-BE8E-9A875A7D7E2C}"/>
              </a:ext>
            </a:extLst>
          </p:cNvPr>
          <p:cNvGraphicFramePr>
            <a:graphicFrameLocks noGrp="1"/>
          </p:cNvGraphicFramePr>
          <p:nvPr>
            <p:ph type="tbl" sz="quarter" idx="13"/>
            <p:extLst>
              <p:ext uri="{D42A27DB-BD31-4B8C-83A1-F6EECF244321}">
                <p14:modId xmlns:p14="http://schemas.microsoft.com/office/powerpoint/2010/main" val="3619027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461703"/>
                    </a:ext>
                  </a:extLst>
                </a:gridCol>
                <a:gridCol w="905256">
                  <a:extLst>
                    <a:ext uri="{9D8B030D-6E8A-4147-A177-3AD203B41FA5}">
                      <a16:colId xmlns:a16="http://schemas.microsoft.com/office/drawing/2014/main" val="157456791"/>
                    </a:ext>
                  </a:extLst>
                </a:gridCol>
                <a:gridCol w="905256">
                  <a:extLst>
                    <a:ext uri="{9D8B030D-6E8A-4147-A177-3AD203B41FA5}">
                      <a16:colId xmlns:a16="http://schemas.microsoft.com/office/drawing/2014/main" val="2815021142"/>
                    </a:ext>
                  </a:extLst>
                </a:gridCol>
                <a:gridCol w="905256">
                  <a:extLst>
                    <a:ext uri="{9D8B030D-6E8A-4147-A177-3AD203B41FA5}">
                      <a16:colId xmlns:a16="http://schemas.microsoft.com/office/drawing/2014/main" val="2499338974"/>
                    </a:ext>
                  </a:extLst>
                </a:gridCol>
                <a:gridCol w="905256">
                  <a:extLst>
                    <a:ext uri="{9D8B030D-6E8A-4147-A177-3AD203B41FA5}">
                      <a16:colId xmlns:a16="http://schemas.microsoft.com/office/drawing/2014/main" val="514082715"/>
                    </a:ext>
                  </a:extLst>
                </a:gridCol>
                <a:gridCol w="905256">
                  <a:extLst>
                    <a:ext uri="{9D8B030D-6E8A-4147-A177-3AD203B41FA5}">
                      <a16:colId xmlns:a16="http://schemas.microsoft.com/office/drawing/2014/main" val="2143116962"/>
                    </a:ext>
                  </a:extLst>
                </a:gridCol>
                <a:gridCol w="905256">
                  <a:extLst>
                    <a:ext uri="{9D8B030D-6E8A-4147-A177-3AD203B41FA5}">
                      <a16:colId xmlns:a16="http://schemas.microsoft.com/office/drawing/2014/main" val="37263139"/>
                    </a:ext>
                  </a:extLst>
                </a:gridCol>
                <a:gridCol w="905256">
                  <a:extLst>
                    <a:ext uri="{9D8B030D-6E8A-4147-A177-3AD203B41FA5}">
                      <a16:colId xmlns:a16="http://schemas.microsoft.com/office/drawing/2014/main" val="222111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526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330177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1454193171"/>
                  </a:ext>
                </a:extLst>
              </a:tr>
            </a:tbl>
          </a:graphicData>
        </a:graphic>
      </p:graphicFrame>
      <p:sp>
        <p:nvSpPr>
          <p:cNvPr id="4" name="Text Placeholder 3">
            <a:extLst>
              <a:ext uri="{FF2B5EF4-FFF2-40B4-BE49-F238E27FC236}">
                <a16:creationId xmlns:a16="http://schemas.microsoft.com/office/drawing/2014/main" id="{D89321E3-66E6-4176-BAA4-FD94829AC6C0}"/>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617268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9ECE8-2C73-4506-BC18-AE62065B8746}"/>
              </a:ext>
            </a:extLst>
          </p:cNvPr>
          <p:cNvSpPr>
            <a:spLocks noGrp="1"/>
          </p:cNvSpPr>
          <p:nvPr>
            <p:ph type="title"/>
          </p:nvPr>
        </p:nvSpPr>
        <p:spPr/>
        <p:txBody>
          <a:bodyPr/>
          <a:lstStyle/>
          <a:p>
            <a:r>
              <a:rPr lang="en-US"/>
              <a:t>Instagram Stories Table  | All Pages - 7 of 15</a:t>
            </a:r>
          </a:p>
        </p:txBody>
      </p:sp>
      <p:graphicFrame>
        <p:nvGraphicFramePr>
          <p:cNvPr id="5" name="Table Placeholder 4">
            <a:extLst>
              <a:ext uri="{FF2B5EF4-FFF2-40B4-BE49-F238E27FC236}">
                <a16:creationId xmlns:a16="http://schemas.microsoft.com/office/drawing/2014/main" id="{6A575E94-CA22-4D2F-8D69-B55D0B0B2BAA}"/>
              </a:ext>
            </a:extLst>
          </p:cNvPr>
          <p:cNvGraphicFramePr>
            <a:graphicFrameLocks noGrp="1"/>
          </p:cNvGraphicFramePr>
          <p:nvPr>
            <p:ph type="tbl" sz="quarter" idx="13"/>
            <p:extLst>
              <p:ext uri="{D42A27DB-BD31-4B8C-83A1-F6EECF244321}">
                <p14:modId xmlns:p14="http://schemas.microsoft.com/office/powerpoint/2010/main" val="183606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672373"/>
                    </a:ext>
                  </a:extLst>
                </a:gridCol>
                <a:gridCol w="905256">
                  <a:extLst>
                    <a:ext uri="{9D8B030D-6E8A-4147-A177-3AD203B41FA5}">
                      <a16:colId xmlns:a16="http://schemas.microsoft.com/office/drawing/2014/main" val="1101086875"/>
                    </a:ext>
                  </a:extLst>
                </a:gridCol>
                <a:gridCol w="905256">
                  <a:extLst>
                    <a:ext uri="{9D8B030D-6E8A-4147-A177-3AD203B41FA5}">
                      <a16:colId xmlns:a16="http://schemas.microsoft.com/office/drawing/2014/main" val="3331714946"/>
                    </a:ext>
                  </a:extLst>
                </a:gridCol>
                <a:gridCol w="905256">
                  <a:extLst>
                    <a:ext uri="{9D8B030D-6E8A-4147-A177-3AD203B41FA5}">
                      <a16:colId xmlns:a16="http://schemas.microsoft.com/office/drawing/2014/main" val="2186291142"/>
                    </a:ext>
                  </a:extLst>
                </a:gridCol>
                <a:gridCol w="905256">
                  <a:extLst>
                    <a:ext uri="{9D8B030D-6E8A-4147-A177-3AD203B41FA5}">
                      <a16:colId xmlns:a16="http://schemas.microsoft.com/office/drawing/2014/main" val="3294249531"/>
                    </a:ext>
                  </a:extLst>
                </a:gridCol>
                <a:gridCol w="905256">
                  <a:extLst>
                    <a:ext uri="{9D8B030D-6E8A-4147-A177-3AD203B41FA5}">
                      <a16:colId xmlns:a16="http://schemas.microsoft.com/office/drawing/2014/main" val="421526552"/>
                    </a:ext>
                  </a:extLst>
                </a:gridCol>
                <a:gridCol w="905256">
                  <a:extLst>
                    <a:ext uri="{9D8B030D-6E8A-4147-A177-3AD203B41FA5}">
                      <a16:colId xmlns:a16="http://schemas.microsoft.com/office/drawing/2014/main" val="1249336315"/>
                    </a:ext>
                  </a:extLst>
                </a:gridCol>
                <a:gridCol w="905256">
                  <a:extLst>
                    <a:ext uri="{9D8B030D-6E8A-4147-A177-3AD203B41FA5}">
                      <a16:colId xmlns:a16="http://schemas.microsoft.com/office/drawing/2014/main" val="399972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2613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085201975"/>
                  </a:ext>
                </a:extLst>
              </a:tr>
            </a:tbl>
          </a:graphicData>
        </a:graphic>
      </p:graphicFrame>
      <p:sp>
        <p:nvSpPr>
          <p:cNvPr id="4" name="Text Placeholder 3">
            <a:extLst>
              <a:ext uri="{FF2B5EF4-FFF2-40B4-BE49-F238E27FC236}">
                <a16:creationId xmlns:a16="http://schemas.microsoft.com/office/drawing/2014/main" id="{3007C169-1DE8-4BDF-8587-C46DDC2E53C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230105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7251E-3BA1-4707-9F11-643903502691}"/>
              </a:ext>
            </a:extLst>
          </p:cNvPr>
          <p:cNvSpPr>
            <a:spLocks noGrp="1"/>
          </p:cNvSpPr>
          <p:nvPr>
            <p:ph type="title"/>
          </p:nvPr>
        </p:nvSpPr>
        <p:spPr/>
        <p:txBody>
          <a:bodyPr/>
          <a:lstStyle/>
          <a:p>
            <a:r>
              <a:rPr lang="en-US"/>
              <a:t>Instagram Stories Table  | All Pages - 8 of 15</a:t>
            </a:r>
          </a:p>
        </p:txBody>
      </p:sp>
      <p:graphicFrame>
        <p:nvGraphicFramePr>
          <p:cNvPr id="5" name="Table Placeholder 4">
            <a:extLst>
              <a:ext uri="{FF2B5EF4-FFF2-40B4-BE49-F238E27FC236}">
                <a16:creationId xmlns:a16="http://schemas.microsoft.com/office/drawing/2014/main" id="{237A9E7F-E92A-4E58-9DBF-A82BEB4EE098}"/>
              </a:ext>
            </a:extLst>
          </p:cNvPr>
          <p:cNvGraphicFramePr>
            <a:graphicFrameLocks noGrp="1"/>
          </p:cNvGraphicFramePr>
          <p:nvPr>
            <p:ph type="tbl" sz="quarter" idx="13"/>
            <p:extLst>
              <p:ext uri="{D42A27DB-BD31-4B8C-83A1-F6EECF244321}">
                <p14:modId xmlns:p14="http://schemas.microsoft.com/office/powerpoint/2010/main" val="1403834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0279923"/>
                    </a:ext>
                  </a:extLst>
                </a:gridCol>
                <a:gridCol w="905256">
                  <a:extLst>
                    <a:ext uri="{9D8B030D-6E8A-4147-A177-3AD203B41FA5}">
                      <a16:colId xmlns:a16="http://schemas.microsoft.com/office/drawing/2014/main" val="2877356356"/>
                    </a:ext>
                  </a:extLst>
                </a:gridCol>
                <a:gridCol w="905256">
                  <a:extLst>
                    <a:ext uri="{9D8B030D-6E8A-4147-A177-3AD203B41FA5}">
                      <a16:colId xmlns:a16="http://schemas.microsoft.com/office/drawing/2014/main" val="1362429771"/>
                    </a:ext>
                  </a:extLst>
                </a:gridCol>
                <a:gridCol w="905256">
                  <a:extLst>
                    <a:ext uri="{9D8B030D-6E8A-4147-A177-3AD203B41FA5}">
                      <a16:colId xmlns:a16="http://schemas.microsoft.com/office/drawing/2014/main" val="2042721855"/>
                    </a:ext>
                  </a:extLst>
                </a:gridCol>
                <a:gridCol w="905256">
                  <a:extLst>
                    <a:ext uri="{9D8B030D-6E8A-4147-A177-3AD203B41FA5}">
                      <a16:colId xmlns:a16="http://schemas.microsoft.com/office/drawing/2014/main" val="1742483185"/>
                    </a:ext>
                  </a:extLst>
                </a:gridCol>
                <a:gridCol w="905256">
                  <a:extLst>
                    <a:ext uri="{9D8B030D-6E8A-4147-A177-3AD203B41FA5}">
                      <a16:colId xmlns:a16="http://schemas.microsoft.com/office/drawing/2014/main" val="1062381021"/>
                    </a:ext>
                  </a:extLst>
                </a:gridCol>
                <a:gridCol w="905256">
                  <a:extLst>
                    <a:ext uri="{9D8B030D-6E8A-4147-A177-3AD203B41FA5}">
                      <a16:colId xmlns:a16="http://schemas.microsoft.com/office/drawing/2014/main" val="4099822102"/>
                    </a:ext>
                  </a:extLst>
                </a:gridCol>
                <a:gridCol w="905256">
                  <a:extLst>
                    <a:ext uri="{9D8B030D-6E8A-4147-A177-3AD203B41FA5}">
                      <a16:colId xmlns:a16="http://schemas.microsoft.com/office/drawing/2014/main" val="412550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5234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https://scontent-iad3-1.cdninstagram.com/v/t51.29350-15/119572067_325156222052111_1709551640520798193_n.jpg?_nc_cat=105&amp;_nc_sid=8ae9d6&amp;_nc_ohc=SLTw2q_JF4MAX9tc_qN&amp;_nc_ht=scontent-iad3-1.cdninstagram.com&amp;oh=f80cf24e7a2df1199062a9ee36139fa7&amp;oe=5F89EBDA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2314979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https://scontent-iad3-1.cdninstagram.com/v/t51.29350-15/119427229_3376135632434242_4339028517856189512_n.jpg?_nc_cat=105&amp;_nc_sid=8ae9d6&amp;_nc_ohc=09V9CcvwCiIAX8WZxyH&amp;_nc_ht=scontent-iad3-1.cdninstagram.com&amp;oh=b441505788727de05c8b92c2d5381125&amp;oe=5F86191D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728254396"/>
                  </a:ext>
                </a:extLst>
              </a:tr>
            </a:tbl>
          </a:graphicData>
        </a:graphic>
      </p:graphicFrame>
      <p:sp>
        <p:nvSpPr>
          <p:cNvPr id="4" name="Text Placeholder 3">
            <a:extLst>
              <a:ext uri="{FF2B5EF4-FFF2-40B4-BE49-F238E27FC236}">
                <a16:creationId xmlns:a16="http://schemas.microsoft.com/office/drawing/2014/main" id="{2297D71F-7590-4810-AA65-BF1FF577024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562371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E9C2-B473-4247-BC5E-79E1E45EF550}"/>
              </a:ext>
            </a:extLst>
          </p:cNvPr>
          <p:cNvSpPr>
            <a:spLocks noGrp="1"/>
          </p:cNvSpPr>
          <p:nvPr>
            <p:ph type="title"/>
          </p:nvPr>
        </p:nvSpPr>
        <p:spPr/>
        <p:txBody>
          <a:bodyPr/>
          <a:lstStyle/>
          <a:p>
            <a:r>
              <a:rPr lang="en-US"/>
              <a:t>Instagram Stories Table  | All Pages - 9 of 15</a:t>
            </a:r>
          </a:p>
        </p:txBody>
      </p:sp>
      <p:graphicFrame>
        <p:nvGraphicFramePr>
          <p:cNvPr id="5" name="Table Placeholder 4">
            <a:extLst>
              <a:ext uri="{FF2B5EF4-FFF2-40B4-BE49-F238E27FC236}">
                <a16:creationId xmlns:a16="http://schemas.microsoft.com/office/drawing/2014/main" id="{D6C45C51-8738-42A4-9A1D-91C6D1188C2E}"/>
              </a:ext>
            </a:extLst>
          </p:cNvPr>
          <p:cNvGraphicFramePr>
            <a:graphicFrameLocks noGrp="1"/>
          </p:cNvGraphicFramePr>
          <p:nvPr>
            <p:ph type="tbl" sz="quarter" idx="13"/>
            <p:extLst>
              <p:ext uri="{D42A27DB-BD31-4B8C-83A1-F6EECF244321}">
                <p14:modId xmlns:p14="http://schemas.microsoft.com/office/powerpoint/2010/main" val="262506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1270040"/>
                    </a:ext>
                  </a:extLst>
                </a:gridCol>
                <a:gridCol w="905256">
                  <a:extLst>
                    <a:ext uri="{9D8B030D-6E8A-4147-A177-3AD203B41FA5}">
                      <a16:colId xmlns:a16="http://schemas.microsoft.com/office/drawing/2014/main" val="415721255"/>
                    </a:ext>
                  </a:extLst>
                </a:gridCol>
                <a:gridCol w="905256">
                  <a:extLst>
                    <a:ext uri="{9D8B030D-6E8A-4147-A177-3AD203B41FA5}">
                      <a16:colId xmlns:a16="http://schemas.microsoft.com/office/drawing/2014/main" val="3240389817"/>
                    </a:ext>
                  </a:extLst>
                </a:gridCol>
                <a:gridCol w="905256">
                  <a:extLst>
                    <a:ext uri="{9D8B030D-6E8A-4147-A177-3AD203B41FA5}">
                      <a16:colId xmlns:a16="http://schemas.microsoft.com/office/drawing/2014/main" val="509478243"/>
                    </a:ext>
                  </a:extLst>
                </a:gridCol>
                <a:gridCol w="905256">
                  <a:extLst>
                    <a:ext uri="{9D8B030D-6E8A-4147-A177-3AD203B41FA5}">
                      <a16:colId xmlns:a16="http://schemas.microsoft.com/office/drawing/2014/main" val="2088377953"/>
                    </a:ext>
                  </a:extLst>
                </a:gridCol>
                <a:gridCol w="905256">
                  <a:extLst>
                    <a:ext uri="{9D8B030D-6E8A-4147-A177-3AD203B41FA5}">
                      <a16:colId xmlns:a16="http://schemas.microsoft.com/office/drawing/2014/main" val="4127314089"/>
                    </a:ext>
                  </a:extLst>
                </a:gridCol>
                <a:gridCol w="905256">
                  <a:extLst>
                    <a:ext uri="{9D8B030D-6E8A-4147-A177-3AD203B41FA5}">
                      <a16:colId xmlns:a16="http://schemas.microsoft.com/office/drawing/2014/main" val="2807473197"/>
                    </a:ext>
                  </a:extLst>
                </a:gridCol>
                <a:gridCol w="905256">
                  <a:extLst>
                    <a:ext uri="{9D8B030D-6E8A-4147-A177-3AD203B41FA5}">
                      <a16:colId xmlns:a16="http://schemas.microsoft.com/office/drawing/2014/main" val="80349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0841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https://scontent-iad3-1.cdninstagram.com/v/t51.29350-15/118635394_174930837475866_3938485975105648034_n.jpg?_nc_cat=100&amp;_nc_sid=8ae9d6&amp;_nc_ohc=-Ba0T4mExgYAX9wWuBZ&amp;_nc_ht=scontent-iad3-1.cdninstagram.com&amp;oh=1076b19a1e50f1ebf701420a76aaa29d&amp;oe=5F77C3D8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91792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https://scontent-iad3-1.cdninstagram.com/v/t51.29350-15/119242828_645622739690291_8028890034864737982_n.jpg?_nc_cat=103&amp;_nc_sid=8ae9d6&amp;_nc_ohc=PeLhdp58cKYAX_MbUlL&amp;_nc_ht=scontent-iad3-1.cdninstagram.com&amp;oh=21da24a995c9590c52906d150604c075&amp;oe=5F87A927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2849439989"/>
                  </a:ext>
                </a:extLst>
              </a:tr>
            </a:tbl>
          </a:graphicData>
        </a:graphic>
      </p:graphicFrame>
      <p:sp>
        <p:nvSpPr>
          <p:cNvPr id="4" name="Text Placeholder 3">
            <a:extLst>
              <a:ext uri="{FF2B5EF4-FFF2-40B4-BE49-F238E27FC236}">
                <a16:creationId xmlns:a16="http://schemas.microsoft.com/office/drawing/2014/main" id="{F0BE96DD-EE2A-41F2-B6C6-B965D2E67B9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868462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C0FA-D1B7-45B4-B867-60F2C27E650F}"/>
              </a:ext>
            </a:extLst>
          </p:cNvPr>
          <p:cNvSpPr>
            <a:spLocks noGrp="1"/>
          </p:cNvSpPr>
          <p:nvPr>
            <p:ph type="title"/>
          </p:nvPr>
        </p:nvSpPr>
        <p:spPr/>
        <p:txBody>
          <a:bodyPr/>
          <a:lstStyle/>
          <a:p>
            <a:r>
              <a:rPr lang="en-US"/>
              <a:t>Instagram Stories Table  | All Pages - 10 of 15</a:t>
            </a:r>
          </a:p>
        </p:txBody>
      </p:sp>
      <p:graphicFrame>
        <p:nvGraphicFramePr>
          <p:cNvPr id="5" name="Table Placeholder 4">
            <a:extLst>
              <a:ext uri="{FF2B5EF4-FFF2-40B4-BE49-F238E27FC236}">
                <a16:creationId xmlns:a16="http://schemas.microsoft.com/office/drawing/2014/main" id="{0CF0736C-2CA6-401C-8F19-6119769D6EC3}"/>
              </a:ext>
            </a:extLst>
          </p:cNvPr>
          <p:cNvGraphicFramePr>
            <a:graphicFrameLocks noGrp="1"/>
          </p:cNvGraphicFramePr>
          <p:nvPr>
            <p:ph type="tbl" sz="quarter" idx="13"/>
            <p:extLst>
              <p:ext uri="{D42A27DB-BD31-4B8C-83A1-F6EECF244321}">
                <p14:modId xmlns:p14="http://schemas.microsoft.com/office/powerpoint/2010/main" val="2836560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4786182"/>
                    </a:ext>
                  </a:extLst>
                </a:gridCol>
                <a:gridCol w="905256">
                  <a:extLst>
                    <a:ext uri="{9D8B030D-6E8A-4147-A177-3AD203B41FA5}">
                      <a16:colId xmlns:a16="http://schemas.microsoft.com/office/drawing/2014/main" val="1962128089"/>
                    </a:ext>
                  </a:extLst>
                </a:gridCol>
                <a:gridCol w="905256">
                  <a:extLst>
                    <a:ext uri="{9D8B030D-6E8A-4147-A177-3AD203B41FA5}">
                      <a16:colId xmlns:a16="http://schemas.microsoft.com/office/drawing/2014/main" val="1725183841"/>
                    </a:ext>
                  </a:extLst>
                </a:gridCol>
                <a:gridCol w="905256">
                  <a:extLst>
                    <a:ext uri="{9D8B030D-6E8A-4147-A177-3AD203B41FA5}">
                      <a16:colId xmlns:a16="http://schemas.microsoft.com/office/drawing/2014/main" val="1534053857"/>
                    </a:ext>
                  </a:extLst>
                </a:gridCol>
                <a:gridCol w="905256">
                  <a:extLst>
                    <a:ext uri="{9D8B030D-6E8A-4147-A177-3AD203B41FA5}">
                      <a16:colId xmlns:a16="http://schemas.microsoft.com/office/drawing/2014/main" val="2195680916"/>
                    </a:ext>
                  </a:extLst>
                </a:gridCol>
                <a:gridCol w="905256">
                  <a:extLst>
                    <a:ext uri="{9D8B030D-6E8A-4147-A177-3AD203B41FA5}">
                      <a16:colId xmlns:a16="http://schemas.microsoft.com/office/drawing/2014/main" val="3415697697"/>
                    </a:ext>
                  </a:extLst>
                </a:gridCol>
                <a:gridCol w="905256">
                  <a:extLst>
                    <a:ext uri="{9D8B030D-6E8A-4147-A177-3AD203B41FA5}">
                      <a16:colId xmlns:a16="http://schemas.microsoft.com/office/drawing/2014/main" val="3746999068"/>
                    </a:ext>
                  </a:extLst>
                </a:gridCol>
                <a:gridCol w="905256">
                  <a:extLst>
                    <a:ext uri="{9D8B030D-6E8A-4147-A177-3AD203B41FA5}">
                      <a16:colId xmlns:a16="http://schemas.microsoft.com/office/drawing/2014/main" val="3732268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327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118946308_2429623717331617_355937411316472251_n.jpg?_nc_cat=101&amp;_nc_sid=8ae9d6&amp;_nc_ohc=E3Thuxfkd1wAX_vWEbL&amp;_nc_oc=AQkUDYBE6MU-rfjyWomSaPimX1k5R1Achsqf7q9mambT96hohGvijuyDQmkVh45E74M&amp;_nc_ht=scontent-iad3-1.cdninstagram.com&amp;oh=71dc1cda0bf02805d5c7d888f23a5681&amp;oe=5F7FB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554035340"/>
                  </a:ext>
                </a:extLst>
              </a:tr>
            </a:tbl>
          </a:graphicData>
        </a:graphic>
      </p:graphicFrame>
      <p:sp>
        <p:nvSpPr>
          <p:cNvPr id="4" name="Text Placeholder 3">
            <a:extLst>
              <a:ext uri="{FF2B5EF4-FFF2-40B4-BE49-F238E27FC236}">
                <a16:creationId xmlns:a16="http://schemas.microsoft.com/office/drawing/2014/main" id="{49B09134-A355-4910-B05F-DC6D7AE2F55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206330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2AE45-ECB1-4BEE-AF7F-32A25F18D1C7}"/>
              </a:ext>
            </a:extLst>
          </p:cNvPr>
          <p:cNvSpPr>
            <a:spLocks noGrp="1"/>
          </p:cNvSpPr>
          <p:nvPr>
            <p:ph type="title"/>
          </p:nvPr>
        </p:nvSpPr>
        <p:spPr/>
        <p:txBody>
          <a:bodyPr/>
          <a:lstStyle/>
          <a:p>
            <a:r>
              <a:rPr lang="en-US"/>
              <a:t>Instagram Stories Table  | All Pages - 11 of 15</a:t>
            </a:r>
          </a:p>
        </p:txBody>
      </p:sp>
      <p:graphicFrame>
        <p:nvGraphicFramePr>
          <p:cNvPr id="5" name="Table Placeholder 4">
            <a:extLst>
              <a:ext uri="{FF2B5EF4-FFF2-40B4-BE49-F238E27FC236}">
                <a16:creationId xmlns:a16="http://schemas.microsoft.com/office/drawing/2014/main" id="{F1AE1F7C-7D99-4C92-BCE9-4B806466A1AC}"/>
              </a:ext>
            </a:extLst>
          </p:cNvPr>
          <p:cNvGraphicFramePr>
            <a:graphicFrameLocks noGrp="1"/>
          </p:cNvGraphicFramePr>
          <p:nvPr>
            <p:ph type="tbl" sz="quarter" idx="13"/>
            <p:extLst>
              <p:ext uri="{D42A27DB-BD31-4B8C-83A1-F6EECF244321}">
                <p14:modId xmlns:p14="http://schemas.microsoft.com/office/powerpoint/2010/main" val="248916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3651628"/>
                    </a:ext>
                  </a:extLst>
                </a:gridCol>
                <a:gridCol w="905256">
                  <a:extLst>
                    <a:ext uri="{9D8B030D-6E8A-4147-A177-3AD203B41FA5}">
                      <a16:colId xmlns:a16="http://schemas.microsoft.com/office/drawing/2014/main" val="420102193"/>
                    </a:ext>
                  </a:extLst>
                </a:gridCol>
                <a:gridCol w="905256">
                  <a:extLst>
                    <a:ext uri="{9D8B030D-6E8A-4147-A177-3AD203B41FA5}">
                      <a16:colId xmlns:a16="http://schemas.microsoft.com/office/drawing/2014/main" val="2149883722"/>
                    </a:ext>
                  </a:extLst>
                </a:gridCol>
                <a:gridCol w="905256">
                  <a:extLst>
                    <a:ext uri="{9D8B030D-6E8A-4147-A177-3AD203B41FA5}">
                      <a16:colId xmlns:a16="http://schemas.microsoft.com/office/drawing/2014/main" val="982030293"/>
                    </a:ext>
                  </a:extLst>
                </a:gridCol>
                <a:gridCol w="905256">
                  <a:extLst>
                    <a:ext uri="{9D8B030D-6E8A-4147-A177-3AD203B41FA5}">
                      <a16:colId xmlns:a16="http://schemas.microsoft.com/office/drawing/2014/main" val="3721309068"/>
                    </a:ext>
                  </a:extLst>
                </a:gridCol>
                <a:gridCol w="905256">
                  <a:extLst>
                    <a:ext uri="{9D8B030D-6E8A-4147-A177-3AD203B41FA5}">
                      <a16:colId xmlns:a16="http://schemas.microsoft.com/office/drawing/2014/main" val="3750565436"/>
                    </a:ext>
                  </a:extLst>
                </a:gridCol>
                <a:gridCol w="905256">
                  <a:extLst>
                    <a:ext uri="{9D8B030D-6E8A-4147-A177-3AD203B41FA5}">
                      <a16:colId xmlns:a16="http://schemas.microsoft.com/office/drawing/2014/main" val="1847828769"/>
                    </a:ext>
                  </a:extLst>
                </a:gridCol>
                <a:gridCol w="905256">
                  <a:extLst>
                    <a:ext uri="{9D8B030D-6E8A-4147-A177-3AD203B41FA5}">
                      <a16:colId xmlns:a16="http://schemas.microsoft.com/office/drawing/2014/main" val="88776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6454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https://scontent-iad3-1.cdninstagram.com/v/t51.29350-15/118794385_177512803885648_328090122247326189_n.jpg?_nc_cat=107&amp;_nc_sid=8ae9d6&amp;_nc_ohc=VoreH1-JIRoAX8mBNMC&amp;_nc_ht=scontent-iad3-1.cdninstagram.com&amp;oh=03884aad2d47220bb8b5b6a2b5e326f7&amp;oe=5F7D044F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024774211"/>
                  </a:ext>
                </a:extLst>
              </a:tr>
            </a:tbl>
          </a:graphicData>
        </a:graphic>
      </p:graphicFrame>
      <p:sp>
        <p:nvSpPr>
          <p:cNvPr id="4" name="Text Placeholder 3">
            <a:extLst>
              <a:ext uri="{FF2B5EF4-FFF2-40B4-BE49-F238E27FC236}">
                <a16:creationId xmlns:a16="http://schemas.microsoft.com/office/drawing/2014/main" id="{92177571-BD6D-49D1-9DDA-6167353473C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515780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C1D4C-3797-4C6A-882B-D1BD04214783}"/>
              </a:ext>
            </a:extLst>
          </p:cNvPr>
          <p:cNvSpPr>
            <a:spLocks noGrp="1"/>
          </p:cNvSpPr>
          <p:nvPr>
            <p:ph type="title"/>
          </p:nvPr>
        </p:nvSpPr>
        <p:spPr/>
        <p:txBody>
          <a:bodyPr/>
          <a:lstStyle/>
          <a:p>
            <a:r>
              <a:rPr lang="en-US"/>
              <a:t>Instagram Stories Table  | All Pages - 12 of 15</a:t>
            </a:r>
          </a:p>
        </p:txBody>
      </p:sp>
      <p:graphicFrame>
        <p:nvGraphicFramePr>
          <p:cNvPr id="5" name="Table Placeholder 4">
            <a:extLst>
              <a:ext uri="{FF2B5EF4-FFF2-40B4-BE49-F238E27FC236}">
                <a16:creationId xmlns:a16="http://schemas.microsoft.com/office/drawing/2014/main" id="{F1D1849B-0735-4320-8528-D9622BA6CF60}"/>
              </a:ext>
            </a:extLst>
          </p:cNvPr>
          <p:cNvGraphicFramePr>
            <a:graphicFrameLocks noGrp="1"/>
          </p:cNvGraphicFramePr>
          <p:nvPr>
            <p:ph type="tbl" sz="quarter" idx="13"/>
            <p:extLst>
              <p:ext uri="{D42A27DB-BD31-4B8C-83A1-F6EECF244321}">
                <p14:modId xmlns:p14="http://schemas.microsoft.com/office/powerpoint/2010/main" val="2178760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8523388"/>
                    </a:ext>
                  </a:extLst>
                </a:gridCol>
                <a:gridCol w="905256">
                  <a:extLst>
                    <a:ext uri="{9D8B030D-6E8A-4147-A177-3AD203B41FA5}">
                      <a16:colId xmlns:a16="http://schemas.microsoft.com/office/drawing/2014/main" val="1098058236"/>
                    </a:ext>
                  </a:extLst>
                </a:gridCol>
                <a:gridCol w="905256">
                  <a:extLst>
                    <a:ext uri="{9D8B030D-6E8A-4147-A177-3AD203B41FA5}">
                      <a16:colId xmlns:a16="http://schemas.microsoft.com/office/drawing/2014/main" val="2731744691"/>
                    </a:ext>
                  </a:extLst>
                </a:gridCol>
                <a:gridCol w="905256">
                  <a:extLst>
                    <a:ext uri="{9D8B030D-6E8A-4147-A177-3AD203B41FA5}">
                      <a16:colId xmlns:a16="http://schemas.microsoft.com/office/drawing/2014/main" val="3185437300"/>
                    </a:ext>
                  </a:extLst>
                </a:gridCol>
                <a:gridCol w="905256">
                  <a:extLst>
                    <a:ext uri="{9D8B030D-6E8A-4147-A177-3AD203B41FA5}">
                      <a16:colId xmlns:a16="http://schemas.microsoft.com/office/drawing/2014/main" val="1988308987"/>
                    </a:ext>
                  </a:extLst>
                </a:gridCol>
                <a:gridCol w="905256">
                  <a:extLst>
                    <a:ext uri="{9D8B030D-6E8A-4147-A177-3AD203B41FA5}">
                      <a16:colId xmlns:a16="http://schemas.microsoft.com/office/drawing/2014/main" val="1016348968"/>
                    </a:ext>
                  </a:extLst>
                </a:gridCol>
                <a:gridCol w="905256">
                  <a:extLst>
                    <a:ext uri="{9D8B030D-6E8A-4147-A177-3AD203B41FA5}">
                      <a16:colId xmlns:a16="http://schemas.microsoft.com/office/drawing/2014/main" val="78603769"/>
                    </a:ext>
                  </a:extLst>
                </a:gridCol>
                <a:gridCol w="905256">
                  <a:extLst>
                    <a:ext uri="{9D8B030D-6E8A-4147-A177-3AD203B41FA5}">
                      <a16:colId xmlns:a16="http://schemas.microsoft.com/office/drawing/2014/main" val="3363700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5954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119089695_378407963163352_7751430251813835881_n.jpg?_nc_cat=109&amp;_nc_sid=8ae9d6&amp;_nc_ohc=aJ2dgIaHeWMAX-WwKXh&amp;_nc_oc=AQna5_SwWDIFP8LPLutED8J5eR3EVY4HHfHewWWjNqvAy3Aq7AIPe6dWXgpbIAxM2h0&amp;_nc_ht=scontent-iad3-1.cdninstagram.com&amp;oh=3d12149c6e57568002b43bb2ae16cc1e&amp;oe=5F81D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639928427"/>
                  </a:ext>
                </a:extLst>
              </a:tr>
            </a:tbl>
          </a:graphicData>
        </a:graphic>
      </p:graphicFrame>
      <p:sp>
        <p:nvSpPr>
          <p:cNvPr id="4" name="Text Placeholder 3">
            <a:extLst>
              <a:ext uri="{FF2B5EF4-FFF2-40B4-BE49-F238E27FC236}">
                <a16:creationId xmlns:a16="http://schemas.microsoft.com/office/drawing/2014/main" id="{24318DD5-3404-4E5F-AEC8-E910E473926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54175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15D7-5B0C-4CA1-951B-5E130C6F794F}"/>
              </a:ext>
            </a:extLst>
          </p:cNvPr>
          <p:cNvSpPr>
            <a:spLocks noGrp="1"/>
          </p:cNvSpPr>
          <p:nvPr>
            <p:ph type="title"/>
          </p:nvPr>
        </p:nvSpPr>
        <p:spPr/>
        <p:txBody>
          <a:bodyPr/>
          <a:lstStyle/>
          <a:p>
            <a:r>
              <a:rPr lang="en-US"/>
              <a:t>Instagram Stories Table  | All Pages - 13 of 15</a:t>
            </a:r>
          </a:p>
        </p:txBody>
      </p:sp>
      <p:graphicFrame>
        <p:nvGraphicFramePr>
          <p:cNvPr id="5" name="Table Placeholder 4">
            <a:extLst>
              <a:ext uri="{FF2B5EF4-FFF2-40B4-BE49-F238E27FC236}">
                <a16:creationId xmlns:a16="http://schemas.microsoft.com/office/drawing/2014/main" id="{EBD6B63B-639E-41D0-AE0F-8D8A9F0FCDEE}"/>
              </a:ext>
            </a:extLst>
          </p:cNvPr>
          <p:cNvGraphicFramePr>
            <a:graphicFrameLocks noGrp="1"/>
          </p:cNvGraphicFramePr>
          <p:nvPr>
            <p:ph type="tbl" sz="quarter" idx="13"/>
            <p:extLst>
              <p:ext uri="{D42A27DB-BD31-4B8C-83A1-F6EECF244321}">
                <p14:modId xmlns:p14="http://schemas.microsoft.com/office/powerpoint/2010/main" val="77596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79289430"/>
                    </a:ext>
                  </a:extLst>
                </a:gridCol>
                <a:gridCol w="905256">
                  <a:extLst>
                    <a:ext uri="{9D8B030D-6E8A-4147-A177-3AD203B41FA5}">
                      <a16:colId xmlns:a16="http://schemas.microsoft.com/office/drawing/2014/main" val="1770545333"/>
                    </a:ext>
                  </a:extLst>
                </a:gridCol>
                <a:gridCol w="905256">
                  <a:extLst>
                    <a:ext uri="{9D8B030D-6E8A-4147-A177-3AD203B41FA5}">
                      <a16:colId xmlns:a16="http://schemas.microsoft.com/office/drawing/2014/main" val="662312916"/>
                    </a:ext>
                  </a:extLst>
                </a:gridCol>
                <a:gridCol w="905256">
                  <a:extLst>
                    <a:ext uri="{9D8B030D-6E8A-4147-A177-3AD203B41FA5}">
                      <a16:colId xmlns:a16="http://schemas.microsoft.com/office/drawing/2014/main" val="2986682062"/>
                    </a:ext>
                  </a:extLst>
                </a:gridCol>
                <a:gridCol w="905256">
                  <a:extLst>
                    <a:ext uri="{9D8B030D-6E8A-4147-A177-3AD203B41FA5}">
                      <a16:colId xmlns:a16="http://schemas.microsoft.com/office/drawing/2014/main" val="2574087740"/>
                    </a:ext>
                  </a:extLst>
                </a:gridCol>
                <a:gridCol w="905256">
                  <a:extLst>
                    <a:ext uri="{9D8B030D-6E8A-4147-A177-3AD203B41FA5}">
                      <a16:colId xmlns:a16="http://schemas.microsoft.com/office/drawing/2014/main" val="3831125591"/>
                    </a:ext>
                  </a:extLst>
                </a:gridCol>
                <a:gridCol w="905256">
                  <a:extLst>
                    <a:ext uri="{9D8B030D-6E8A-4147-A177-3AD203B41FA5}">
                      <a16:colId xmlns:a16="http://schemas.microsoft.com/office/drawing/2014/main" val="4009351599"/>
                    </a:ext>
                  </a:extLst>
                </a:gridCol>
                <a:gridCol w="905256">
                  <a:extLst>
                    <a:ext uri="{9D8B030D-6E8A-4147-A177-3AD203B41FA5}">
                      <a16:colId xmlns:a16="http://schemas.microsoft.com/office/drawing/2014/main" val="2444760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9139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https://scontent-iad3-1.cdninstagram.com/v/t51.29350-15/118843899_138112704658642_4166181260095089283_n.jpg?_nc_cat=110&amp;_nc_sid=8ae9d6&amp;_nc_ohc=Jj53_5thLqwAX-0x3rv&amp;_nc_ht=scontent-iad3-1.cdninstagram.com&amp;oh=12e54e9d14b70380b74170effbdb9add&amp;oe=5F7C3B4B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4527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https://scontent-dfw5-2.cdninstagram.com/v/t51.29350-15/118694196_354142228928612_5334864750836107978_n.jpg?_nc_cat=107&amp;_nc_sid=8ae9d6&amp;_nc_ohc=PzajpvCCDO4AX_rmQ8W&amp;_nc_ht=scontent-dfw5-2.cdninstagram.com&amp;oh=8b06cbb30bd4429a34aefd5a80e55ce8&amp;oe=5F76F8D1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651081289"/>
                  </a:ext>
                </a:extLst>
              </a:tr>
            </a:tbl>
          </a:graphicData>
        </a:graphic>
      </p:graphicFrame>
      <p:sp>
        <p:nvSpPr>
          <p:cNvPr id="4" name="Text Placeholder 3">
            <a:extLst>
              <a:ext uri="{FF2B5EF4-FFF2-40B4-BE49-F238E27FC236}">
                <a16:creationId xmlns:a16="http://schemas.microsoft.com/office/drawing/2014/main" id="{CB30739F-CDB5-4B1E-876D-AE198CB4CC8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82377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5557-A457-402A-904D-CEB37FE5D92E}"/>
              </a:ext>
            </a:extLst>
          </p:cNvPr>
          <p:cNvSpPr>
            <a:spLocks noGrp="1"/>
          </p:cNvSpPr>
          <p:nvPr>
            <p:ph type="title"/>
          </p:nvPr>
        </p:nvSpPr>
        <p:spPr/>
        <p:txBody>
          <a:bodyPr/>
          <a:lstStyle/>
          <a:p>
            <a:r>
              <a:rPr lang="en-US"/>
              <a:t>Instagram Stories Table  | All Pages - 14 of 15</a:t>
            </a:r>
          </a:p>
        </p:txBody>
      </p:sp>
      <p:graphicFrame>
        <p:nvGraphicFramePr>
          <p:cNvPr id="5" name="Table Placeholder 4">
            <a:extLst>
              <a:ext uri="{FF2B5EF4-FFF2-40B4-BE49-F238E27FC236}">
                <a16:creationId xmlns:a16="http://schemas.microsoft.com/office/drawing/2014/main" id="{206405D4-B733-4541-AA28-88C7AE88D0D5}"/>
              </a:ext>
            </a:extLst>
          </p:cNvPr>
          <p:cNvGraphicFramePr>
            <a:graphicFrameLocks noGrp="1"/>
          </p:cNvGraphicFramePr>
          <p:nvPr>
            <p:ph type="tbl" sz="quarter" idx="13"/>
            <p:extLst>
              <p:ext uri="{D42A27DB-BD31-4B8C-83A1-F6EECF244321}">
                <p14:modId xmlns:p14="http://schemas.microsoft.com/office/powerpoint/2010/main" val="1843289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6623411"/>
                    </a:ext>
                  </a:extLst>
                </a:gridCol>
                <a:gridCol w="905256">
                  <a:extLst>
                    <a:ext uri="{9D8B030D-6E8A-4147-A177-3AD203B41FA5}">
                      <a16:colId xmlns:a16="http://schemas.microsoft.com/office/drawing/2014/main" val="1605027773"/>
                    </a:ext>
                  </a:extLst>
                </a:gridCol>
                <a:gridCol w="905256">
                  <a:extLst>
                    <a:ext uri="{9D8B030D-6E8A-4147-A177-3AD203B41FA5}">
                      <a16:colId xmlns:a16="http://schemas.microsoft.com/office/drawing/2014/main" val="3955091580"/>
                    </a:ext>
                  </a:extLst>
                </a:gridCol>
                <a:gridCol w="905256">
                  <a:extLst>
                    <a:ext uri="{9D8B030D-6E8A-4147-A177-3AD203B41FA5}">
                      <a16:colId xmlns:a16="http://schemas.microsoft.com/office/drawing/2014/main" val="492297261"/>
                    </a:ext>
                  </a:extLst>
                </a:gridCol>
                <a:gridCol w="905256">
                  <a:extLst>
                    <a:ext uri="{9D8B030D-6E8A-4147-A177-3AD203B41FA5}">
                      <a16:colId xmlns:a16="http://schemas.microsoft.com/office/drawing/2014/main" val="2821357990"/>
                    </a:ext>
                  </a:extLst>
                </a:gridCol>
                <a:gridCol w="905256">
                  <a:extLst>
                    <a:ext uri="{9D8B030D-6E8A-4147-A177-3AD203B41FA5}">
                      <a16:colId xmlns:a16="http://schemas.microsoft.com/office/drawing/2014/main" val="3969350018"/>
                    </a:ext>
                  </a:extLst>
                </a:gridCol>
                <a:gridCol w="905256">
                  <a:extLst>
                    <a:ext uri="{9D8B030D-6E8A-4147-A177-3AD203B41FA5}">
                      <a16:colId xmlns:a16="http://schemas.microsoft.com/office/drawing/2014/main" val="2441871243"/>
                    </a:ext>
                  </a:extLst>
                </a:gridCol>
                <a:gridCol w="905256">
                  <a:extLst>
                    <a:ext uri="{9D8B030D-6E8A-4147-A177-3AD203B41FA5}">
                      <a16:colId xmlns:a16="http://schemas.microsoft.com/office/drawing/2014/main" val="428187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8477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https://scontent-iad3-1.cdninstagram.com/v/t51.29350-15/118561200_1165563907156453_2998133533605584681_n.jpg?_nc_cat=111&amp;_nc_sid=8ae9d6&amp;_nc_ohc=SZUVszcDTO4AX8Cb-zB&amp;_nc_ht=scontent-iad3-1.cdninstagram.com&amp;oh=db311c46a1387ca934ac4e06a8e4f8ba&amp;oe=5F752661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29173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https://scontent-iad3-1.cdninstagram.com/v/t51.29350-15/118692178_3830389806974365_8998217447273819448_n.jpg?_nc_cat=106&amp;_nc_sid=8ae9d6&amp;_nc_ohc=kTJitGG2wroAX8wxG0l&amp;_nc_ht=scontent-iad3-1.cdninstagram.com&amp;oh=63689c477f0b56ee7b8f6b7bda5b5217&amp;oe=5F7451A9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extLst>
                  <a:ext uri="{0D108BD9-81ED-4DB2-BD59-A6C34878D82A}">
                    <a16:rowId xmlns:a16="http://schemas.microsoft.com/office/drawing/2014/main" val="114531304"/>
                  </a:ext>
                </a:extLst>
              </a:tr>
            </a:tbl>
          </a:graphicData>
        </a:graphic>
      </p:graphicFrame>
      <p:sp>
        <p:nvSpPr>
          <p:cNvPr id="4" name="Text Placeholder 3">
            <a:extLst>
              <a:ext uri="{FF2B5EF4-FFF2-40B4-BE49-F238E27FC236}">
                <a16:creationId xmlns:a16="http://schemas.microsoft.com/office/drawing/2014/main" id="{7B657EA4-187E-4B18-8CAD-14721215AC6E}"/>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60904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A3AA5-2C84-4121-8225-B3BB5BF030AC}"/>
              </a:ext>
            </a:extLst>
          </p:cNvPr>
          <p:cNvSpPr>
            <a:spLocks noGrp="1"/>
          </p:cNvSpPr>
          <p:nvPr>
            <p:ph type="title"/>
          </p:nvPr>
        </p:nvSpPr>
        <p:spPr/>
        <p:txBody>
          <a:bodyPr/>
          <a:lstStyle/>
          <a:p>
            <a:r>
              <a:rPr lang="en-US"/>
              <a:t>Instagram Stories Table  | All Pages - 15 of 15</a:t>
            </a:r>
          </a:p>
        </p:txBody>
      </p:sp>
      <p:graphicFrame>
        <p:nvGraphicFramePr>
          <p:cNvPr id="5" name="Table Placeholder 4">
            <a:extLst>
              <a:ext uri="{FF2B5EF4-FFF2-40B4-BE49-F238E27FC236}">
                <a16:creationId xmlns:a16="http://schemas.microsoft.com/office/drawing/2014/main" id="{3328D2DE-4A4A-4679-87D2-FE4A45131AA8}"/>
              </a:ext>
            </a:extLst>
          </p:cNvPr>
          <p:cNvGraphicFramePr>
            <a:graphicFrameLocks noGrp="1"/>
          </p:cNvGraphicFramePr>
          <p:nvPr>
            <p:ph type="tbl" sz="quarter" idx="13"/>
            <p:extLst>
              <p:ext uri="{D42A27DB-BD31-4B8C-83A1-F6EECF244321}">
                <p14:modId xmlns:p14="http://schemas.microsoft.com/office/powerpoint/2010/main" val="193084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5368736"/>
                    </a:ext>
                  </a:extLst>
                </a:gridCol>
                <a:gridCol w="905256">
                  <a:extLst>
                    <a:ext uri="{9D8B030D-6E8A-4147-A177-3AD203B41FA5}">
                      <a16:colId xmlns:a16="http://schemas.microsoft.com/office/drawing/2014/main" val="2993912978"/>
                    </a:ext>
                  </a:extLst>
                </a:gridCol>
                <a:gridCol w="905256">
                  <a:extLst>
                    <a:ext uri="{9D8B030D-6E8A-4147-A177-3AD203B41FA5}">
                      <a16:colId xmlns:a16="http://schemas.microsoft.com/office/drawing/2014/main" val="2170036241"/>
                    </a:ext>
                  </a:extLst>
                </a:gridCol>
                <a:gridCol w="905256">
                  <a:extLst>
                    <a:ext uri="{9D8B030D-6E8A-4147-A177-3AD203B41FA5}">
                      <a16:colId xmlns:a16="http://schemas.microsoft.com/office/drawing/2014/main" val="1677788775"/>
                    </a:ext>
                  </a:extLst>
                </a:gridCol>
                <a:gridCol w="905256">
                  <a:extLst>
                    <a:ext uri="{9D8B030D-6E8A-4147-A177-3AD203B41FA5}">
                      <a16:colId xmlns:a16="http://schemas.microsoft.com/office/drawing/2014/main" val="1063542144"/>
                    </a:ext>
                  </a:extLst>
                </a:gridCol>
                <a:gridCol w="905256">
                  <a:extLst>
                    <a:ext uri="{9D8B030D-6E8A-4147-A177-3AD203B41FA5}">
                      <a16:colId xmlns:a16="http://schemas.microsoft.com/office/drawing/2014/main" val="1600936634"/>
                    </a:ext>
                  </a:extLst>
                </a:gridCol>
                <a:gridCol w="905256">
                  <a:extLst>
                    <a:ext uri="{9D8B030D-6E8A-4147-A177-3AD203B41FA5}">
                      <a16:colId xmlns:a16="http://schemas.microsoft.com/office/drawing/2014/main" val="4013072316"/>
                    </a:ext>
                  </a:extLst>
                </a:gridCol>
                <a:gridCol w="905256">
                  <a:extLst>
                    <a:ext uri="{9D8B030D-6E8A-4147-A177-3AD203B41FA5}">
                      <a16:colId xmlns:a16="http://schemas.microsoft.com/office/drawing/2014/main" val="54390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1396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https://scontent-iad3-1.cdninstagram.com/v/t51.29350-15/118560913_197886161753471_5720936080854194959_n.jpg?_nc_cat=104&amp;_nc_sid=8ae9d6&amp;_nc_ohc=9uButwVKfZkAX9pIoLF&amp;_nc_ht=scontent-iad3-1.cdninstagram.com&amp;oh=6f75ac5547ff4f6a232d78b4b0d8a2c0&amp;oe=5F7822E8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1621685806"/>
                  </a:ext>
                </a:extLst>
              </a:tr>
            </a:tbl>
          </a:graphicData>
        </a:graphic>
      </p:graphicFrame>
      <p:sp>
        <p:nvSpPr>
          <p:cNvPr id="4" name="Text Placeholder 3">
            <a:extLst>
              <a:ext uri="{FF2B5EF4-FFF2-40B4-BE49-F238E27FC236}">
                <a16:creationId xmlns:a16="http://schemas.microsoft.com/office/drawing/2014/main" id="{6D2B07FA-F2EB-41A4-A476-2E6F80B736F8}"/>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963513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4D769-CA49-471D-B085-A8BD8DA073BA}"/>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71336D1F-7491-42DC-826B-C6F663CB5A75}"/>
              </a:ext>
            </a:extLst>
          </p:cNvPr>
          <p:cNvGraphicFramePr>
            <a:graphicFrameLocks noGrp="1"/>
          </p:cNvGraphicFramePr>
          <p:nvPr>
            <p:ph type="tbl" sz="quarter" idx="13"/>
            <p:extLst>
              <p:ext uri="{D42A27DB-BD31-4B8C-83A1-F6EECF244321}">
                <p14:modId xmlns:p14="http://schemas.microsoft.com/office/powerpoint/2010/main" val="273657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64600769"/>
                    </a:ext>
                  </a:extLst>
                </a:gridCol>
                <a:gridCol w="1481327">
                  <a:extLst>
                    <a:ext uri="{9D8B030D-6E8A-4147-A177-3AD203B41FA5}">
                      <a16:colId xmlns:a16="http://schemas.microsoft.com/office/drawing/2014/main" val="1916382267"/>
                    </a:ext>
                  </a:extLst>
                </a:gridCol>
                <a:gridCol w="658368">
                  <a:extLst>
                    <a:ext uri="{9D8B030D-6E8A-4147-A177-3AD203B41FA5}">
                      <a16:colId xmlns:a16="http://schemas.microsoft.com/office/drawing/2014/main" val="2277631499"/>
                    </a:ext>
                  </a:extLst>
                </a:gridCol>
                <a:gridCol w="658368">
                  <a:extLst>
                    <a:ext uri="{9D8B030D-6E8A-4147-A177-3AD203B41FA5}">
                      <a16:colId xmlns:a16="http://schemas.microsoft.com/office/drawing/2014/main" val="2993866497"/>
                    </a:ext>
                  </a:extLst>
                </a:gridCol>
                <a:gridCol w="658368">
                  <a:extLst>
                    <a:ext uri="{9D8B030D-6E8A-4147-A177-3AD203B41FA5}">
                      <a16:colId xmlns:a16="http://schemas.microsoft.com/office/drawing/2014/main" val="398284183"/>
                    </a:ext>
                  </a:extLst>
                </a:gridCol>
                <a:gridCol w="658368">
                  <a:extLst>
                    <a:ext uri="{9D8B030D-6E8A-4147-A177-3AD203B41FA5}">
                      <a16:colId xmlns:a16="http://schemas.microsoft.com/office/drawing/2014/main" val="814672072"/>
                    </a:ext>
                  </a:extLst>
                </a:gridCol>
                <a:gridCol w="658368">
                  <a:extLst>
                    <a:ext uri="{9D8B030D-6E8A-4147-A177-3AD203B41FA5}">
                      <a16:colId xmlns:a16="http://schemas.microsoft.com/office/drawing/2014/main" val="2715953076"/>
                    </a:ext>
                  </a:extLst>
                </a:gridCol>
                <a:gridCol w="658368">
                  <a:extLst>
                    <a:ext uri="{9D8B030D-6E8A-4147-A177-3AD203B41FA5}">
                      <a16:colId xmlns:a16="http://schemas.microsoft.com/office/drawing/2014/main" val="3354813000"/>
                    </a:ext>
                  </a:extLst>
                </a:gridCol>
                <a:gridCol w="658368">
                  <a:extLst>
                    <a:ext uri="{9D8B030D-6E8A-4147-A177-3AD203B41FA5}">
                      <a16:colId xmlns:a16="http://schemas.microsoft.com/office/drawing/2014/main" val="593596716"/>
                    </a:ext>
                  </a:extLst>
                </a:gridCol>
                <a:gridCol w="658368">
                  <a:extLst>
                    <a:ext uri="{9D8B030D-6E8A-4147-A177-3AD203B41FA5}">
                      <a16:colId xmlns:a16="http://schemas.microsoft.com/office/drawing/2014/main" val="2652371238"/>
                    </a:ext>
                  </a:extLst>
                </a:gridCol>
                <a:gridCol w="658368">
                  <a:extLst>
                    <a:ext uri="{9D8B030D-6E8A-4147-A177-3AD203B41FA5}">
                      <a16:colId xmlns:a16="http://schemas.microsoft.com/office/drawing/2014/main" val="371111122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544811850"/>
                  </a:ext>
                </a:extLst>
              </a:tr>
              <a:tr h="370840">
                <a:tc>
                  <a:txBody>
                    <a:bodyPr/>
                    <a:lstStyle/>
                    <a:p>
                      <a:r>
                        <a:rPr lang="en-US" sz="1000"/>
                        <a:t>09/30/2020 12:12:40</a:t>
                      </a:r>
                    </a:p>
                  </a:txBody>
                  <a:tcPr/>
                </a:tc>
                <a:tc>
                  <a:txBody>
                    <a:bodyPr/>
                    <a:lstStyle/>
                    <a:p>
                      <a:r>
                        <a:rPr lang="en-US" sz="1000"/>
                        <a:t>https://www.instagram.com/p/CFFFUHRnWc4/media</a:t>
                      </a:r>
                    </a:p>
                  </a:txBody>
                  <a:tcPr/>
                </a:tc>
                <a:tc>
                  <a:txBody>
                    <a:bodyPr/>
                    <a:lstStyle/>
                    <a:p>
                      <a:r>
                        <a:rPr lang="en-US" sz="1000"/>
                        <a:t>12018</a:t>
                      </a:r>
                    </a:p>
                  </a:txBody>
                  <a:tcPr/>
                </a:tc>
                <a:tc>
                  <a:txBody>
                    <a:bodyPr/>
                    <a:lstStyle/>
                    <a:p>
                      <a:r>
                        <a:rPr lang="en-US" sz="1000"/>
                        <a:t>2847</a:t>
                      </a:r>
                    </a:p>
                  </a:txBody>
                  <a:tcPr/>
                </a:tc>
                <a:tc>
                  <a:txBody>
                    <a:bodyPr/>
                    <a:lstStyle/>
                    <a:p>
                      <a:r>
                        <a:rPr lang="en-US" sz="1000"/>
                        <a:t>21150</a:t>
                      </a:r>
                    </a:p>
                  </a:txBody>
                  <a:tcPr/>
                </a:tc>
                <a:tc>
                  <a:txBody>
                    <a:bodyPr/>
                    <a:lstStyle/>
                    <a:p>
                      <a:r>
                        <a:rPr lang="en-US" sz="1000"/>
                        <a:t>113</a:t>
                      </a:r>
                    </a:p>
                  </a:txBody>
                  <a:tcPr/>
                </a:tc>
                <a:tc>
                  <a:txBody>
                    <a:bodyPr/>
                    <a:lstStyle/>
                    <a:p>
                      <a:r>
                        <a:rPr lang="en-US" sz="1000"/>
                        <a:t>24110</a:t>
                      </a:r>
                    </a:p>
                  </a:txBody>
                  <a:tcPr/>
                </a:tc>
                <a:tc>
                  <a:txBody>
                    <a:bodyPr/>
                    <a:lstStyle/>
                    <a:p>
                      <a:r>
                        <a:rPr lang="en-US" sz="1000"/>
                        <a:t>21960</a:t>
                      </a:r>
                    </a:p>
                  </a:txBody>
                  <a:tcPr/>
                </a:tc>
                <a:tc>
                  <a:txBody>
                    <a:bodyPr/>
                    <a:lstStyle/>
                    <a:p>
                      <a:r>
                        <a:rPr lang="en-US" sz="1000"/>
                        <a:t>18231</a:t>
                      </a:r>
                    </a:p>
                  </a:txBody>
                  <a:tcPr/>
                </a:tc>
                <a:tc>
                  <a:txBody>
                    <a:bodyPr/>
                    <a:lstStyle/>
                    <a:p>
                      <a:r>
                        <a:rPr lang="en-US" sz="1000"/>
                        <a:t>109.79 %</a:t>
                      </a:r>
                    </a:p>
                  </a:txBody>
                  <a:tcPr/>
                </a:tc>
                <a:tc>
                  <a:txBody>
                    <a:bodyPr/>
                    <a:lstStyle/>
                    <a:p>
                      <a:r>
                        <a:rPr lang="en-US" sz="1000"/>
                        <a:t>54.73 %</a:t>
                      </a:r>
                    </a:p>
                  </a:txBody>
                  <a:tcPr/>
                </a:tc>
                <a:extLst>
                  <a:ext uri="{0D108BD9-81ED-4DB2-BD59-A6C34878D82A}">
                    <a16:rowId xmlns:a16="http://schemas.microsoft.com/office/drawing/2014/main" val="2957433924"/>
                  </a:ext>
                </a:extLst>
              </a:tr>
              <a:tr h="370840">
                <a:tc>
                  <a:txBody>
                    <a:bodyPr/>
                    <a:lstStyle/>
                    <a:p>
                      <a:r>
                        <a:rPr lang="en-US" sz="1000"/>
                        <a:t>09/30/2020 12:12:40</a:t>
                      </a:r>
                    </a:p>
                  </a:txBody>
                  <a:tcPr/>
                </a:tc>
                <a:tc>
                  <a:txBody>
                    <a:bodyPr/>
                    <a:lstStyle/>
                    <a:p>
                      <a:r>
                        <a:rPr lang="en-US" sz="1000"/>
                        <a:t>https://www.instagram.com/p/CEmIpvrH1dC/media</a:t>
                      </a:r>
                    </a:p>
                  </a:txBody>
                  <a:tcPr/>
                </a:tc>
                <a:tc>
                  <a:txBody>
                    <a:bodyPr/>
                    <a:lstStyle/>
                    <a:p>
                      <a:r>
                        <a:rPr lang="en-US" sz="1000"/>
                        <a:t>3271</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9635</a:t>
                      </a:r>
                    </a:p>
                  </a:txBody>
                  <a:tcPr/>
                </a:tc>
                <a:tc>
                  <a:txBody>
                    <a:bodyPr/>
                    <a:lstStyle/>
                    <a:p>
                      <a:r>
                        <a:rPr lang="en-US" sz="1000"/>
                        <a:t>8466</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2769865000"/>
                  </a:ext>
                </a:extLst>
              </a:tr>
            </a:tbl>
          </a:graphicData>
        </a:graphic>
      </p:graphicFrame>
      <p:sp>
        <p:nvSpPr>
          <p:cNvPr id="4" name="Text Placeholder 3">
            <a:extLst>
              <a:ext uri="{FF2B5EF4-FFF2-40B4-BE49-F238E27FC236}">
                <a16:creationId xmlns:a16="http://schemas.microsoft.com/office/drawing/2014/main" id="{FF29A8F1-9E05-4427-A3B9-8C6F1F652D6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201437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0A1CD-64F0-4DAE-B0BF-B77520C4B40E}"/>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CF7968C4-AE43-483F-A8A9-04D6ECE8C563}"/>
              </a:ext>
            </a:extLst>
          </p:cNvPr>
          <p:cNvGraphicFramePr>
            <a:graphicFrameLocks noGrp="1"/>
          </p:cNvGraphicFramePr>
          <p:nvPr>
            <p:ph type="tbl" sz="quarter" idx="13"/>
            <p:extLst>
              <p:ext uri="{D42A27DB-BD31-4B8C-83A1-F6EECF244321}">
                <p14:modId xmlns:p14="http://schemas.microsoft.com/office/powerpoint/2010/main" val="3482584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4629266"/>
                    </a:ext>
                  </a:extLst>
                </a:gridCol>
                <a:gridCol w="1645920">
                  <a:extLst>
                    <a:ext uri="{9D8B030D-6E8A-4147-A177-3AD203B41FA5}">
                      <a16:colId xmlns:a16="http://schemas.microsoft.com/office/drawing/2014/main" val="2839469881"/>
                    </a:ext>
                  </a:extLst>
                </a:gridCol>
                <a:gridCol w="1645920">
                  <a:extLst>
                    <a:ext uri="{9D8B030D-6E8A-4147-A177-3AD203B41FA5}">
                      <a16:colId xmlns:a16="http://schemas.microsoft.com/office/drawing/2014/main" val="3372540975"/>
                    </a:ext>
                  </a:extLst>
                </a:gridCol>
                <a:gridCol w="1645920">
                  <a:extLst>
                    <a:ext uri="{9D8B030D-6E8A-4147-A177-3AD203B41FA5}">
                      <a16:colId xmlns:a16="http://schemas.microsoft.com/office/drawing/2014/main" val="1142928462"/>
                    </a:ext>
                  </a:extLst>
                </a:gridCol>
                <a:gridCol w="1645920">
                  <a:extLst>
                    <a:ext uri="{9D8B030D-6E8A-4147-A177-3AD203B41FA5}">
                      <a16:colId xmlns:a16="http://schemas.microsoft.com/office/drawing/2014/main" val="454946920"/>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2058046136"/>
                  </a:ext>
                </a:extLst>
              </a:tr>
              <a:tr h="370840">
                <a:tc>
                  <a:txBody>
                    <a:bodyPr/>
                    <a:lstStyle/>
                    <a:p>
                      <a:r>
                        <a:rPr lang="en-US" sz="1000"/>
                        <a:t>717768</a:t>
                      </a:r>
                    </a:p>
                  </a:txBody>
                  <a:tcPr/>
                </a:tc>
                <a:tc>
                  <a:txBody>
                    <a:bodyPr/>
                    <a:lstStyle/>
                    <a:p>
                      <a:r>
                        <a:rPr lang="en-US" sz="1000"/>
                        <a:t>716129</a:t>
                      </a:r>
                    </a:p>
                  </a:txBody>
                  <a:tcPr/>
                </a:tc>
                <a:tc>
                  <a:txBody>
                    <a:bodyPr/>
                    <a:lstStyle/>
                    <a:p>
                      <a:r>
                        <a:rPr lang="en-US" sz="1000"/>
                        <a:t>2531</a:t>
                      </a:r>
                    </a:p>
                  </a:txBody>
                  <a:tcPr/>
                </a:tc>
                <a:tc>
                  <a:txBody>
                    <a:bodyPr/>
                    <a:lstStyle/>
                    <a:p>
                      <a:r>
                        <a:rPr lang="en-US" sz="1000"/>
                        <a:t>4888617</a:t>
                      </a:r>
                    </a:p>
                  </a:txBody>
                  <a:tcPr/>
                </a:tc>
                <a:tc>
                  <a:txBody>
                    <a:bodyPr/>
                    <a:lstStyle/>
                    <a:p>
                      <a:r>
                        <a:rPr lang="en-US" sz="1000"/>
                        <a:t>449656</a:t>
                      </a:r>
                    </a:p>
                  </a:txBody>
                  <a:tcPr/>
                </a:tc>
                <a:extLst>
                  <a:ext uri="{0D108BD9-81ED-4DB2-BD59-A6C34878D82A}">
                    <a16:rowId xmlns:a16="http://schemas.microsoft.com/office/drawing/2014/main" val="958216258"/>
                  </a:ext>
                </a:extLst>
              </a:tr>
            </a:tbl>
          </a:graphicData>
        </a:graphic>
      </p:graphicFrame>
      <p:sp>
        <p:nvSpPr>
          <p:cNvPr id="4" name="Text Placeholder 3">
            <a:extLst>
              <a:ext uri="{FF2B5EF4-FFF2-40B4-BE49-F238E27FC236}">
                <a16:creationId xmlns:a16="http://schemas.microsoft.com/office/drawing/2014/main" id="{071BC2A8-09F4-4A74-B314-F14BBDA8B21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38141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5EB52-1516-4F9A-8E9B-3B75265C948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46EAAFB0-8355-458F-B139-9A85D7B12413}"/>
              </a:ext>
            </a:extLst>
          </p:cNvPr>
          <p:cNvGraphicFramePr>
            <a:graphicFrameLocks noGrp="1"/>
          </p:cNvGraphicFramePr>
          <p:nvPr>
            <p:ph type="chart" sz="quarter" idx="13"/>
            <p:extLst>
              <p:ext uri="{D42A27DB-BD31-4B8C-83A1-F6EECF244321}">
                <p14:modId xmlns:p14="http://schemas.microsoft.com/office/powerpoint/2010/main" val="3664716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70B9E0-CAAB-4193-9A80-8C0896DF04F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2E876724-5299-4721-A6F6-476184A47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561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9E85-5D20-4108-AEE5-BD40E84F2521}"/>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5974C88E-5B5B-4CD5-9F8E-987985EE25E5}"/>
              </a:ext>
            </a:extLst>
          </p:cNvPr>
          <p:cNvGraphicFramePr>
            <a:graphicFrameLocks noGrp="1"/>
          </p:cNvGraphicFramePr>
          <p:nvPr>
            <p:ph type="chart" sz="quarter" idx="13"/>
            <p:extLst>
              <p:ext uri="{D42A27DB-BD31-4B8C-83A1-F6EECF244321}">
                <p14:modId xmlns:p14="http://schemas.microsoft.com/office/powerpoint/2010/main" val="3303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FB420-F9DC-4ECF-AE68-AF791E987C5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9DCBA642-7A9B-4A91-9780-2982D7FAF1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5921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3E99-9B11-401F-85C1-F57BB6AF48B7}"/>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C60363C3-B1AA-4650-AB61-930CE2882F3A}"/>
              </a:ext>
            </a:extLst>
          </p:cNvPr>
          <p:cNvGraphicFramePr>
            <a:graphicFrameLocks noGrp="1"/>
          </p:cNvGraphicFramePr>
          <p:nvPr>
            <p:ph type="chart" sz="quarter" idx="13"/>
            <p:extLst>
              <p:ext uri="{D42A27DB-BD31-4B8C-83A1-F6EECF244321}">
                <p14:modId xmlns:p14="http://schemas.microsoft.com/office/powerpoint/2010/main" val="4021375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670F2-97A6-4C76-B925-D282726A5940}"/>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C90F6FDD-3C45-4EA7-82D9-8A49426B6E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644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74268-3D25-4433-BF52-D2003E2EF8D8}"/>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21860C2B-D2C2-4C9C-A69E-2D23FF93B620}"/>
              </a:ext>
            </a:extLst>
          </p:cNvPr>
          <p:cNvGraphicFramePr>
            <a:graphicFrameLocks noGrp="1"/>
          </p:cNvGraphicFramePr>
          <p:nvPr>
            <p:ph type="chart" sz="quarter" idx="13"/>
            <p:extLst>
              <p:ext uri="{D42A27DB-BD31-4B8C-83A1-F6EECF244321}">
                <p14:modId xmlns:p14="http://schemas.microsoft.com/office/powerpoint/2010/main" val="2390625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15AF49-316A-4D06-9527-AD22A7E0759A}"/>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07EC695E-6542-421B-9801-F0D64E2BCD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718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C4FD-A989-4EB9-8F7B-F36F00BE6276}"/>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EDFA1C5F-376A-4A60-8D28-782D4439899A}"/>
              </a:ext>
            </a:extLst>
          </p:cNvPr>
          <p:cNvGraphicFramePr>
            <a:graphicFrameLocks noGrp="1"/>
          </p:cNvGraphicFramePr>
          <p:nvPr>
            <p:ph type="chart" sz="quarter" idx="13"/>
            <p:extLst>
              <p:ext uri="{D42A27DB-BD31-4B8C-83A1-F6EECF244321}">
                <p14:modId xmlns:p14="http://schemas.microsoft.com/office/powerpoint/2010/main" val="2932525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C935E-5049-4E27-89FB-BBCD858C0719}"/>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1EF5CF1C-3EE7-4886-A3CE-A8A9ECBC5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774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19A00-62F4-4997-B955-16564820B271}"/>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CB160AB9-6322-4C6F-8620-C7636AE66495}"/>
              </a:ext>
            </a:extLst>
          </p:cNvPr>
          <p:cNvGraphicFramePr>
            <a:graphicFrameLocks noGrp="1"/>
          </p:cNvGraphicFramePr>
          <p:nvPr>
            <p:ph type="chart" sz="quarter" idx="13"/>
            <p:extLst>
              <p:ext uri="{D42A27DB-BD31-4B8C-83A1-F6EECF244321}">
                <p14:modId xmlns:p14="http://schemas.microsoft.com/office/powerpoint/2010/main" val="1558449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6BDFD4-7F58-468B-B18C-8BEEBFCF7B9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3905D58F-330F-41CB-8AF6-A8B10BBF9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70237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AA737-DFB4-4176-A3AB-55DF446A02B1}"/>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3AF4E907-7765-456B-B7DE-7610CC8874F4}"/>
              </a:ext>
            </a:extLst>
          </p:cNvPr>
          <p:cNvGraphicFramePr>
            <a:graphicFrameLocks noGrp="1"/>
          </p:cNvGraphicFramePr>
          <p:nvPr>
            <p:ph type="chart" sz="quarter" idx="13"/>
            <p:extLst>
              <p:ext uri="{D42A27DB-BD31-4B8C-83A1-F6EECF244321}">
                <p14:modId xmlns:p14="http://schemas.microsoft.com/office/powerpoint/2010/main" val="1324011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AB57F-CCB9-43A6-AA42-29ACC467766F}"/>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5F31F494-7AB9-4B27-AB10-3C4B313155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6754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156E-D108-48E7-B95F-D9C46635F2B4}"/>
              </a:ext>
            </a:extLst>
          </p:cNvPr>
          <p:cNvSpPr>
            <a:spLocks noGrp="1"/>
          </p:cNvSpPr>
          <p:nvPr>
            <p:ph type="title"/>
          </p:nvPr>
        </p:nvSpPr>
        <p:spPr/>
        <p:txBody>
          <a:bodyPr/>
          <a:lstStyle/>
          <a:p>
            <a:r>
              <a:rPr lang="en-US"/>
              <a:t>Facebook Published Posts Table | All Pages - 1 of 4</a:t>
            </a:r>
          </a:p>
        </p:txBody>
      </p:sp>
      <p:graphicFrame>
        <p:nvGraphicFramePr>
          <p:cNvPr id="5" name="Table Placeholder 4">
            <a:extLst>
              <a:ext uri="{FF2B5EF4-FFF2-40B4-BE49-F238E27FC236}">
                <a16:creationId xmlns:a16="http://schemas.microsoft.com/office/drawing/2014/main" id="{1CB855B8-7B9A-4EB8-989F-1BC1A940046E}"/>
              </a:ext>
            </a:extLst>
          </p:cNvPr>
          <p:cNvGraphicFramePr>
            <a:graphicFrameLocks noGrp="1"/>
          </p:cNvGraphicFramePr>
          <p:nvPr>
            <p:ph type="tbl" sz="quarter" idx="13"/>
            <p:extLst>
              <p:ext uri="{D42A27DB-BD31-4B8C-83A1-F6EECF244321}">
                <p14:modId xmlns:p14="http://schemas.microsoft.com/office/powerpoint/2010/main" val="20318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39161872"/>
                    </a:ext>
                  </a:extLst>
                </a:gridCol>
                <a:gridCol w="740664">
                  <a:extLst>
                    <a:ext uri="{9D8B030D-6E8A-4147-A177-3AD203B41FA5}">
                      <a16:colId xmlns:a16="http://schemas.microsoft.com/office/drawing/2014/main" val="2594405818"/>
                    </a:ext>
                  </a:extLst>
                </a:gridCol>
                <a:gridCol w="740664">
                  <a:extLst>
                    <a:ext uri="{9D8B030D-6E8A-4147-A177-3AD203B41FA5}">
                      <a16:colId xmlns:a16="http://schemas.microsoft.com/office/drawing/2014/main" val="1732086864"/>
                    </a:ext>
                  </a:extLst>
                </a:gridCol>
                <a:gridCol w="740664">
                  <a:extLst>
                    <a:ext uri="{9D8B030D-6E8A-4147-A177-3AD203B41FA5}">
                      <a16:colId xmlns:a16="http://schemas.microsoft.com/office/drawing/2014/main" val="3327965205"/>
                    </a:ext>
                  </a:extLst>
                </a:gridCol>
                <a:gridCol w="740664">
                  <a:extLst>
                    <a:ext uri="{9D8B030D-6E8A-4147-A177-3AD203B41FA5}">
                      <a16:colId xmlns:a16="http://schemas.microsoft.com/office/drawing/2014/main" val="2045047999"/>
                    </a:ext>
                  </a:extLst>
                </a:gridCol>
                <a:gridCol w="740664">
                  <a:extLst>
                    <a:ext uri="{9D8B030D-6E8A-4147-A177-3AD203B41FA5}">
                      <a16:colId xmlns:a16="http://schemas.microsoft.com/office/drawing/2014/main" val="3591569361"/>
                    </a:ext>
                  </a:extLst>
                </a:gridCol>
                <a:gridCol w="740664">
                  <a:extLst>
                    <a:ext uri="{9D8B030D-6E8A-4147-A177-3AD203B41FA5}">
                      <a16:colId xmlns:a16="http://schemas.microsoft.com/office/drawing/2014/main" val="482325687"/>
                    </a:ext>
                  </a:extLst>
                </a:gridCol>
                <a:gridCol w="740664">
                  <a:extLst>
                    <a:ext uri="{9D8B030D-6E8A-4147-A177-3AD203B41FA5}">
                      <a16:colId xmlns:a16="http://schemas.microsoft.com/office/drawing/2014/main" val="1074883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8025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https://scontent-iad3-1.xx.fbcdn.net/v/t1.0-9/s720x720/118787706_1364294430442757_8419345196281215408_n.jpg?_nc_cat=111&amp;_nc_sid=110474&amp;_nc_ohc=AKTd-X2QWnoAX_JukC8&amp;_nc_ht=scontent-iad3-1.xx&amp;tp=7&amp;oh=e180bfe1b3a66041e3745d39cbb13262&amp;oe=5F9BB649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05689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RQrwzsD-rRsAX_HO_tN&amp;_nc_oc=AQmBHFVL9WOXAnyMJ5Gl3vYUkCY3nImUQBqgrnuUfURo1udIxUfS3lhk46H4YFL4kEU&amp;_nc_ht=scontent-iad3-1.xx&amp;tp=6&amp;oh=7f4995de8d99d55952dac59574ca0772&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39954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https://scontent-iad3-1.xx.fbcdn.net/v/t1.0-9/s720x720/118761052_1362428583962675_8522567912043011392_n.jpg?_nc_cat=111&amp;_nc_sid=110474&amp;_nc_ohc=iBWiK1bVOYgAX8pWafA&amp;_nc_ht=scontent-iad3-1.xx&amp;tp=7&amp;oh=dda8682e9481d355cf4e92a48849f588&amp;oe=5F9A19BA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570602486"/>
                  </a:ext>
                </a:extLst>
              </a:tr>
            </a:tbl>
          </a:graphicData>
        </a:graphic>
      </p:graphicFrame>
      <p:sp>
        <p:nvSpPr>
          <p:cNvPr id="4" name="Text Placeholder 3">
            <a:extLst>
              <a:ext uri="{FF2B5EF4-FFF2-40B4-BE49-F238E27FC236}">
                <a16:creationId xmlns:a16="http://schemas.microsoft.com/office/drawing/2014/main" id="{957E1C15-7B63-41F1-920E-2A0748E606E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973125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DC7F3-9768-4F44-9826-60A7F5CE0893}"/>
              </a:ext>
            </a:extLst>
          </p:cNvPr>
          <p:cNvSpPr>
            <a:spLocks noGrp="1"/>
          </p:cNvSpPr>
          <p:nvPr>
            <p:ph type="title"/>
          </p:nvPr>
        </p:nvSpPr>
        <p:spPr/>
        <p:txBody>
          <a:bodyPr/>
          <a:lstStyle/>
          <a:p>
            <a:r>
              <a:rPr lang="en-US"/>
              <a:t>Facebook Published Posts Table | All Pages - 2 of 4</a:t>
            </a:r>
          </a:p>
        </p:txBody>
      </p:sp>
      <p:graphicFrame>
        <p:nvGraphicFramePr>
          <p:cNvPr id="5" name="Table Placeholder 4">
            <a:extLst>
              <a:ext uri="{FF2B5EF4-FFF2-40B4-BE49-F238E27FC236}">
                <a16:creationId xmlns:a16="http://schemas.microsoft.com/office/drawing/2014/main" id="{501B96CA-C2CD-4A21-B813-59FCE5D06B8A}"/>
              </a:ext>
            </a:extLst>
          </p:cNvPr>
          <p:cNvGraphicFramePr>
            <a:graphicFrameLocks noGrp="1"/>
          </p:cNvGraphicFramePr>
          <p:nvPr>
            <p:ph type="tbl" sz="quarter" idx="13"/>
            <p:extLst>
              <p:ext uri="{D42A27DB-BD31-4B8C-83A1-F6EECF244321}">
                <p14:modId xmlns:p14="http://schemas.microsoft.com/office/powerpoint/2010/main" val="183760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55129436"/>
                    </a:ext>
                  </a:extLst>
                </a:gridCol>
                <a:gridCol w="740664">
                  <a:extLst>
                    <a:ext uri="{9D8B030D-6E8A-4147-A177-3AD203B41FA5}">
                      <a16:colId xmlns:a16="http://schemas.microsoft.com/office/drawing/2014/main" val="1769407580"/>
                    </a:ext>
                  </a:extLst>
                </a:gridCol>
                <a:gridCol w="740664">
                  <a:extLst>
                    <a:ext uri="{9D8B030D-6E8A-4147-A177-3AD203B41FA5}">
                      <a16:colId xmlns:a16="http://schemas.microsoft.com/office/drawing/2014/main" val="2887852891"/>
                    </a:ext>
                  </a:extLst>
                </a:gridCol>
                <a:gridCol w="740664">
                  <a:extLst>
                    <a:ext uri="{9D8B030D-6E8A-4147-A177-3AD203B41FA5}">
                      <a16:colId xmlns:a16="http://schemas.microsoft.com/office/drawing/2014/main" val="2115903194"/>
                    </a:ext>
                  </a:extLst>
                </a:gridCol>
                <a:gridCol w="740664">
                  <a:extLst>
                    <a:ext uri="{9D8B030D-6E8A-4147-A177-3AD203B41FA5}">
                      <a16:colId xmlns:a16="http://schemas.microsoft.com/office/drawing/2014/main" val="1624279849"/>
                    </a:ext>
                  </a:extLst>
                </a:gridCol>
                <a:gridCol w="740664">
                  <a:extLst>
                    <a:ext uri="{9D8B030D-6E8A-4147-A177-3AD203B41FA5}">
                      <a16:colId xmlns:a16="http://schemas.microsoft.com/office/drawing/2014/main" val="1667849339"/>
                    </a:ext>
                  </a:extLst>
                </a:gridCol>
                <a:gridCol w="740664">
                  <a:extLst>
                    <a:ext uri="{9D8B030D-6E8A-4147-A177-3AD203B41FA5}">
                      <a16:colId xmlns:a16="http://schemas.microsoft.com/office/drawing/2014/main" val="2959204966"/>
                    </a:ext>
                  </a:extLst>
                </a:gridCol>
                <a:gridCol w="740664">
                  <a:extLst>
                    <a:ext uri="{9D8B030D-6E8A-4147-A177-3AD203B41FA5}">
                      <a16:colId xmlns:a16="http://schemas.microsoft.com/office/drawing/2014/main" val="298887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1951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https://scontent-iad3-1.xx.fbcdn.net/v/t1.0-9/p720x720/119025134_1368681760004024_2152477340176887366_n.jpg?_nc_cat=101&amp;_nc_sid=110474&amp;_nc_ohc=vHE93QTWcfsAX9moqhJ&amp;_nc_ht=scontent-iad3-1.xx&amp;tp=6&amp;oh=2cb062d3bfa0741a82fdce591bcc3d96&amp;oe=5F98315D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64562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https://scontent-iad3-1.xx.fbcdn.net/v/t1.0-9/p720x720/119003653_1368681363337397_9203679984102089054_n.jpg?_nc_cat=103&amp;_nc_sid=110474&amp;_nc_ohc=GyA_f1pqS0sAX_svpmP&amp;_nc_ht=scontent-iad3-1.xx&amp;tp=6&amp;oh=7355131aac93f3c9fe95779078b4c3fd&amp;oe=5F98782A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427679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https://scontent-iad3-1.xx.fbcdn.net/v/t1.0-9/p720x720/119569867_1373477892857744_1356509640074390323_n.jpg?_nc_cat=107&amp;_nc_sid=110474&amp;_nc_ohc=rBVt-n4jDV8AX_gWg7J&amp;_nc_ht=scontent-iad3-1.xx&amp;tp=6&amp;oh=5c813cb79e8073d01ff3a18987b59fa9&amp;oe=5F9B8759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3.1250 %</a:t>
                      </a:r>
                    </a:p>
                  </a:txBody>
                  <a:tcPr/>
                </a:tc>
                <a:extLst>
                  <a:ext uri="{0D108BD9-81ED-4DB2-BD59-A6C34878D82A}">
                    <a16:rowId xmlns:a16="http://schemas.microsoft.com/office/drawing/2014/main" val="1451911191"/>
                  </a:ext>
                </a:extLst>
              </a:tr>
            </a:tbl>
          </a:graphicData>
        </a:graphic>
      </p:graphicFrame>
      <p:sp>
        <p:nvSpPr>
          <p:cNvPr id="4" name="Text Placeholder 3">
            <a:extLst>
              <a:ext uri="{FF2B5EF4-FFF2-40B4-BE49-F238E27FC236}">
                <a16:creationId xmlns:a16="http://schemas.microsoft.com/office/drawing/2014/main" id="{2C80EDAB-14E5-47D3-9591-D4A94AF2278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685665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6DC0C-E1FB-4477-B7B7-AC9F11DD5E40}"/>
              </a:ext>
            </a:extLst>
          </p:cNvPr>
          <p:cNvSpPr>
            <a:spLocks noGrp="1"/>
          </p:cNvSpPr>
          <p:nvPr>
            <p:ph type="title"/>
          </p:nvPr>
        </p:nvSpPr>
        <p:spPr/>
        <p:txBody>
          <a:bodyPr/>
          <a:lstStyle/>
          <a:p>
            <a:r>
              <a:rPr lang="en-US"/>
              <a:t>Facebook Published Posts Table | All Pages - 3 of 4</a:t>
            </a:r>
          </a:p>
        </p:txBody>
      </p:sp>
      <p:graphicFrame>
        <p:nvGraphicFramePr>
          <p:cNvPr id="5" name="Table Placeholder 4">
            <a:extLst>
              <a:ext uri="{FF2B5EF4-FFF2-40B4-BE49-F238E27FC236}">
                <a16:creationId xmlns:a16="http://schemas.microsoft.com/office/drawing/2014/main" id="{BEB12D27-5451-47FF-817A-A8EF35C9B1DE}"/>
              </a:ext>
            </a:extLst>
          </p:cNvPr>
          <p:cNvGraphicFramePr>
            <a:graphicFrameLocks noGrp="1"/>
          </p:cNvGraphicFramePr>
          <p:nvPr>
            <p:ph type="tbl" sz="quarter" idx="13"/>
            <p:extLst>
              <p:ext uri="{D42A27DB-BD31-4B8C-83A1-F6EECF244321}">
                <p14:modId xmlns:p14="http://schemas.microsoft.com/office/powerpoint/2010/main" val="414805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97504325"/>
                    </a:ext>
                  </a:extLst>
                </a:gridCol>
                <a:gridCol w="740664">
                  <a:extLst>
                    <a:ext uri="{9D8B030D-6E8A-4147-A177-3AD203B41FA5}">
                      <a16:colId xmlns:a16="http://schemas.microsoft.com/office/drawing/2014/main" val="1365900691"/>
                    </a:ext>
                  </a:extLst>
                </a:gridCol>
                <a:gridCol w="740664">
                  <a:extLst>
                    <a:ext uri="{9D8B030D-6E8A-4147-A177-3AD203B41FA5}">
                      <a16:colId xmlns:a16="http://schemas.microsoft.com/office/drawing/2014/main" val="2221611024"/>
                    </a:ext>
                  </a:extLst>
                </a:gridCol>
                <a:gridCol w="740664">
                  <a:extLst>
                    <a:ext uri="{9D8B030D-6E8A-4147-A177-3AD203B41FA5}">
                      <a16:colId xmlns:a16="http://schemas.microsoft.com/office/drawing/2014/main" val="1361442622"/>
                    </a:ext>
                  </a:extLst>
                </a:gridCol>
                <a:gridCol w="740664">
                  <a:extLst>
                    <a:ext uri="{9D8B030D-6E8A-4147-A177-3AD203B41FA5}">
                      <a16:colId xmlns:a16="http://schemas.microsoft.com/office/drawing/2014/main" val="416606787"/>
                    </a:ext>
                  </a:extLst>
                </a:gridCol>
                <a:gridCol w="740664">
                  <a:extLst>
                    <a:ext uri="{9D8B030D-6E8A-4147-A177-3AD203B41FA5}">
                      <a16:colId xmlns:a16="http://schemas.microsoft.com/office/drawing/2014/main" val="393239010"/>
                    </a:ext>
                  </a:extLst>
                </a:gridCol>
                <a:gridCol w="740664">
                  <a:extLst>
                    <a:ext uri="{9D8B030D-6E8A-4147-A177-3AD203B41FA5}">
                      <a16:colId xmlns:a16="http://schemas.microsoft.com/office/drawing/2014/main" val="1509988623"/>
                    </a:ext>
                  </a:extLst>
                </a:gridCol>
                <a:gridCol w="740664">
                  <a:extLst>
                    <a:ext uri="{9D8B030D-6E8A-4147-A177-3AD203B41FA5}">
                      <a16:colId xmlns:a16="http://schemas.microsoft.com/office/drawing/2014/main" val="162313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3657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https://scontent-iad3-1.xx.fbcdn.net/v/t1.0-9/p720x720/119064067_1370012026537664_1948713601323410577_n.jpg?_nc_cat=108&amp;_nc_sid=110474&amp;_nc_ohc=tTdkDWaVyuoAX9JwWa2&amp;_nc_ht=scontent-iad3-1.xx&amp;tp=6&amp;oh=d488ff69eb31f78fddb1c170d9937ef0&amp;oe=5F9BD3F8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317252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https://scontent-iad3-1.xx.fbcdn.net/v/t15.13418-10/p720x720/119571257_659654294928950_2781619100060576090_n.jpg?_nc_cat=110&amp;_nc_sid=ad6a45&amp;_nc_ohc=qpSxESvdnIUAX88w3cB&amp;_nc_ht=scontent-iad3-1.xx&amp;tp=6&amp;oh=8519fe827206037c2633924ed2cfc494&amp;oe=5F9A5BDF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2.6786 %</a:t>
                      </a:r>
                    </a:p>
                  </a:txBody>
                  <a:tcPr/>
                </a:tc>
                <a:extLst>
                  <a:ext uri="{0D108BD9-81ED-4DB2-BD59-A6C34878D82A}">
                    <a16:rowId xmlns:a16="http://schemas.microsoft.com/office/drawing/2014/main" val="6559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https://scontent-iad3-1.xx.fbcdn.net/v/t15.13418-10/p720x720/119475455_348935676284174_2620834373889683821_n.jpg?_nc_cat=104&amp;_nc_sid=ad6a45&amp;_nc_ohc=Uv3G3suBFLQAX_6zUbx&amp;_nc_ht=scontent-iad3-1.xx&amp;tp=6&amp;oh=c748c704081e8da04b6681349192d675&amp;oe=5F9A9840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3115341372"/>
                  </a:ext>
                </a:extLst>
              </a:tr>
            </a:tbl>
          </a:graphicData>
        </a:graphic>
      </p:graphicFrame>
      <p:sp>
        <p:nvSpPr>
          <p:cNvPr id="4" name="Text Placeholder 3">
            <a:extLst>
              <a:ext uri="{FF2B5EF4-FFF2-40B4-BE49-F238E27FC236}">
                <a16:creationId xmlns:a16="http://schemas.microsoft.com/office/drawing/2014/main" id="{D141BC3A-772E-4A4F-B0EA-98809ECC902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858610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DD8A-419A-4344-8FB8-01C7C9286833}"/>
              </a:ext>
            </a:extLst>
          </p:cNvPr>
          <p:cNvSpPr>
            <a:spLocks noGrp="1"/>
          </p:cNvSpPr>
          <p:nvPr>
            <p:ph type="title"/>
          </p:nvPr>
        </p:nvSpPr>
        <p:spPr/>
        <p:txBody>
          <a:bodyPr/>
          <a:lstStyle/>
          <a:p>
            <a:r>
              <a:rPr lang="en-US"/>
              <a:t>Facebook Published Posts Table | All Pages - 4 of 4</a:t>
            </a:r>
          </a:p>
        </p:txBody>
      </p:sp>
      <p:graphicFrame>
        <p:nvGraphicFramePr>
          <p:cNvPr id="5" name="Table Placeholder 4">
            <a:extLst>
              <a:ext uri="{FF2B5EF4-FFF2-40B4-BE49-F238E27FC236}">
                <a16:creationId xmlns:a16="http://schemas.microsoft.com/office/drawing/2014/main" id="{CD162516-35CD-43AA-82C5-710A47018F95}"/>
              </a:ext>
            </a:extLst>
          </p:cNvPr>
          <p:cNvGraphicFramePr>
            <a:graphicFrameLocks noGrp="1"/>
          </p:cNvGraphicFramePr>
          <p:nvPr>
            <p:ph type="tbl" sz="quarter" idx="13"/>
            <p:extLst>
              <p:ext uri="{D42A27DB-BD31-4B8C-83A1-F6EECF244321}">
                <p14:modId xmlns:p14="http://schemas.microsoft.com/office/powerpoint/2010/main" val="154912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93741881"/>
                    </a:ext>
                  </a:extLst>
                </a:gridCol>
                <a:gridCol w="740664">
                  <a:extLst>
                    <a:ext uri="{9D8B030D-6E8A-4147-A177-3AD203B41FA5}">
                      <a16:colId xmlns:a16="http://schemas.microsoft.com/office/drawing/2014/main" val="3423358560"/>
                    </a:ext>
                  </a:extLst>
                </a:gridCol>
                <a:gridCol w="740664">
                  <a:extLst>
                    <a:ext uri="{9D8B030D-6E8A-4147-A177-3AD203B41FA5}">
                      <a16:colId xmlns:a16="http://schemas.microsoft.com/office/drawing/2014/main" val="1552012859"/>
                    </a:ext>
                  </a:extLst>
                </a:gridCol>
                <a:gridCol w="740664">
                  <a:extLst>
                    <a:ext uri="{9D8B030D-6E8A-4147-A177-3AD203B41FA5}">
                      <a16:colId xmlns:a16="http://schemas.microsoft.com/office/drawing/2014/main" val="2551332474"/>
                    </a:ext>
                  </a:extLst>
                </a:gridCol>
                <a:gridCol w="740664">
                  <a:extLst>
                    <a:ext uri="{9D8B030D-6E8A-4147-A177-3AD203B41FA5}">
                      <a16:colId xmlns:a16="http://schemas.microsoft.com/office/drawing/2014/main" val="1034834409"/>
                    </a:ext>
                  </a:extLst>
                </a:gridCol>
                <a:gridCol w="740664">
                  <a:extLst>
                    <a:ext uri="{9D8B030D-6E8A-4147-A177-3AD203B41FA5}">
                      <a16:colId xmlns:a16="http://schemas.microsoft.com/office/drawing/2014/main" val="3114656751"/>
                    </a:ext>
                  </a:extLst>
                </a:gridCol>
                <a:gridCol w="740664">
                  <a:extLst>
                    <a:ext uri="{9D8B030D-6E8A-4147-A177-3AD203B41FA5}">
                      <a16:colId xmlns:a16="http://schemas.microsoft.com/office/drawing/2014/main" val="3942124250"/>
                    </a:ext>
                  </a:extLst>
                </a:gridCol>
                <a:gridCol w="740664">
                  <a:extLst>
                    <a:ext uri="{9D8B030D-6E8A-4147-A177-3AD203B41FA5}">
                      <a16:colId xmlns:a16="http://schemas.microsoft.com/office/drawing/2014/main" val="303653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4592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https://scontent-iad3-1.xx.fbcdn.net/v/t15.13418-10/s720x720/119439453_2721687694815956_6338144870544802370_n.jpg?_nc_cat=102&amp;_nc_sid=ad6a45&amp;_nc_ohc=6tmWQOGyMlQAX8-PRrd&amp;_nc_ht=scontent-iad3-1.xx&amp;tp=7&amp;oh=c6daf064e0923b01286d294b78946faa&amp;oe=5F9A65E6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37891594"/>
                  </a:ext>
                </a:extLst>
              </a:tr>
            </a:tbl>
          </a:graphicData>
        </a:graphic>
      </p:graphicFrame>
      <p:sp>
        <p:nvSpPr>
          <p:cNvPr id="4" name="Text Placeholder 3">
            <a:extLst>
              <a:ext uri="{FF2B5EF4-FFF2-40B4-BE49-F238E27FC236}">
                <a16:creationId xmlns:a16="http://schemas.microsoft.com/office/drawing/2014/main" id="{80097C1D-A8E0-44C4-ADE6-41874D8E55C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12089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CFF42-34FF-485D-A5E5-6873BDD95B31}"/>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B339B94B-4CD8-4715-82EF-F9A379BA158E}"/>
              </a:ext>
            </a:extLst>
          </p:cNvPr>
          <p:cNvGraphicFramePr>
            <a:graphicFrameLocks noGrp="1"/>
          </p:cNvGraphicFramePr>
          <p:nvPr>
            <p:ph type="tbl" sz="quarter" idx="13"/>
            <p:extLst>
              <p:ext uri="{D42A27DB-BD31-4B8C-83A1-F6EECF244321}">
                <p14:modId xmlns:p14="http://schemas.microsoft.com/office/powerpoint/2010/main" val="412585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2918121"/>
                    </a:ext>
                  </a:extLst>
                </a:gridCol>
                <a:gridCol w="987552">
                  <a:extLst>
                    <a:ext uri="{9D8B030D-6E8A-4147-A177-3AD203B41FA5}">
                      <a16:colId xmlns:a16="http://schemas.microsoft.com/office/drawing/2014/main" val="1891511193"/>
                    </a:ext>
                  </a:extLst>
                </a:gridCol>
                <a:gridCol w="987552">
                  <a:extLst>
                    <a:ext uri="{9D8B030D-6E8A-4147-A177-3AD203B41FA5}">
                      <a16:colId xmlns:a16="http://schemas.microsoft.com/office/drawing/2014/main" val="1997077754"/>
                    </a:ext>
                  </a:extLst>
                </a:gridCol>
                <a:gridCol w="987552">
                  <a:extLst>
                    <a:ext uri="{9D8B030D-6E8A-4147-A177-3AD203B41FA5}">
                      <a16:colId xmlns:a16="http://schemas.microsoft.com/office/drawing/2014/main" val="3445290331"/>
                    </a:ext>
                  </a:extLst>
                </a:gridCol>
                <a:gridCol w="987552">
                  <a:extLst>
                    <a:ext uri="{9D8B030D-6E8A-4147-A177-3AD203B41FA5}">
                      <a16:colId xmlns:a16="http://schemas.microsoft.com/office/drawing/2014/main" val="1546438950"/>
                    </a:ext>
                  </a:extLst>
                </a:gridCol>
                <a:gridCol w="987552">
                  <a:extLst>
                    <a:ext uri="{9D8B030D-6E8A-4147-A177-3AD203B41FA5}">
                      <a16:colId xmlns:a16="http://schemas.microsoft.com/office/drawing/2014/main" val="4133115050"/>
                    </a:ext>
                  </a:extLst>
                </a:gridCol>
                <a:gridCol w="987552">
                  <a:extLst>
                    <a:ext uri="{9D8B030D-6E8A-4147-A177-3AD203B41FA5}">
                      <a16:colId xmlns:a16="http://schemas.microsoft.com/office/drawing/2014/main" val="138819923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2313625560"/>
                  </a:ext>
                </a:extLst>
              </a:tr>
              <a:tr h="370840">
                <a:tc>
                  <a:txBody>
                    <a:bodyPr/>
                    <a:lstStyle/>
                    <a:p>
                      <a:r>
                        <a:rPr lang="en-US" sz="1000"/>
                        <a:t>Al Salam Bank-Bahrain B.S.C</a:t>
                      </a:r>
                    </a:p>
                  </a:txBody>
                  <a:tcPr/>
                </a:tc>
                <a:tc>
                  <a:txBody>
                    <a:bodyPr/>
                    <a:lstStyle/>
                    <a:p>
                      <a:r>
                        <a:rPr lang="en-US" sz="1000"/>
                        <a:t>246636</a:t>
                      </a:r>
                    </a:p>
                  </a:txBody>
                  <a:tcPr/>
                </a:tc>
                <a:tc>
                  <a:txBody>
                    <a:bodyPr/>
                    <a:lstStyle/>
                    <a:p>
                      <a:r>
                        <a:rPr lang="en-US" sz="1000"/>
                        <a:t>95469</a:t>
                      </a:r>
                    </a:p>
                  </a:txBody>
                  <a:tcPr/>
                </a:tc>
                <a:tc>
                  <a:txBody>
                    <a:bodyPr/>
                    <a:lstStyle/>
                    <a:p>
                      <a:r>
                        <a:rPr lang="en-US" sz="1000"/>
                        <a:t>42804</a:t>
                      </a:r>
                    </a:p>
                  </a:txBody>
                  <a:tcPr/>
                </a:tc>
                <a:tc>
                  <a:txBody>
                    <a:bodyPr/>
                    <a:lstStyle/>
                    <a:p>
                      <a:r>
                        <a:rPr lang="en-US" sz="1000"/>
                        <a:t>246319</a:t>
                      </a:r>
                    </a:p>
                  </a:txBody>
                  <a:tcPr/>
                </a:tc>
                <a:tc>
                  <a:txBody>
                    <a:bodyPr/>
                    <a:lstStyle/>
                    <a:p>
                      <a:r>
                        <a:rPr lang="en-US" sz="1000"/>
                        <a:t>317</a:t>
                      </a:r>
                    </a:p>
                  </a:txBody>
                  <a:tcPr/>
                </a:tc>
                <a:tc>
                  <a:txBody>
                    <a:bodyPr/>
                    <a:lstStyle/>
                    <a:p>
                      <a:r>
                        <a:rPr lang="en-US" sz="1000"/>
                        <a:t>246587</a:t>
                      </a:r>
                    </a:p>
                  </a:txBody>
                  <a:tcPr/>
                </a:tc>
                <a:extLst>
                  <a:ext uri="{0D108BD9-81ED-4DB2-BD59-A6C34878D82A}">
                    <a16:rowId xmlns:a16="http://schemas.microsoft.com/office/drawing/2014/main" val="1256983165"/>
                  </a:ext>
                </a:extLst>
              </a:tr>
            </a:tbl>
          </a:graphicData>
        </a:graphic>
      </p:graphicFrame>
      <p:sp>
        <p:nvSpPr>
          <p:cNvPr id="4" name="Text Placeholder 3">
            <a:extLst>
              <a:ext uri="{FF2B5EF4-FFF2-40B4-BE49-F238E27FC236}">
                <a16:creationId xmlns:a16="http://schemas.microsoft.com/office/drawing/2014/main" id="{588F339A-6165-4E8D-B69C-F1F571A45AD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117804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4B6E-548E-4736-A8BB-E37F38563ED7}"/>
              </a:ext>
            </a:extLst>
          </p:cNvPr>
          <p:cNvSpPr>
            <a:spLocks noGrp="1"/>
          </p:cNvSpPr>
          <p:nvPr>
            <p:ph type="title"/>
          </p:nvPr>
        </p:nvSpPr>
        <p:spPr/>
        <p:txBody>
          <a:bodyPr/>
          <a:lstStyle/>
          <a:p>
            <a:r>
              <a:rPr lang="en-US"/>
              <a:t>Facebook Videos Table | All Pages - 1 of 2</a:t>
            </a:r>
          </a:p>
        </p:txBody>
      </p:sp>
      <p:graphicFrame>
        <p:nvGraphicFramePr>
          <p:cNvPr id="5" name="Table Placeholder 4">
            <a:extLst>
              <a:ext uri="{FF2B5EF4-FFF2-40B4-BE49-F238E27FC236}">
                <a16:creationId xmlns:a16="http://schemas.microsoft.com/office/drawing/2014/main" id="{E0D9A7BE-7937-4ABA-8BE6-EBFCFEB5A3E0}"/>
              </a:ext>
            </a:extLst>
          </p:cNvPr>
          <p:cNvGraphicFramePr>
            <a:graphicFrameLocks noGrp="1"/>
          </p:cNvGraphicFramePr>
          <p:nvPr>
            <p:ph type="tbl" sz="quarter" idx="13"/>
            <p:extLst>
              <p:ext uri="{D42A27DB-BD31-4B8C-83A1-F6EECF244321}">
                <p14:modId xmlns:p14="http://schemas.microsoft.com/office/powerpoint/2010/main" val="109630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83980397"/>
                    </a:ext>
                  </a:extLst>
                </a:gridCol>
                <a:gridCol w="987552">
                  <a:extLst>
                    <a:ext uri="{9D8B030D-6E8A-4147-A177-3AD203B41FA5}">
                      <a16:colId xmlns:a16="http://schemas.microsoft.com/office/drawing/2014/main" val="2599608764"/>
                    </a:ext>
                  </a:extLst>
                </a:gridCol>
                <a:gridCol w="987552">
                  <a:extLst>
                    <a:ext uri="{9D8B030D-6E8A-4147-A177-3AD203B41FA5}">
                      <a16:colId xmlns:a16="http://schemas.microsoft.com/office/drawing/2014/main" val="1579020534"/>
                    </a:ext>
                  </a:extLst>
                </a:gridCol>
                <a:gridCol w="987552">
                  <a:extLst>
                    <a:ext uri="{9D8B030D-6E8A-4147-A177-3AD203B41FA5}">
                      <a16:colId xmlns:a16="http://schemas.microsoft.com/office/drawing/2014/main" val="830786000"/>
                    </a:ext>
                  </a:extLst>
                </a:gridCol>
                <a:gridCol w="987552">
                  <a:extLst>
                    <a:ext uri="{9D8B030D-6E8A-4147-A177-3AD203B41FA5}">
                      <a16:colId xmlns:a16="http://schemas.microsoft.com/office/drawing/2014/main" val="3222312819"/>
                    </a:ext>
                  </a:extLst>
                </a:gridCol>
                <a:gridCol w="987552">
                  <a:extLst>
                    <a:ext uri="{9D8B030D-6E8A-4147-A177-3AD203B41FA5}">
                      <a16:colId xmlns:a16="http://schemas.microsoft.com/office/drawing/2014/main" val="1019728446"/>
                    </a:ext>
                  </a:extLst>
                </a:gridCol>
                <a:gridCol w="658368">
                  <a:extLst>
                    <a:ext uri="{9D8B030D-6E8A-4147-A177-3AD203B41FA5}">
                      <a16:colId xmlns:a16="http://schemas.microsoft.com/office/drawing/2014/main" val="1130225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07544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49086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18607201"/>
                  </a:ext>
                </a:extLst>
              </a:tr>
            </a:tbl>
          </a:graphicData>
        </a:graphic>
      </p:graphicFrame>
      <p:sp>
        <p:nvSpPr>
          <p:cNvPr id="4" name="Text Placeholder 3">
            <a:extLst>
              <a:ext uri="{FF2B5EF4-FFF2-40B4-BE49-F238E27FC236}">
                <a16:creationId xmlns:a16="http://schemas.microsoft.com/office/drawing/2014/main" id="{C82F5732-3C9E-4B4B-910F-A6EEAF11EDD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0377367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1756-F55A-4B35-8F4C-2C6B2B7E43E6}"/>
              </a:ext>
            </a:extLst>
          </p:cNvPr>
          <p:cNvSpPr>
            <a:spLocks noGrp="1"/>
          </p:cNvSpPr>
          <p:nvPr>
            <p:ph type="title"/>
          </p:nvPr>
        </p:nvSpPr>
        <p:spPr/>
        <p:txBody>
          <a:bodyPr/>
          <a:lstStyle/>
          <a:p>
            <a:r>
              <a:rPr lang="en-US"/>
              <a:t>Facebook Videos Table | All Pages - 2 of 2</a:t>
            </a:r>
          </a:p>
        </p:txBody>
      </p:sp>
      <p:graphicFrame>
        <p:nvGraphicFramePr>
          <p:cNvPr id="5" name="Table Placeholder 4">
            <a:extLst>
              <a:ext uri="{FF2B5EF4-FFF2-40B4-BE49-F238E27FC236}">
                <a16:creationId xmlns:a16="http://schemas.microsoft.com/office/drawing/2014/main" id="{1537CB6E-FADF-4113-B306-9264B1FCBC26}"/>
              </a:ext>
            </a:extLst>
          </p:cNvPr>
          <p:cNvGraphicFramePr>
            <a:graphicFrameLocks noGrp="1"/>
          </p:cNvGraphicFramePr>
          <p:nvPr>
            <p:ph type="tbl" sz="quarter" idx="13"/>
            <p:extLst>
              <p:ext uri="{D42A27DB-BD31-4B8C-83A1-F6EECF244321}">
                <p14:modId xmlns:p14="http://schemas.microsoft.com/office/powerpoint/2010/main" val="234408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662730264"/>
                    </a:ext>
                  </a:extLst>
                </a:gridCol>
                <a:gridCol w="987552">
                  <a:extLst>
                    <a:ext uri="{9D8B030D-6E8A-4147-A177-3AD203B41FA5}">
                      <a16:colId xmlns:a16="http://schemas.microsoft.com/office/drawing/2014/main" val="232794724"/>
                    </a:ext>
                  </a:extLst>
                </a:gridCol>
                <a:gridCol w="987552">
                  <a:extLst>
                    <a:ext uri="{9D8B030D-6E8A-4147-A177-3AD203B41FA5}">
                      <a16:colId xmlns:a16="http://schemas.microsoft.com/office/drawing/2014/main" val="634296919"/>
                    </a:ext>
                  </a:extLst>
                </a:gridCol>
                <a:gridCol w="987552">
                  <a:extLst>
                    <a:ext uri="{9D8B030D-6E8A-4147-A177-3AD203B41FA5}">
                      <a16:colId xmlns:a16="http://schemas.microsoft.com/office/drawing/2014/main" val="2599565476"/>
                    </a:ext>
                  </a:extLst>
                </a:gridCol>
                <a:gridCol w="987552">
                  <a:extLst>
                    <a:ext uri="{9D8B030D-6E8A-4147-A177-3AD203B41FA5}">
                      <a16:colId xmlns:a16="http://schemas.microsoft.com/office/drawing/2014/main" val="1808379547"/>
                    </a:ext>
                  </a:extLst>
                </a:gridCol>
                <a:gridCol w="987552">
                  <a:extLst>
                    <a:ext uri="{9D8B030D-6E8A-4147-A177-3AD203B41FA5}">
                      <a16:colId xmlns:a16="http://schemas.microsoft.com/office/drawing/2014/main" val="2290579583"/>
                    </a:ext>
                  </a:extLst>
                </a:gridCol>
                <a:gridCol w="658368">
                  <a:extLst>
                    <a:ext uri="{9D8B030D-6E8A-4147-A177-3AD203B41FA5}">
                      <a16:colId xmlns:a16="http://schemas.microsoft.com/office/drawing/2014/main" val="3858835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7813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0920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28048602"/>
                  </a:ext>
                </a:extLst>
              </a:tr>
            </a:tbl>
          </a:graphicData>
        </a:graphic>
      </p:graphicFrame>
      <p:sp>
        <p:nvSpPr>
          <p:cNvPr id="4" name="Text Placeholder 3">
            <a:extLst>
              <a:ext uri="{FF2B5EF4-FFF2-40B4-BE49-F238E27FC236}">
                <a16:creationId xmlns:a16="http://schemas.microsoft.com/office/drawing/2014/main" id="{13747EE8-F47D-4EB7-8A75-7A9BBD909AA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087928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1FBD5-CAE6-4BF7-8B18-1918D25F8F74}"/>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FDDE4C73-FA38-442B-8062-3DFFA64FAF45}"/>
              </a:ext>
            </a:extLst>
          </p:cNvPr>
          <p:cNvGraphicFramePr>
            <a:graphicFrameLocks noGrp="1"/>
          </p:cNvGraphicFramePr>
          <p:nvPr>
            <p:ph type="tbl" sz="quarter" idx="13"/>
            <p:extLst>
              <p:ext uri="{D42A27DB-BD31-4B8C-83A1-F6EECF244321}">
                <p14:modId xmlns:p14="http://schemas.microsoft.com/office/powerpoint/2010/main" val="3288664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73991087"/>
                    </a:ext>
                  </a:extLst>
                </a:gridCol>
                <a:gridCol w="905256">
                  <a:extLst>
                    <a:ext uri="{9D8B030D-6E8A-4147-A177-3AD203B41FA5}">
                      <a16:colId xmlns:a16="http://schemas.microsoft.com/office/drawing/2014/main" val="1042168201"/>
                    </a:ext>
                  </a:extLst>
                </a:gridCol>
                <a:gridCol w="905256">
                  <a:extLst>
                    <a:ext uri="{9D8B030D-6E8A-4147-A177-3AD203B41FA5}">
                      <a16:colId xmlns:a16="http://schemas.microsoft.com/office/drawing/2014/main" val="4258759177"/>
                    </a:ext>
                  </a:extLst>
                </a:gridCol>
                <a:gridCol w="905256">
                  <a:extLst>
                    <a:ext uri="{9D8B030D-6E8A-4147-A177-3AD203B41FA5}">
                      <a16:colId xmlns:a16="http://schemas.microsoft.com/office/drawing/2014/main" val="2519775244"/>
                    </a:ext>
                  </a:extLst>
                </a:gridCol>
                <a:gridCol w="905256">
                  <a:extLst>
                    <a:ext uri="{9D8B030D-6E8A-4147-A177-3AD203B41FA5}">
                      <a16:colId xmlns:a16="http://schemas.microsoft.com/office/drawing/2014/main" val="4112546993"/>
                    </a:ext>
                  </a:extLst>
                </a:gridCol>
                <a:gridCol w="905256">
                  <a:extLst>
                    <a:ext uri="{9D8B030D-6E8A-4147-A177-3AD203B41FA5}">
                      <a16:colId xmlns:a16="http://schemas.microsoft.com/office/drawing/2014/main" val="3997027550"/>
                    </a:ext>
                  </a:extLst>
                </a:gridCol>
                <a:gridCol w="905256">
                  <a:extLst>
                    <a:ext uri="{9D8B030D-6E8A-4147-A177-3AD203B41FA5}">
                      <a16:colId xmlns:a16="http://schemas.microsoft.com/office/drawing/2014/main" val="3187125730"/>
                    </a:ext>
                  </a:extLst>
                </a:gridCol>
                <a:gridCol w="905256">
                  <a:extLst>
                    <a:ext uri="{9D8B030D-6E8A-4147-A177-3AD203B41FA5}">
                      <a16:colId xmlns:a16="http://schemas.microsoft.com/office/drawing/2014/main" val="4091052060"/>
                    </a:ext>
                  </a:extLst>
                </a:gridCol>
                <a:gridCol w="905256">
                  <a:extLst>
                    <a:ext uri="{9D8B030D-6E8A-4147-A177-3AD203B41FA5}">
                      <a16:colId xmlns:a16="http://schemas.microsoft.com/office/drawing/2014/main" val="2391520704"/>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671709651"/>
                  </a:ext>
                </a:extLst>
              </a:tr>
              <a:tr h="370840">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93640330"/>
                  </a:ext>
                </a:extLst>
              </a:tr>
            </a:tbl>
          </a:graphicData>
        </a:graphic>
      </p:graphicFrame>
      <p:sp>
        <p:nvSpPr>
          <p:cNvPr id="4" name="Text Placeholder 3">
            <a:extLst>
              <a:ext uri="{FF2B5EF4-FFF2-40B4-BE49-F238E27FC236}">
                <a16:creationId xmlns:a16="http://schemas.microsoft.com/office/drawing/2014/main" id="{5B379B8B-30A6-478B-A3BD-14F27939C15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115520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2A6B8-7E9F-419C-99A8-98F97EF74AF2}"/>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FC44C69D-6B61-4C25-A212-9177100FFAF8}"/>
              </a:ext>
            </a:extLst>
          </p:cNvPr>
          <p:cNvGraphicFramePr>
            <a:graphicFrameLocks noGrp="1"/>
          </p:cNvGraphicFramePr>
          <p:nvPr>
            <p:ph type="chart" sz="quarter" idx="13"/>
            <p:extLst>
              <p:ext uri="{D42A27DB-BD31-4B8C-83A1-F6EECF244321}">
                <p14:modId xmlns:p14="http://schemas.microsoft.com/office/powerpoint/2010/main" val="4114559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E4CD6-E0F3-4173-8063-7C486B475D1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93DA6C60-1BB9-482D-9E79-E1A00F537E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95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FB1D-B497-469E-A710-AEEEC1C83390}"/>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9C62606D-8160-4E0D-9150-AC02297E3251}"/>
              </a:ext>
            </a:extLst>
          </p:cNvPr>
          <p:cNvGraphicFramePr>
            <a:graphicFrameLocks noGrp="1"/>
          </p:cNvGraphicFramePr>
          <p:nvPr>
            <p:ph type="chart" sz="quarter" idx="13"/>
            <p:extLst>
              <p:ext uri="{D42A27DB-BD31-4B8C-83A1-F6EECF244321}">
                <p14:modId xmlns:p14="http://schemas.microsoft.com/office/powerpoint/2010/main" val="278472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17578-BADE-494D-A647-026904F8493E}"/>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A799034A-2253-4878-8BEE-280C3FF5E8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1831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BC97-2C43-46E9-AC04-334D6AD20616}"/>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A27145FC-CEF5-4669-86FE-90116180CAA1}"/>
              </a:ext>
            </a:extLst>
          </p:cNvPr>
          <p:cNvGraphicFramePr>
            <a:graphicFrameLocks noGrp="1"/>
          </p:cNvGraphicFramePr>
          <p:nvPr>
            <p:ph type="chart" sz="quarter" idx="13"/>
            <p:extLst>
              <p:ext uri="{D42A27DB-BD31-4B8C-83A1-F6EECF244321}">
                <p14:modId xmlns:p14="http://schemas.microsoft.com/office/powerpoint/2010/main" val="4138703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6BDA5C-13C3-43D6-B3B0-6F5509B522B3}"/>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89B2FD73-BC83-4051-90C7-ABF49C8F8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844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5C76A-540B-46E1-8AA4-DACA2996B102}"/>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17D890AF-C605-4356-9581-91F78D4FEFCA}"/>
              </a:ext>
            </a:extLst>
          </p:cNvPr>
          <p:cNvGraphicFramePr>
            <a:graphicFrameLocks noGrp="1"/>
          </p:cNvGraphicFramePr>
          <p:nvPr>
            <p:ph type="chart" sz="quarter" idx="13"/>
            <p:extLst>
              <p:ext uri="{D42A27DB-BD31-4B8C-83A1-F6EECF244321}">
                <p14:modId xmlns:p14="http://schemas.microsoft.com/office/powerpoint/2010/main" val="55305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E26FD-5625-429B-A2FB-EAD18E431F3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61D8911-B3B9-4E80-943A-1BDF7B1A3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23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EB06-A6FE-425F-99CD-EB40C2FDDAF4}"/>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80E218ED-494E-4A3B-B616-509E7A3DC815}"/>
              </a:ext>
            </a:extLst>
          </p:cNvPr>
          <p:cNvGraphicFramePr>
            <a:graphicFrameLocks noGrp="1"/>
          </p:cNvGraphicFramePr>
          <p:nvPr>
            <p:ph type="chart" sz="quarter" idx="13"/>
            <p:extLst>
              <p:ext uri="{D42A27DB-BD31-4B8C-83A1-F6EECF244321}">
                <p14:modId xmlns:p14="http://schemas.microsoft.com/office/powerpoint/2010/main" val="1284821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C08790-311E-4763-8AF6-EFD0B95012A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3F5D29BA-3EBA-4B46-A1DB-DBE646CB2D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7192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4980B-4D84-4A29-92F8-45C77284CD73}"/>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511BAF15-14EF-4166-BAF5-BAC57D2CDC63}"/>
              </a:ext>
            </a:extLst>
          </p:cNvPr>
          <p:cNvGraphicFramePr>
            <a:graphicFrameLocks noGrp="1"/>
          </p:cNvGraphicFramePr>
          <p:nvPr>
            <p:ph type="chart" sz="quarter" idx="13"/>
            <p:extLst>
              <p:ext uri="{D42A27DB-BD31-4B8C-83A1-F6EECF244321}">
                <p14:modId xmlns:p14="http://schemas.microsoft.com/office/powerpoint/2010/main" val="1951551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2AF74-A6CA-4A63-B9F3-489BA4EC4C8B}"/>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DBC51012-66EF-45C4-BB21-69F588494D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48807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1783-9053-49FC-B44D-18B9B08475FA}"/>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95031FBB-0E2E-498A-89E3-58C87EC29EAB}"/>
              </a:ext>
            </a:extLst>
          </p:cNvPr>
          <p:cNvGraphicFramePr>
            <a:graphicFrameLocks noGrp="1"/>
          </p:cNvGraphicFramePr>
          <p:nvPr>
            <p:ph type="tbl" sz="quarter" idx="13"/>
            <p:extLst>
              <p:ext uri="{D42A27DB-BD31-4B8C-83A1-F6EECF244321}">
                <p14:modId xmlns:p14="http://schemas.microsoft.com/office/powerpoint/2010/main" val="375076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92501526"/>
                    </a:ext>
                  </a:extLst>
                </a:gridCol>
                <a:gridCol w="987552">
                  <a:extLst>
                    <a:ext uri="{9D8B030D-6E8A-4147-A177-3AD203B41FA5}">
                      <a16:colId xmlns:a16="http://schemas.microsoft.com/office/drawing/2014/main" val="4280673046"/>
                    </a:ext>
                  </a:extLst>
                </a:gridCol>
                <a:gridCol w="987552">
                  <a:extLst>
                    <a:ext uri="{9D8B030D-6E8A-4147-A177-3AD203B41FA5}">
                      <a16:colId xmlns:a16="http://schemas.microsoft.com/office/drawing/2014/main" val="2940066588"/>
                    </a:ext>
                  </a:extLst>
                </a:gridCol>
                <a:gridCol w="987552">
                  <a:extLst>
                    <a:ext uri="{9D8B030D-6E8A-4147-A177-3AD203B41FA5}">
                      <a16:colId xmlns:a16="http://schemas.microsoft.com/office/drawing/2014/main" val="3637045317"/>
                    </a:ext>
                  </a:extLst>
                </a:gridCol>
                <a:gridCol w="987552">
                  <a:extLst>
                    <a:ext uri="{9D8B030D-6E8A-4147-A177-3AD203B41FA5}">
                      <a16:colId xmlns:a16="http://schemas.microsoft.com/office/drawing/2014/main" val="4144210164"/>
                    </a:ext>
                  </a:extLst>
                </a:gridCol>
                <a:gridCol w="987552">
                  <a:extLst>
                    <a:ext uri="{9D8B030D-6E8A-4147-A177-3AD203B41FA5}">
                      <a16:colId xmlns:a16="http://schemas.microsoft.com/office/drawing/2014/main" val="3260159340"/>
                    </a:ext>
                  </a:extLst>
                </a:gridCol>
                <a:gridCol w="987552">
                  <a:extLst>
                    <a:ext uri="{9D8B030D-6E8A-4147-A177-3AD203B41FA5}">
                      <a16:colId xmlns:a16="http://schemas.microsoft.com/office/drawing/2014/main" val="3847878177"/>
                    </a:ext>
                  </a:extLst>
                </a:gridCol>
                <a:gridCol w="987552">
                  <a:extLst>
                    <a:ext uri="{9D8B030D-6E8A-4147-A177-3AD203B41FA5}">
                      <a16:colId xmlns:a16="http://schemas.microsoft.com/office/drawing/2014/main" val="8967048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1734295457"/>
                  </a:ext>
                </a:extLst>
              </a:tr>
              <a:tr h="370840">
                <a:tc>
                  <a:txBody>
                    <a:bodyPr/>
                    <a:lstStyle/>
                    <a:p>
                      <a:r>
                        <a:rPr lang="en-US" sz="1000"/>
                        <a:t>556</a:t>
                      </a:r>
                    </a:p>
                  </a:txBody>
                  <a:tcPr/>
                </a:tc>
                <a:tc>
                  <a:txBody>
                    <a:bodyPr/>
                    <a:lstStyle/>
                    <a:p>
                      <a:r>
                        <a:rPr lang="en-US" sz="1000"/>
                        <a:t>6</a:t>
                      </a:r>
                    </a:p>
                  </a:txBody>
                  <a:tcPr/>
                </a:tc>
                <a:tc>
                  <a:txBody>
                    <a:bodyPr/>
                    <a:lstStyle/>
                    <a:p>
                      <a:r>
                        <a:rPr lang="en-US" sz="1000"/>
                        <a:t>19</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3</a:t>
                      </a:r>
                    </a:p>
                  </a:txBody>
                  <a:tcPr/>
                </a:tc>
                <a:tc>
                  <a:txBody>
                    <a:bodyPr/>
                    <a:lstStyle/>
                    <a:p>
                      <a:r>
                        <a:rPr lang="en-US" sz="1000"/>
                        <a:t>0.1055 %</a:t>
                      </a:r>
                    </a:p>
                  </a:txBody>
                  <a:tcPr/>
                </a:tc>
                <a:extLst>
                  <a:ext uri="{0D108BD9-81ED-4DB2-BD59-A6C34878D82A}">
                    <a16:rowId xmlns:a16="http://schemas.microsoft.com/office/drawing/2014/main" val="2090195678"/>
                  </a:ext>
                </a:extLst>
              </a:tr>
            </a:tbl>
          </a:graphicData>
        </a:graphic>
      </p:graphicFrame>
      <p:sp>
        <p:nvSpPr>
          <p:cNvPr id="4" name="Text Placeholder 3">
            <a:extLst>
              <a:ext uri="{FF2B5EF4-FFF2-40B4-BE49-F238E27FC236}">
                <a16:creationId xmlns:a16="http://schemas.microsoft.com/office/drawing/2014/main" id="{D900F86A-8381-43C3-B841-324099428D3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920222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C6868-DDAD-4505-8046-1A39CB3C9CCC}"/>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5A83A759-CB6C-4BDC-8F12-B9F43B7E262C}"/>
              </a:ext>
            </a:extLst>
          </p:cNvPr>
          <p:cNvGraphicFramePr>
            <a:graphicFrameLocks noGrp="1"/>
          </p:cNvGraphicFramePr>
          <p:nvPr>
            <p:ph type="tbl" sz="quarter" idx="13"/>
            <p:extLst>
              <p:ext uri="{D42A27DB-BD31-4B8C-83A1-F6EECF244321}">
                <p14:modId xmlns:p14="http://schemas.microsoft.com/office/powerpoint/2010/main" val="233306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26025550"/>
                    </a:ext>
                  </a:extLst>
                </a:gridCol>
                <a:gridCol w="905256">
                  <a:extLst>
                    <a:ext uri="{9D8B030D-6E8A-4147-A177-3AD203B41FA5}">
                      <a16:colId xmlns:a16="http://schemas.microsoft.com/office/drawing/2014/main" val="363938653"/>
                    </a:ext>
                  </a:extLst>
                </a:gridCol>
                <a:gridCol w="905256">
                  <a:extLst>
                    <a:ext uri="{9D8B030D-6E8A-4147-A177-3AD203B41FA5}">
                      <a16:colId xmlns:a16="http://schemas.microsoft.com/office/drawing/2014/main" val="2405388684"/>
                    </a:ext>
                  </a:extLst>
                </a:gridCol>
                <a:gridCol w="905256">
                  <a:extLst>
                    <a:ext uri="{9D8B030D-6E8A-4147-A177-3AD203B41FA5}">
                      <a16:colId xmlns:a16="http://schemas.microsoft.com/office/drawing/2014/main" val="547029882"/>
                    </a:ext>
                  </a:extLst>
                </a:gridCol>
                <a:gridCol w="905256">
                  <a:extLst>
                    <a:ext uri="{9D8B030D-6E8A-4147-A177-3AD203B41FA5}">
                      <a16:colId xmlns:a16="http://schemas.microsoft.com/office/drawing/2014/main" val="3561064999"/>
                    </a:ext>
                  </a:extLst>
                </a:gridCol>
                <a:gridCol w="905256">
                  <a:extLst>
                    <a:ext uri="{9D8B030D-6E8A-4147-A177-3AD203B41FA5}">
                      <a16:colId xmlns:a16="http://schemas.microsoft.com/office/drawing/2014/main" val="554606732"/>
                    </a:ext>
                  </a:extLst>
                </a:gridCol>
                <a:gridCol w="905256">
                  <a:extLst>
                    <a:ext uri="{9D8B030D-6E8A-4147-A177-3AD203B41FA5}">
                      <a16:colId xmlns:a16="http://schemas.microsoft.com/office/drawing/2014/main" val="2740128326"/>
                    </a:ext>
                  </a:extLst>
                </a:gridCol>
                <a:gridCol w="905256">
                  <a:extLst>
                    <a:ext uri="{9D8B030D-6E8A-4147-A177-3AD203B41FA5}">
                      <a16:colId xmlns:a16="http://schemas.microsoft.com/office/drawing/2014/main" val="1891608002"/>
                    </a:ext>
                  </a:extLst>
                </a:gridCol>
                <a:gridCol w="905256">
                  <a:extLst>
                    <a:ext uri="{9D8B030D-6E8A-4147-A177-3AD203B41FA5}">
                      <a16:colId xmlns:a16="http://schemas.microsoft.com/office/drawing/2014/main" val="2093544482"/>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1524732805"/>
                  </a:ext>
                </a:extLst>
              </a:tr>
              <a:tr h="370840">
                <a:tc>
                  <a:txBody>
                    <a:bodyPr/>
                    <a:lstStyle/>
                    <a:p>
                      <a:r>
                        <a:rPr lang="en-US" sz="1000"/>
                        <a:t>556</a:t>
                      </a:r>
                    </a:p>
                  </a:txBody>
                  <a:tcPr/>
                </a:tc>
                <a:tc>
                  <a:txBody>
                    <a:bodyPr/>
                    <a:lstStyle/>
                    <a:p>
                      <a:r>
                        <a:rPr lang="en-US" sz="1000"/>
                        <a:t>0</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4830</a:t>
                      </a:r>
                    </a:p>
                  </a:txBody>
                  <a:tcPr/>
                </a:tc>
                <a:tc>
                  <a:txBody>
                    <a:bodyPr/>
                    <a:lstStyle/>
                    <a:p>
                      <a:r>
                        <a:rPr lang="en-US" sz="1000"/>
                        <a:t>148</a:t>
                      </a:r>
                    </a:p>
                  </a:txBody>
                  <a:tcPr/>
                </a:tc>
                <a:tc>
                  <a:txBody>
                    <a:bodyPr/>
                    <a:lstStyle/>
                    <a:p>
                      <a:r>
                        <a:rPr lang="en-US" sz="1000"/>
                        <a:t>2.5006 %</a:t>
                      </a:r>
                    </a:p>
                  </a:txBody>
                  <a:tcPr/>
                </a:tc>
                <a:tc>
                  <a:txBody>
                    <a:bodyPr/>
                    <a:lstStyle/>
                    <a:p>
                      <a:r>
                        <a:rPr lang="en-US" sz="1000"/>
                        <a:t>27</a:t>
                      </a:r>
                    </a:p>
                  </a:txBody>
                  <a:tcPr/>
                </a:tc>
                <a:extLst>
                  <a:ext uri="{0D108BD9-81ED-4DB2-BD59-A6C34878D82A}">
                    <a16:rowId xmlns:a16="http://schemas.microsoft.com/office/drawing/2014/main" val="178520464"/>
                  </a:ext>
                </a:extLst>
              </a:tr>
            </a:tbl>
          </a:graphicData>
        </a:graphic>
      </p:graphicFrame>
      <p:sp>
        <p:nvSpPr>
          <p:cNvPr id="4" name="Text Placeholder 3">
            <a:extLst>
              <a:ext uri="{FF2B5EF4-FFF2-40B4-BE49-F238E27FC236}">
                <a16:creationId xmlns:a16="http://schemas.microsoft.com/office/drawing/2014/main" id="{45743D3F-C400-4311-9D51-87761251539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762584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1ED2B-7D8D-4A4C-A988-306E841B2882}"/>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3D8DD22A-1FB3-4EC9-AB7B-F169BC303EDC}"/>
              </a:ext>
            </a:extLst>
          </p:cNvPr>
          <p:cNvGraphicFramePr>
            <a:graphicFrameLocks noGrp="1"/>
          </p:cNvGraphicFramePr>
          <p:nvPr>
            <p:ph type="tbl" sz="quarter" idx="13"/>
            <p:extLst>
              <p:ext uri="{D42A27DB-BD31-4B8C-83A1-F6EECF244321}">
                <p14:modId xmlns:p14="http://schemas.microsoft.com/office/powerpoint/2010/main" val="3939311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52506888"/>
                    </a:ext>
                  </a:extLst>
                </a:gridCol>
                <a:gridCol w="822960">
                  <a:extLst>
                    <a:ext uri="{9D8B030D-6E8A-4147-A177-3AD203B41FA5}">
                      <a16:colId xmlns:a16="http://schemas.microsoft.com/office/drawing/2014/main" val="4185117392"/>
                    </a:ext>
                  </a:extLst>
                </a:gridCol>
                <a:gridCol w="822960">
                  <a:extLst>
                    <a:ext uri="{9D8B030D-6E8A-4147-A177-3AD203B41FA5}">
                      <a16:colId xmlns:a16="http://schemas.microsoft.com/office/drawing/2014/main" val="24979578"/>
                    </a:ext>
                  </a:extLst>
                </a:gridCol>
                <a:gridCol w="822960">
                  <a:extLst>
                    <a:ext uri="{9D8B030D-6E8A-4147-A177-3AD203B41FA5}">
                      <a16:colId xmlns:a16="http://schemas.microsoft.com/office/drawing/2014/main" val="918347071"/>
                    </a:ext>
                  </a:extLst>
                </a:gridCol>
                <a:gridCol w="822960">
                  <a:extLst>
                    <a:ext uri="{9D8B030D-6E8A-4147-A177-3AD203B41FA5}">
                      <a16:colId xmlns:a16="http://schemas.microsoft.com/office/drawing/2014/main" val="269947677"/>
                    </a:ext>
                  </a:extLst>
                </a:gridCol>
                <a:gridCol w="822960">
                  <a:extLst>
                    <a:ext uri="{9D8B030D-6E8A-4147-A177-3AD203B41FA5}">
                      <a16:colId xmlns:a16="http://schemas.microsoft.com/office/drawing/2014/main" val="328253569"/>
                    </a:ext>
                  </a:extLst>
                </a:gridCol>
                <a:gridCol w="822960">
                  <a:extLst>
                    <a:ext uri="{9D8B030D-6E8A-4147-A177-3AD203B41FA5}">
                      <a16:colId xmlns:a16="http://schemas.microsoft.com/office/drawing/2014/main" val="105503682"/>
                    </a:ext>
                  </a:extLst>
                </a:gridCol>
                <a:gridCol w="822960">
                  <a:extLst>
                    <a:ext uri="{9D8B030D-6E8A-4147-A177-3AD203B41FA5}">
                      <a16:colId xmlns:a16="http://schemas.microsoft.com/office/drawing/2014/main" val="2820797562"/>
                    </a:ext>
                  </a:extLst>
                </a:gridCol>
                <a:gridCol w="822960">
                  <a:extLst>
                    <a:ext uri="{9D8B030D-6E8A-4147-A177-3AD203B41FA5}">
                      <a16:colId xmlns:a16="http://schemas.microsoft.com/office/drawing/2014/main" val="1746287522"/>
                    </a:ext>
                  </a:extLst>
                </a:gridCol>
                <a:gridCol w="822960">
                  <a:extLst>
                    <a:ext uri="{9D8B030D-6E8A-4147-A177-3AD203B41FA5}">
                      <a16:colId xmlns:a16="http://schemas.microsoft.com/office/drawing/2014/main" val="1683740028"/>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1454490453"/>
                  </a:ext>
                </a:extLst>
              </a:tr>
              <a:tr h="370840">
                <a:tc>
                  <a:txBody>
                    <a:bodyPr/>
                    <a:lstStyle/>
                    <a:p>
                      <a:r>
                        <a:rPr lang="en-US" sz="1000"/>
                        <a:t>556</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0.11635 %</a:t>
                      </a:r>
                    </a:p>
                  </a:txBody>
                  <a:tcPr/>
                </a:tc>
                <a:tc>
                  <a:txBody>
                    <a:bodyPr/>
                    <a:lstStyle/>
                    <a:p>
                      <a:r>
                        <a:rPr lang="en-US" sz="1000"/>
                        <a:t>6765</a:t>
                      </a:r>
                    </a:p>
                  </a:txBody>
                  <a:tcPr/>
                </a:tc>
                <a:tc>
                  <a:txBody>
                    <a:bodyPr/>
                    <a:lstStyle/>
                    <a:p>
                      <a:r>
                        <a:rPr lang="en-US" sz="1000"/>
                        <a:t>155</a:t>
                      </a:r>
                    </a:p>
                  </a:txBody>
                  <a:tcPr/>
                </a:tc>
                <a:tc>
                  <a:txBody>
                    <a:bodyPr/>
                    <a:lstStyle/>
                    <a:p>
                      <a:r>
                        <a:rPr lang="en-US" sz="1000"/>
                        <a:t>1.41645 %</a:t>
                      </a:r>
                    </a:p>
                  </a:txBody>
                  <a:tcPr/>
                </a:tc>
                <a:tc>
                  <a:txBody>
                    <a:bodyPr/>
                    <a:lstStyle/>
                    <a:p>
                      <a:r>
                        <a:rPr lang="en-US" sz="1000"/>
                        <a:t>27</a:t>
                      </a:r>
                    </a:p>
                  </a:txBody>
                  <a:tcPr/>
                </a:tc>
                <a:extLst>
                  <a:ext uri="{0D108BD9-81ED-4DB2-BD59-A6C34878D82A}">
                    <a16:rowId xmlns:a16="http://schemas.microsoft.com/office/drawing/2014/main" val="1582502492"/>
                  </a:ext>
                </a:extLst>
              </a:tr>
            </a:tbl>
          </a:graphicData>
        </a:graphic>
      </p:graphicFrame>
      <p:sp>
        <p:nvSpPr>
          <p:cNvPr id="4" name="Text Placeholder 3">
            <a:extLst>
              <a:ext uri="{FF2B5EF4-FFF2-40B4-BE49-F238E27FC236}">
                <a16:creationId xmlns:a16="http://schemas.microsoft.com/office/drawing/2014/main" id="{9D9E8AF3-A3D1-49C2-A8C5-C07C27D90C4C}"/>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040687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D589-D430-4D75-A564-1BE88B40E4BA}"/>
              </a:ext>
            </a:extLst>
          </p:cNvPr>
          <p:cNvSpPr>
            <a:spLocks noGrp="1"/>
          </p:cNvSpPr>
          <p:nvPr>
            <p:ph type="title"/>
          </p:nvPr>
        </p:nvSpPr>
        <p:spPr/>
        <p:txBody>
          <a:bodyPr/>
          <a:lstStyle/>
          <a:p>
            <a:r>
              <a:rPr lang="en-US"/>
              <a:t>Twitter Own Tweets Table | All Pages - 1 of 7</a:t>
            </a:r>
          </a:p>
        </p:txBody>
      </p:sp>
      <p:graphicFrame>
        <p:nvGraphicFramePr>
          <p:cNvPr id="5" name="Table Placeholder 4">
            <a:extLst>
              <a:ext uri="{FF2B5EF4-FFF2-40B4-BE49-F238E27FC236}">
                <a16:creationId xmlns:a16="http://schemas.microsoft.com/office/drawing/2014/main" id="{5AFE1219-3D5A-4D07-9570-AC7D4EAF0BD0}"/>
              </a:ext>
            </a:extLst>
          </p:cNvPr>
          <p:cNvGraphicFramePr>
            <a:graphicFrameLocks noGrp="1"/>
          </p:cNvGraphicFramePr>
          <p:nvPr>
            <p:ph type="tbl" sz="quarter" idx="13"/>
            <p:extLst>
              <p:ext uri="{D42A27DB-BD31-4B8C-83A1-F6EECF244321}">
                <p14:modId xmlns:p14="http://schemas.microsoft.com/office/powerpoint/2010/main" val="350351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34598183"/>
                    </a:ext>
                  </a:extLst>
                </a:gridCol>
                <a:gridCol w="576072">
                  <a:extLst>
                    <a:ext uri="{9D8B030D-6E8A-4147-A177-3AD203B41FA5}">
                      <a16:colId xmlns:a16="http://schemas.microsoft.com/office/drawing/2014/main" val="443219771"/>
                    </a:ext>
                  </a:extLst>
                </a:gridCol>
                <a:gridCol w="576072">
                  <a:extLst>
                    <a:ext uri="{9D8B030D-6E8A-4147-A177-3AD203B41FA5}">
                      <a16:colId xmlns:a16="http://schemas.microsoft.com/office/drawing/2014/main" val="502996638"/>
                    </a:ext>
                  </a:extLst>
                </a:gridCol>
                <a:gridCol w="576072">
                  <a:extLst>
                    <a:ext uri="{9D8B030D-6E8A-4147-A177-3AD203B41FA5}">
                      <a16:colId xmlns:a16="http://schemas.microsoft.com/office/drawing/2014/main" val="1256324156"/>
                    </a:ext>
                  </a:extLst>
                </a:gridCol>
                <a:gridCol w="576072">
                  <a:extLst>
                    <a:ext uri="{9D8B030D-6E8A-4147-A177-3AD203B41FA5}">
                      <a16:colId xmlns:a16="http://schemas.microsoft.com/office/drawing/2014/main" val="2033590108"/>
                    </a:ext>
                  </a:extLst>
                </a:gridCol>
                <a:gridCol w="576072">
                  <a:extLst>
                    <a:ext uri="{9D8B030D-6E8A-4147-A177-3AD203B41FA5}">
                      <a16:colId xmlns:a16="http://schemas.microsoft.com/office/drawing/2014/main" val="687389724"/>
                    </a:ext>
                  </a:extLst>
                </a:gridCol>
                <a:gridCol w="576072">
                  <a:extLst>
                    <a:ext uri="{9D8B030D-6E8A-4147-A177-3AD203B41FA5}">
                      <a16:colId xmlns:a16="http://schemas.microsoft.com/office/drawing/2014/main" val="3672080557"/>
                    </a:ext>
                  </a:extLst>
                </a:gridCol>
                <a:gridCol w="822960">
                  <a:extLst>
                    <a:ext uri="{9D8B030D-6E8A-4147-A177-3AD203B41FA5}">
                      <a16:colId xmlns:a16="http://schemas.microsoft.com/office/drawing/2014/main" val="4201286543"/>
                    </a:ext>
                  </a:extLst>
                </a:gridCol>
                <a:gridCol w="576072">
                  <a:extLst>
                    <a:ext uri="{9D8B030D-6E8A-4147-A177-3AD203B41FA5}">
                      <a16:colId xmlns:a16="http://schemas.microsoft.com/office/drawing/2014/main" val="4041639718"/>
                    </a:ext>
                  </a:extLst>
                </a:gridCol>
                <a:gridCol w="576072">
                  <a:extLst>
                    <a:ext uri="{9D8B030D-6E8A-4147-A177-3AD203B41FA5}">
                      <a16:colId xmlns:a16="http://schemas.microsoft.com/office/drawing/2014/main" val="276061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92184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4.0816 %</a:t>
                      </a:r>
                    </a:p>
                  </a:txBody>
                  <a:tcPr/>
                </a:tc>
                <a:extLst>
                  <a:ext uri="{0D108BD9-81ED-4DB2-BD59-A6C34878D82A}">
                    <a16:rowId xmlns:a16="http://schemas.microsoft.com/office/drawing/2014/main" val="122833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0.9174 %</a:t>
                      </a:r>
                    </a:p>
                  </a:txBody>
                  <a:tcPr/>
                </a:tc>
                <a:extLst>
                  <a:ext uri="{0D108BD9-81ED-4DB2-BD59-A6C34878D82A}">
                    <a16:rowId xmlns:a16="http://schemas.microsoft.com/office/drawing/2014/main" val="4146063435"/>
                  </a:ext>
                </a:extLst>
              </a:tr>
            </a:tbl>
          </a:graphicData>
        </a:graphic>
      </p:graphicFrame>
      <p:sp>
        <p:nvSpPr>
          <p:cNvPr id="4" name="Text Placeholder 3">
            <a:extLst>
              <a:ext uri="{FF2B5EF4-FFF2-40B4-BE49-F238E27FC236}">
                <a16:creationId xmlns:a16="http://schemas.microsoft.com/office/drawing/2014/main" id="{CB915D49-16FC-4E94-9CC6-BD7834020AE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42360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40824-7C1C-4713-939C-142C2D7943DC}"/>
              </a:ext>
            </a:extLst>
          </p:cNvPr>
          <p:cNvSpPr>
            <a:spLocks noGrp="1"/>
          </p:cNvSpPr>
          <p:nvPr>
            <p:ph type="title"/>
          </p:nvPr>
        </p:nvSpPr>
        <p:spPr/>
        <p:txBody>
          <a:bodyPr/>
          <a:lstStyle/>
          <a:p>
            <a:r>
              <a:rPr lang="en-US"/>
              <a:t>Twitter Own Tweets Table | All Pages - 2 of 7</a:t>
            </a:r>
          </a:p>
        </p:txBody>
      </p:sp>
      <p:graphicFrame>
        <p:nvGraphicFramePr>
          <p:cNvPr id="5" name="Table Placeholder 4">
            <a:extLst>
              <a:ext uri="{FF2B5EF4-FFF2-40B4-BE49-F238E27FC236}">
                <a16:creationId xmlns:a16="http://schemas.microsoft.com/office/drawing/2014/main" id="{4D86B099-E718-4D57-AE9C-CA666E628900}"/>
              </a:ext>
            </a:extLst>
          </p:cNvPr>
          <p:cNvGraphicFramePr>
            <a:graphicFrameLocks noGrp="1"/>
          </p:cNvGraphicFramePr>
          <p:nvPr>
            <p:ph type="tbl" sz="quarter" idx="13"/>
            <p:extLst>
              <p:ext uri="{D42A27DB-BD31-4B8C-83A1-F6EECF244321}">
                <p14:modId xmlns:p14="http://schemas.microsoft.com/office/powerpoint/2010/main" val="49301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7770646"/>
                    </a:ext>
                  </a:extLst>
                </a:gridCol>
                <a:gridCol w="576072">
                  <a:extLst>
                    <a:ext uri="{9D8B030D-6E8A-4147-A177-3AD203B41FA5}">
                      <a16:colId xmlns:a16="http://schemas.microsoft.com/office/drawing/2014/main" val="3933647366"/>
                    </a:ext>
                  </a:extLst>
                </a:gridCol>
                <a:gridCol w="576072">
                  <a:extLst>
                    <a:ext uri="{9D8B030D-6E8A-4147-A177-3AD203B41FA5}">
                      <a16:colId xmlns:a16="http://schemas.microsoft.com/office/drawing/2014/main" val="2807869415"/>
                    </a:ext>
                  </a:extLst>
                </a:gridCol>
                <a:gridCol w="576072">
                  <a:extLst>
                    <a:ext uri="{9D8B030D-6E8A-4147-A177-3AD203B41FA5}">
                      <a16:colId xmlns:a16="http://schemas.microsoft.com/office/drawing/2014/main" val="1994178020"/>
                    </a:ext>
                  </a:extLst>
                </a:gridCol>
                <a:gridCol w="576072">
                  <a:extLst>
                    <a:ext uri="{9D8B030D-6E8A-4147-A177-3AD203B41FA5}">
                      <a16:colId xmlns:a16="http://schemas.microsoft.com/office/drawing/2014/main" val="2543356719"/>
                    </a:ext>
                  </a:extLst>
                </a:gridCol>
                <a:gridCol w="576072">
                  <a:extLst>
                    <a:ext uri="{9D8B030D-6E8A-4147-A177-3AD203B41FA5}">
                      <a16:colId xmlns:a16="http://schemas.microsoft.com/office/drawing/2014/main" val="4195449442"/>
                    </a:ext>
                  </a:extLst>
                </a:gridCol>
                <a:gridCol w="576072">
                  <a:extLst>
                    <a:ext uri="{9D8B030D-6E8A-4147-A177-3AD203B41FA5}">
                      <a16:colId xmlns:a16="http://schemas.microsoft.com/office/drawing/2014/main" val="1489681399"/>
                    </a:ext>
                  </a:extLst>
                </a:gridCol>
                <a:gridCol w="822960">
                  <a:extLst>
                    <a:ext uri="{9D8B030D-6E8A-4147-A177-3AD203B41FA5}">
                      <a16:colId xmlns:a16="http://schemas.microsoft.com/office/drawing/2014/main" val="4265433744"/>
                    </a:ext>
                  </a:extLst>
                </a:gridCol>
                <a:gridCol w="576072">
                  <a:extLst>
                    <a:ext uri="{9D8B030D-6E8A-4147-A177-3AD203B41FA5}">
                      <a16:colId xmlns:a16="http://schemas.microsoft.com/office/drawing/2014/main" val="4170498107"/>
                    </a:ext>
                  </a:extLst>
                </a:gridCol>
                <a:gridCol w="576072">
                  <a:extLst>
                    <a:ext uri="{9D8B030D-6E8A-4147-A177-3AD203B41FA5}">
                      <a16:colId xmlns:a16="http://schemas.microsoft.com/office/drawing/2014/main" val="386434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8427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3.1153 %</a:t>
                      </a:r>
                    </a:p>
                  </a:txBody>
                  <a:tcPr/>
                </a:tc>
                <a:extLst>
                  <a:ext uri="{0D108BD9-81ED-4DB2-BD59-A6C34878D82A}">
                    <a16:rowId xmlns:a16="http://schemas.microsoft.com/office/drawing/2014/main" val="283545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5.0676 %</a:t>
                      </a:r>
                    </a:p>
                  </a:txBody>
                  <a:tcPr/>
                </a:tc>
                <a:extLst>
                  <a:ext uri="{0D108BD9-81ED-4DB2-BD59-A6C34878D82A}">
                    <a16:rowId xmlns:a16="http://schemas.microsoft.com/office/drawing/2014/main" val="86355993"/>
                  </a:ext>
                </a:extLst>
              </a:tr>
            </a:tbl>
          </a:graphicData>
        </a:graphic>
      </p:graphicFrame>
      <p:sp>
        <p:nvSpPr>
          <p:cNvPr id="4" name="Text Placeholder 3">
            <a:extLst>
              <a:ext uri="{FF2B5EF4-FFF2-40B4-BE49-F238E27FC236}">
                <a16:creationId xmlns:a16="http://schemas.microsoft.com/office/drawing/2014/main" id="{FD246BD1-5321-4D4E-809C-0032699D30F3}"/>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6382743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20B71-E739-4E9B-A714-C78FB461C71C}"/>
              </a:ext>
            </a:extLst>
          </p:cNvPr>
          <p:cNvSpPr>
            <a:spLocks noGrp="1"/>
          </p:cNvSpPr>
          <p:nvPr>
            <p:ph type="title"/>
          </p:nvPr>
        </p:nvSpPr>
        <p:spPr/>
        <p:txBody>
          <a:bodyPr/>
          <a:lstStyle/>
          <a:p>
            <a:r>
              <a:rPr lang="en-US"/>
              <a:t>Twitter Own Tweets Table | All Pages - 3 of 7</a:t>
            </a:r>
          </a:p>
        </p:txBody>
      </p:sp>
      <p:graphicFrame>
        <p:nvGraphicFramePr>
          <p:cNvPr id="5" name="Table Placeholder 4">
            <a:extLst>
              <a:ext uri="{FF2B5EF4-FFF2-40B4-BE49-F238E27FC236}">
                <a16:creationId xmlns:a16="http://schemas.microsoft.com/office/drawing/2014/main" id="{6E3AE0C4-7BB5-4D8A-BE6B-12149C05E104}"/>
              </a:ext>
            </a:extLst>
          </p:cNvPr>
          <p:cNvGraphicFramePr>
            <a:graphicFrameLocks noGrp="1"/>
          </p:cNvGraphicFramePr>
          <p:nvPr>
            <p:ph type="tbl" sz="quarter" idx="13"/>
            <p:extLst>
              <p:ext uri="{D42A27DB-BD31-4B8C-83A1-F6EECF244321}">
                <p14:modId xmlns:p14="http://schemas.microsoft.com/office/powerpoint/2010/main" val="1657408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82261645"/>
                    </a:ext>
                  </a:extLst>
                </a:gridCol>
                <a:gridCol w="576072">
                  <a:extLst>
                    <a:ext uri="{9D8B030D-6E8A-4147-A177-3AD203B41FA5}">
                      <a16:colId xmlns:a16="http://schemas.microsoft.com/office/drawing/2014/main" val="513097933"/>
                    </a:ext>
                  </a:extLst>
                </a:gridCol>
                <a:gridCol w="576072">
                  <a:extLst>
                    <a:ext uri="{9D8B030D-6E8A-4147-A177-3AD203B41FA5}">
                      <a16:colId xmlns:a16="http://schemas.microsoft.com/office/drawing/2014/main" val="237815521"/>
                    </a:ext>
                  </a:extLst>
                </a:gridCol>
                <a:gridCol w="576072">
                  <a:extLst>
                    <a:ext uri="{9D8B030D-6E8A-4147-A177-3AD203B41FA5}">
                      <a16:colId xmlns:a16="http://schemas.microsoft.com/office/drawing/2014/main" val="946473160"/>
                    </a:ext>
                  </a:extLst>
                </a:gridCol>
                <a:gridCol w="576072">
                  <a:extLst>
                    <a:ext uri="{9D8B030D-6E8A-4147-A177-3AD203B41FA5}">
                      <a16:colId xmlns:a16="http://schemas.microsoft.com/office/drawing/2014/main" val="882000739"/>
                    </a:ext>
                  </a:extLst>
                </a:gridCol>
                <a:gridCol w="576072">
                  <a:extLst>
                    <a:ext uri="{9D8B030D-6E8A-4147-A177-3AD203B41FA5}">
                      <a16:colId xmlns:a16="http://schemas.microsoft.com/office/drawing/2014/main" val="2687337190"/>
                    </a:ext>
                  </a:extLst>
                </a:gridCol>
                <a:gridCol w="576072">
                  <a:extLst>
                    <a:ext uri="{9D8B030D-6E8A-4147-A177-3AD203B41FA5}">
                      <a16:colId xmlns:a16="http://schemas.microsoft.com/office/drawing/2014/main" val="3523479940"/>
                    </a:ext>
                  </a:extLst>
                </a:gridCol>
                <a:gridCol w="822960">
                  <a:extLst>
                    <a:ext uri="{9D8B030D-6E8A-4147-A177-3AD203B41FA5}">
                      <a16:colId xmlns:a16="http://schemas.microsoft.com/office/drawing/2014/main" val="3603948043"/>
                    </a:ext>
                  </a:extLst>
                </a:gridCol>
                <a:gridCol w="576072">
                  <a:extLst>
                    <a:ext uri="{9D8B030D-6E8A-4147-A177-3AD203B41FA5}">
                      <a16:colId xmlns:a16="http://schemas.microsoft.com/office/drawing/2014/main" val="2988639836"/>
                    </a:ext>
                  </a:extLst>
                </a:gridCol>
                <a:gridCol w="576072">
                  <a:extLst>
                    <a:ext uri="{9D8B030D-6E8A-4147-A177-3AD203B41FA5}">
                      <a16:colId xmlns:a16="http://schemas.microsoft.com/office/drawing/2014/main" val="934480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6685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0.6211 %</a:t>
                      </a:r>
                    </a:p>
                  </a:txBody>
                  <a:tcPr/>
                </a:tc>
                <a:extLst>
                  <a:ext uri="{0D108BD9-81ED-4DB2-BD59-A6C34878D82A}">
                    <a16:rowId xmlns:a16="http://schemas.microsoft.com/office/drawing/2014/main" val="413656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4.3928 %</a:t>
                      </a:r>
                    </a:p>
                  </a:txBody>
                  <a:tcPr/>
                </a:tc>
                <a:extLst>
                  <a:ext uri="{0D108BD9-81ED-4DB2-BD59-A6C34878D82A}">
                    <a16:rowId xmlns:a16="http://schemas.microsoft.com/office/drawing/2014/main" val="2029835586"/>
                  </a:ext>
                </a:extLst>
              </a:tr>
            </a:tbl>
          </a:graphicData>
        </a:graphic>
      </p:graphicFrame>
      <p:sp>
        <p:nvSpPr>
          <p:cNvPr id="4" name="Text Placeholder 3">
            <a:extLst>
              <a:ext uri="{FF2B5EF4-FFF2-40B4-BE49-F238E27FC236}">
                <a16:creationId xmlns:a16="http://schemas.microsoft.com/office/drawing/2014/main" id="{F54C5800-717E-4863-9D58-A83B8A2E6A76}"/>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723360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49028-128F-43D5-8DA0-EE6248257B9D}"/>
              </a:ext>
            </a:extLst>
          </p:cNvPr>
          <p:cNvSpPr>
            <a:spLocks noGrp="1"/>
          </p:cNvSpPr>
          <p:nvPr>
            <p:ph type="title"/>
          </p:nvPr>
        </p:nvSpPr>
        <p:spPr/>
        <p:txBody>
          <a:bodyPr/>
          <a:lstStyle/>
          <a:p>
            <a:r>
              <a:rPr lang="en-US"/>
              <a:t>Twitter Own Tweets Table | All Pages - 4 of 7</a:t>
            </a:r>
          </a:p>
        </p:txBody>
      </p:sp>
      <p:graphicFrame>
        <p:nvGraphicFramePr>
          <p:cNvPr id="5" name="Table Placeholder 4">
            <a:extLst>
              <a:ext uri="{FF2B5EF4-FFF2-40B4-BE49-F238E27FC236}">
                <a16:creationId xmlns:a16="http://schemas.microsoft.com/office/drawing/2014/main" id="{31233D9E-525E-4765-A704-9D7B7F2477A4}"/>
              </a:ext>
            </a:extLst>
          </p:cNvPr>
          <p:cNvGraphicFramePr>
            <a:graphicFrameLocks noGrp="1"/>
          </p:cNvGraphicFramePr>
          <p:nvPr>
            <p:ph type="tbl" sz="quarter" idx="13"/>
            <p:extLst>
              <p:ext uri="{D42A27DB-BD31-4B8C-83A1-F6EECF244321}">
                <p14:modId xmlns:p14="http://schemas.microsoft.com/office/powerpoint/2010/main" val="3281983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45966804"/>
                    </a:ext>
                  </a:extLst>
                </a:gridCol>
                <a:gridCol w="576072">
                  <a:extLst>
                    <a:ext uri="{9D8B030D-6E8A-4147-A177-3AD203B41FA5}">
                      <a16:colId xmlns:a16="http://schemas.microsoft.com/office/drawing/2014/main" val="2442166318"/>
                    </a:ext>
                  </a:extLst>
                </a:gridCol>
                <a:gridCol w="576072">
                  <a:extLst>
                    <a:ext uri="{9D8B030D-6E8A-4147-A177-3AD203B41FA5}">
                      <a16:colId xmlns:a16="http://schemas.microsoft.com/office/drawing/2014/main" val="436315140"/>
                    </a:ext>
                  </a:extLst>
                </a:gridCol>
                <a:gridCol w="576072">
                  <a:extLst>
                    <a:ext uri="{9D8B030D-6E8A-4147-A177-3AD203B41FA5}">
                      <a16:colId xmlns:a16="http://schemas.microsoft.com/office/drawing/2014/main" val="2604673087"/>
                    </a:ext>
                  </a:extLst>
                </a:gridCol>
                <a:gridCol w="576072">
                  <a:extLst>
                    <a:ext uri="{9D8B030D-6E8A-4147-A177-3AD203B41FA5}">
                      <a16:colId xmlns:a16="http://schemas.microsoft.com/office/drawing/2014/main" val="826052046"/>
                    </a:ext>
                  </a:extLst>
                </a:gridCol>
                <a:gridCol w="576072">
                  <a:extLst>
                    <a:ext uri="{9D8B030D-6E8A-4147-A177-3AD203B41FA5}">
                      <a16:colId xmlns:a16="http://schemas.microsoft.com/office/drawing/2014/main" val="4149283223"/>
                    </a:ext>
                  </a:extLst>
                </a:gridCol>
                <a:gridCol w="576072">
                  <a:extLst>
                    <a:ext uri="{9D8B030D-6E8A-4147-A177-3AD203B41FA5}">
                      <a16:colId xmlns:a16="http://schemas.microsoft.com/office/drawing/2014/main" val="1063176667"/>
                    </a:ext>
                  </a:extLst>
                </a:gridCol>
                <a:gridCol w="822960">
                  <a:extLst>
                    <a:ext uri="{9D8B030D-6E8A-4147-A177-3AD203B41FA5}">
                      <a16:colId xmlns:a16="http://schemas.microsoft.com/office/drawing/2014/main" val="905189751"/>
                    </a:ext>
                  </a:extLst>
                </a:gridCol>
                <a:gridCol w="576072">
                  <a:extLst>
                    <a:ext uri="{9D8B030D-6E8A-4147-A177-3AD203B41FA5}">
                      <a16:colId xmlns:a16="http://schemas.microsoft.com/office/drawing/2014/main" val="1104815545"/>
                    </a:ext>
                  </a:extLst>
                </a:gridCol>
                <a:gridCol w="576072">
                  <a:extLst>
                    <a:ext uri="{9D8B030D-6E8A-4147-A177-3AD203B41FA5}">
                      <a16:colId xmlns:a16="http://schemas.microsoft.com/office/drawing/2014/main" val="3122195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1789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283249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688104918"/>
                  </a:ext>
                </a:extLst>
              </a:tr>
            </a:tbl>
          </a:graphicData>
        </a:graphic>
      </p:graphicFrame>
      <p:sp>
        <p:nvSpPr>
          <p:cNvPr id="4" name="Text Placeholder 3">
            <a:extLst>
              <a:ext uri="{FF2B5EF4-FFF2-40B4-BE49-F238E27FC236}">
                <a16:creationId xmlns:a16="http://schemas.microsoft.com/office/drawing/2014/main" id="{1B5548CD-1566-4A30-A92F-2A0FEAA38E2D}"/>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42055863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A6CB8-17C3-49A9-8526-8E9CB20EE12A}"/>
              </a:ext>
            </a:extLst>
          </p:cNvPr>
          <p:cNvSpPr>
            <a:spLocks noGrp="1"/>
          </p:cNvSpPr>
          <p:nvPr>
            <p:ph type="title"/>
          </p:nvPr>
        </p:nvSpPr>
        <p:spPr/>
        <p:txBody>
          <a:bodyPr/>
          <a:lstStyle/>
          <a:p>
            <a:r>
              <a:rPr lang="en-US"/>
              <a:t>Twitter Own Tweets Table | All Pages - 5 of 7</a:t>
            </a:r>
          </a:p>
        </p:txBody>
      </p:sp>
      <p:graphicFrame>
        <p:nvGraphicFramePr>
          <p:cNvPr id="5" name="Table Placeholder 4">
            <a:extLst>
              <a:ext uri="{FF2B5EF4-FFF2-40B4-BE49-F238E27FC236}">
                <a16:creationId xmlns:a16="http://schemas.microsoft.com/office/drawing/2014/main" id="{0BF8E678-518B-458F-9C86-F859182C96CA}"/>
              </a:ext>
            </a:extLst>
          </p:cNvPr>
          <p:cNvGraphicFramePr>
            <a:graphicFrameLocks noGrp="1"/>
          </p:cNvGraphicFramePr>
          <p:nvPr>
            <p:ph type="tbl" sz="quarter" idx="13"/>
            <p:extLst>
              <p:ext uri="{D42A27DB-BD31-4B8C-83A1-F6EECF244321}">
                <p14:modId xmlns:p14="http://schemas.microsoft.com/office/powerpoint/2010/main" val="424383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58127074"/>
                    </a:ext>
                  </a:extLst>
                </a:gridCol>
                <a:gridCol w="576072">
                  <a:extLst>
                    <a:ext uri="{9D8B030D-6E8A-4147-A177-3AD203B41FA5}">
                      <a16:colId xmlns:a16="http://schemas.microsoft.com/office/drawing/2014/main" val="2485875011"/>
                    </a:ext>
                  </a:extLst>
                </a:gridCol>
                <a:gridCol w="576072">
                  <a:extLst>
                    <a:ext uri="{9D8B030D-6E8A-4147-A177-3AD203B41FA5}">
                      <a16:colId xmlns:a16="http://schemas.microsoft.com/office/drawing/2014/main" val="124859818"/>
                    </a:ext>
                  </a:extLst>
                </a:gridCol>
                <a:gridCol w="576072">
                  <a:extLst>
                    <a:ext uri="{9D8B030D-6E8A-4147-A177-3AD203B41FA5}">
                      <a16:colId xmlns:a16="http://schemas.microsoft.com/office/drawing/2014/main" val="1790397901"/>
                    </a:ext>
                  </a:extLst>
                </a:gridCol>
                <a:gridCol w="576072">
                  <a:extLst>
                    <a:ext uri="{9D8B030D-6E8A-4147-A177-3AD203B41FA5}">
                      <a16:colId xmlns:a16="http://schemas.microsoft.com/office/drawing/2014/main" val="2802220562"/>
                    </a:ext>
                  </a:extLst>
                </a:gridCol>
                <a:gridCol w="576072">
                  <a:extLst>
                    <a:ext uri="{9D8B030D-6E8A-4147-A177-3AD203B41FA5}">
                      <a16:colId xmlns:a16="http://schemas.microsoft.com/office/drawing/2014/main" val="2006047849"/>
                    </a:ext>
                  </a:extLst>
                </a:gridCol>
                <a:gridCol w="576072">
                  <a:extLst>
                    <a:ext uri="{9D8B030D-6E8A-4147-A177-3AD203B41FA5}">
                      <a16:colId xmlns:a16="http://schemas.microsoft.com/office/drawing/2014/main" val="4269616683"/>
                    </a:ext>
                  </a:extLst>
                </a:gridCol>
                <a:gridCol w="822960">
                  <a:extLst>
                    <a:ext uri="{9D8B030D-6E8A-4147-A177-3AD203B41FA5}">
                      <a16:colId xmlns:a16="http://schemas.microsoft.com/office/drawing/2014/main" val="3254245085"/>
                    </a:ext>
                  </a:extLst>
                </a:gridCol>
                <a:gridCol w="576072">
                  <a:extLst>
                    <a:ext uri="{9D8B030D-6E8A-4147-A177-3AD203B41FA5}">
                      <a16:colId xmlns:a16="http://schemas.microsoft.com/office/drawing/2014/main" val="2571843266"/>
                    </a:ext>
                  </a:extLst>
                </a:gridCol>
                <a:gridCol w="576072">
                  <a:extLst>
                    <a:ext uri="{9D8B030D-6E8A-4147-A177-3AD203B41FA5}">
                      <a16:colId xmlns:a16="http://schemas.microsoft.com/office/drawing/2014/main" val="109259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09886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1.5773 %</a:t>
                      </a:r>
                    </a:p>
                  </a:txBody>
                  <a:tcPr/>
                </a:tc>
                <a:extLst>
                  <a:ext uri="{0D108BD9-81ED-4DB2-BD59-A6C34878D82A}">
                    <a16:rowId xmlns:a16="http://schemas.microsoft.com/office/drawing/2014/main" val="323705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extLst>
                  <a:ext uri="{0D108BD9-81ED-4DB2-BD59-A6C34878D82A}">
                    <a16:rowId xmlns:a16="http://schemas.microsoft.com/office/drawing/2014/main" val="2022052610"/>
                  </a:ext>
                </a:extLst>
              </a:tr>
            </a:tbl>
          </a:graphicData>
        </a:graphic>
      </p:graphicFrame>
      <p:sp>
        <p:nvSpPr>
          <p:cNvPr id="4" name="Text Placeholder 3">
            <a:extLst>
              <a:ext uri="{FF2B5EF4-FFF2-40B4-BE49-F238E27FC236}">
                <a16:creationId xmlns:a16="http://schemas.microsoft.com/office/drawing/2014/main" id="{6482947A-3545-47CC-9F53-BAA02C9F633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724367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BB120-C768-4EC2-A02E-641AB3EA443A}"/>
              </a:ext>
            </a:extLst>
          </p:cNvPr>
          <p:cNvSpPr>
            <a:spLocks noGrp="1"/>
          </p:cNvSpPr>
          <p:nvPr>
            <p:ph type="title"/>
          </p:nvPr>
        </p:nvSpPr>
        <p:spPr/>
        <p:txBody>
          <a:bodyPr/>
          <a:lstStyle/>
          <a:p>
            <a:r>
              <a:rPr lang="en-US"/>
              <a:t>Twitter Own Tweets Table | All Pages - 6 of 7</a:t>
            </a:r>
          </a:p>
        </p:txBody>
      </p:sp>
      <p:graphicFrame>
        <p:nvGraphicFramePr>
          <p:cNvPr id="5" name="Table Placeholder 4">
            <a:extLst>
              <a:ext uri="{FF2B5EF4-FFF2-40B4-BE49-F238E27FC236}">
                <a16:creationId xmlns:a16="http://schemas.microsoft.com/office/drawing/2014/main" id="{C4C75A80-416B-470E-B49E-442893347717}"/>
              </a:ext>
            </a:extLst>
          </p:cNvPr>
          <p:cNvGraphicFramePr>
            <a:graphicFrameLocks noGrp="1"/>
          </p:cNvGraphicFramePr>
          <p:nvPr>
            <p:ph type="tbl" sz="quarter" idx="13"/>
            <p:extLst>
              <p:ext uri="{D42A27DB-BD31-4B8C-83A1-F6EECF244321}">
                <p14:modId xmlns:p14="http://schemas.microsoft.com/office/powerpoint/2010/main" val="2887299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1856089"/>
                    </a:ext>
                  </a:extLst>
                </a:gridCol>
                <a:gridCol w="576072">
                  <a:extLst>
                    <a:ext uri="{9D8B030D-6E8A-4147-A177-3AD203B41FA5}">
                      <a16:colId xmlns:a16="http://schemas.microsoft.com/office/drawing/2014/main" val="1763482322"/>
                    </a:ext>
                  </a:extLst>
                </a:gridCol>
                <a:gridCol w="576072">
                  <a:extLst>
                    <a:ext uri="{9D8B030D-6E8A-4147-A177-3AD203B41FA5}">
                      <a16:colId xmlns:a16="http://schemas.microsoft.com/office/drawing/2014/main" val="2884522309"/>
                    </a:ext>
                  </a:extLst>
                </a:gridCol>
                <a:gridCol w="576072">
                  <a:extLst>
                    <a:ext uri="{9D8B030D-6E8A-4147-A177-3AD203B41FA5}">
                      <a16:colId xmlns:a16="http://schemas.microsoft.com/office/drawing/2014/main" val="3340107238"/>
                    </a:ext>
                  </a:extLst>
                </a:gridCol>
                <a:gridCol w="576072">
                  <a:extLst>
                    <a:ext uri="{9D8B030D-6E8A-4147-A177-3AD203B41FA5}">
                      <a16:colId xmlns:a16="http://schemas.microsoft.com/office/drawing/2014/main" val="2566921236"/>
                    </a:ext>
                  </a:extLst>
                </a:gridCol>
                <a:gridCol w="576072">
                  <a:extLst>
                    <a:ext uri="{9D8B030D-6E8A-4147-A177-3AD203B41FA5}">
                      <a16:colId xmlns:a16="http://schemas.microsoft.com/office/drawing/2014/main" val="360986591"/>
                    </a:ext>
                  </a:extLst>
                </a:gridCol>
                <a:gridCol w="576072">
                  <a:extLst>
                    <a:ext uri="{9D8B030D-6E8A-4147-A177-3AD203B41FA5}">
                      <a16:colId xmlns:a16="http://schemas.microsoft.com/office/drawing/2014/main" val="3689302512"/>
                    </a:ext>
                  </a:extLst>
                </a:gridCol>
                <a:gridCol w="822960">
                  <a:extLst>
                    <a:ext uri="{9D8B030D-6E8A-4147-A177-3AD203B41FA5}">
                      <a16:colId xmlns:a16="http://schemas.microsoft.com/office/drawing/2014/main" val="2044536264"/>
                    </a:ext>
                  </a:extLst>
                </a:gridCol>
                <a:gridCol w="576072">
                  <a:extLst>
                    <a:ext uri="{9D8B030D-6E8A-4147-A177-3AD203B41FA5}">
                      <a16:colId xmlns:a16="http://schemas.microsoft.com/office/drawing/2014/main" val="103169497"/>
                    </a:ext>
                  </a:extLst>
                </a:gridCol>
                <a:gridCol w="576072">
                  <a:extLst>
                    <a:ext uri="{9D8B030D-6E8A-4147-A177-3AD203B41FA5}">
                      <a16:colId xmlns:a16="http://schemas.microsoft.com/office/drawing/2014/main" val="330430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3239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5.9664 %</a:t>
                      </a:r>
                    </a:p>
                  </a:txBody>
                  <a:tcPr/>
                </a:tc>
                <a:extLst>
                  <a:ext uri="{0D108BD9-81ED-4DB2-BD59-A6C34878D82A}">
                    <a16:rowId xmlns:a16="http://schemas.microsoft.com/office/drawing/2014/main" val="58225900"/>
                  </a:ext>
                </a:extLst>
              </a:tr>
            </a:tbl>
          </a:graphicData>
        </a:graphic>
      </p:graphicFrame>
      <p:sp>
        <p:nvSpPr>
          <p:cNvPr id="4" name="Text Placeholder 3">
            <a:extLst>
              <a:ext uri="{FF2B5EF4-FFF2-40B4-BE49-F238E27FC236}">
                <a16:creationId xmlns:a16="http://schemas.microsoft.com/office/drawing/2014/main" id="{D52F1FFB-1A5B-4E0C-B8DF-1081AD95CA05}"/>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9524032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B98F-F497-4DFA-AD3A-FC2D38CD803D}"/>
              </a:ext>
            </a:extLst>
          </p:cNvPr>
          <p:cNvSpPr>
            <a:spLocks noGrp="1"/>
          </p:cNvSpPr>
          <p:nvPr>
            <p:ph type="title"/>
          </p:nvPr>
        </p:nvSpPr>
        <p:spPr/>
        <p:txBody>
          <a:bodyPr/>
          <a:lstStyle/>
          <a:p>
            <a:r>
              <a:rPr lang="en-US"/>
              <a:t>Twitter Own Tweets Table | All Pages - 7 of 7</a:t>
            </a:r>
          </a:p>
        </p:txBody>
      </p:sp>
      <p:graphicFrame>
        <p:nvGraphicFramePr>
          <p:cNvPr id="5" name="Table Placeholder 4">
            <a:extLst>
              <a:ext uri="{FF2B5EF4-FFF2-40B4-BE49-F238E27FC236}">
                <a16:creationId xmlns:a16="http://schemas.microsoft.com/office/drawing/2014/main" id="{941C707C-8BEA-493A-A5A2-E2FBDF5B251A}"/>
              </a:ext>
            </a:extLst>
          </p:cNvPr>
          <p:cNvGraphicFramePr>
            <a:graphicFrameLocks noGrp="1"/>
          </p:cNvGraphicFramePr>
          <p:nvPr>
            <p:ph type="tbl" sz="quarter" idx="13"/>
            <p:extLst>
              <p:ext uri="{D42A27DB-BD31-4B8C-83A1-F6EECF244321}">
                <p14:modId xmlns:p14="http://schemas.microsoft.com/office/powerpoint/2010/main" val="401427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0179301"/>
                    </a:ext>
                  </a:extLst>
                </a:gridCol>
                <a:gridCol w="576072">
                  <a:extLst>
                    <a:ext uri="{9D8B030D-6E8A-4147-A177-3AD203B41FA5}">
                      <a16:colId xmlns:a16="http://schemas.microsoft.com/office/drawing/2014/main" val="2593306172"/>
                    </a:ext>
                  </a:extLst>
                </a:gridCol>
                <a:gridCol w="576072">
                  <a:extLst>
                    <a:ext uri="{9D8B030D-6E8A-4147-A177-3AD203B41FA5}">
                      <a16:colId xmlns:a16="http://schemas.microsoft.com/office/drawing/2014/main" val="552977248"/>
                    </a:ext>
                  </a:extLst>
                </a:gridCol>
                <a:gridCol w="576072">
                  <a:extLst>
                    <a:ext uri="{9D8B030D-6E8A-4147-A177-3AD203B41FA5}">
                      <a16:colId xmlns:a16="http://schemas.microsoft.com/office/drawing/2014/main" val="1578202192"/>
                    </a:ext>
                  </a:extLst>
                </a:gridCol>
                <a:gridCol w="576072">
                  <a:extLst>
                    <a:ext uri="{9D8B030D-6E8A-4147-A177-3AD203B41FA5}">
                      <a16:colId xmlns:a16="http://schemas.microsoft.com/office/drawing/2014/main" val="702138731"/>
                    </a:ext>
                  </a:extLst>
                </a:gridCol>
                <a:gridCol w="576072">
                  <a:extLst>
                    <a:ext uri="{9D8B030D-6E8A-4147-A177-3AD203B41FA5}">
                      <a16:colId xmlns:a16="http://schemas.microsoft.com/office/drawing/2014/main" val="3051594438"/>
                    </a:ext>
                  </a:extLst>
                </a:gridCol>
                <a:gridCol w="576072">
                  <a:extLst>
                    <a:ext uri="{9D8B030D-6E8A-4147-A177-3AD203B41FA5}">
                      <a16:colId xmlns:a16="http://schemas.microsoft.com/office/drawing/2014/main" val="3391312105"/>
                    </a:ext>
                  </a:extLst>
                </a:gridCol>
                <a:gridCol w="822960">
                  <a:extLst>
                    <a:ext uri="{9D8B030D-6E8A-4147-A177-3AD203B41FA5}">
                      <a16:colId xmlns:a16="http://schemas.microsoft.com/office/drawing/2014/main" val="325665205"/>
                    </a:ext>
                  </a:extLst>
                </a:gridCol>
                <a:gridCol w="576072">
                  <a:extLst>
                    <a:ext uri="{9D8B030D-6E8A-4147-A177-3AD203B41FA5}">
                      <a16:colId xmlns:a16="http://schemas.microsoft.com/office/drawing/2014/main" val="3843461032"/>
                    </a:ext>
                  </a:extLst>
                </a:gridCol>
                <a:gridCol w="576072">
                  <a:extLst>
                    <a:ext uri="{9D8B030D-6E8A-4147-A177-3AD203B41FA5}">
                      <a16:colId xmlns:a16="http://schemas.microsoft.com/office/drawing/2014/main" val="252258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8016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2910312502"/>
                  </a:ext>
                </a:extLst>
              </a:tr>
            </a:tbl>
          </a:graphicData>
        </a:graphic>
      </p:graphicFrame>
      <p:sp>
        <p:nvSpPr>
          <p:cNvPr id="4" name="Text Placeholder 3">
            <a:extLst>
              <a:ext uri="{FF2B5EF4-FFF2-40B4-BE49-F238E27FC236}">
                <a16:creationId xmlns:a16="http://schemas.microsoft.com/office/drawing/2014/main" id="{F828DF69-A484-477A-A772-BFEA1C5F387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607481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BA15-3F90-4B59-B1D1-DE74B1D6839C}"/>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FC831216-7252-4A70-A3FA-6186DE341462}"/>
              </a:ext>
            </a:extLst>
          </p:cNvPr>
          <p:cNvGraphicFramePr>
            <a:graphicFrameLocks noGrp="1"/>
          </p:cNvGraphicFramePr>
          <p:nvPr>
            <p:ph type="tbl" sz="quarter" idx="13"/>
            <p:extLst>
              <p:ext uri="{D42A27DB-BD31-4B8C-83A1-F6EECF244321}">
                <p14:modId xmlns:p14="http://schemas.microsoft.com/office/powerpoint/2010/main" val="4134100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9602093"/>
                    </a:ext>
                  </a:extLst>
                </a:gridCol>
                <a:gridCol w="1645920">
                  <a:extLst>
                    <a:ext uri="{9D8B030D-6E8A-4147-A177-3AD203B41FA5}">
                      <a16:colId xmlns:a16="http://schemas.microsoft.com/office/drawing/2014/main" val="2739923122"/>
                    </a:ext>
                  </a:extLst>
                </a:gridCol>
                <a:gridCol w="1645920">
                  <a:extLst>
                    <a:ext uri="{9D8B030D-6E8A-4147-A177-3AD203B41FA5}">
                      <a16:colId xmlns:a16="http://schemas.microsoft.com/office/drawing/2014/main" val="1956190868"/>
                    </a:ext>
                  </a:extLst>
                </a:gridCol>
                <a:gridCol w="1645920">
                  <a:extLst>
                    <a:ext uri="{9D8B030D-6E8A-4147-A177-3AD203B41FA5}">
                      <a16:colId xmlns:a16="http://schemas.microsoft.com/office/drawing/2014/main" val="1635742986"/>
                    </a:ext>
                  </a:extLst>
                </a:gridCol>
                <a:gridCol w="1645920">
                  <a:extLst>
                    <a:ext uri="{9D8B030D-6E8A-4147-A177-3AD203B41FA5}">
                      <a16:colId xmlns:a16="http://schemas.microsoft.com/office/drawing/2014/main" val="1134409460"/>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699079588"/>
                  </a:ext>
                </a:extLst>
              </a:tr>
              <a:tr h="370840">
                <a:tc>
                  <a:txBody>
                    <a:bodyPr/>
                    <a:lstStyle/>
                    <a:p>
                      <a:r>
                        <a:rPr lang="en-US" sz="1000"/>
                        <a:t>Al Salam Bank - Bahrain</a:t>
                      </a:r>
                    </a:p>
                  </a:txBody>
                  <a:tcPr/>
                </a:tc>
                <a:tc>
                  <a:txBody>
                    <a:bodyPr/>
                    <a:lstStyle/>
                    <a:p>
                      <a:r>
                        <a:rPr lang="en-US" sz="1000"/>
                        <a:t>221</a:t>
                      </a:r>
                    </a:p>
                  </a:txBody>
                  <a:tcPr/>
                </a:tc>
                <a:tc>
                  <a:txBody>
                    <a:bodyPr/>
                    <a:lstStyle/>
                    <a:p>
                      <a:r>
                        <a:rPr lang="en-US" sz="1000"/>
                        <a:t>66</a:t>
                      </a:r>
                    </a:p>
                  </a:txBody>
                  <a:tcPr/>
                </a:tc>
                <a:tc>
                  <a:txBody>
                    <a:bodyPr/>
                    <a:lstStyle/>
                    <a:p>
                      <a:r>
                        <a:rPr lang="en-US" sz="1000"/>
                        <a:t>884995</a:t>
                      </a:r>
                    </a:p>
                  </a:txBody>
                  <a:tcPr/>
                </a:tc>
                <a:tc>
                  <a:txBody>
                    <a:bodyPr/>
                    <a:lstStyle/>
                    <a:p>
                      <a:r>
                        <a:rPr lang="en-US" sz="1000"/>
                        <a:t>0</a:t>
                      </a:r>
                    </a:p>
                  </a:txBody>
                  <a:tcPr/>
                </a:tc>
                <a:extLst>
                  <a:ext uri="{0D108BD9-81ED-4DB2-BD59-A6C34878D82A}">
                    <a16:rowId xmlns:a16="http://schemas.microsoft.com/office/drawing/2014/main" val="1492863219"/>
                  </a:ext>
                </a:extLst>
              </a:tr>
            </a:tbl>
          </a:graphicData>
        </a:graphic>
      </p:graphicFrame>
      <p:sp>
        <p:nvSpPr>
          <p:cNvPr id="4" name="Text Placeholder 3">
            <a:extLst>
              <a:ext uri="{FF2B5EF4-FFF2-40B4-BE49-F238E27FC236}">
                <a16:creationId xmlns:a16="http://schemas.microsoft.com/office/drawing/2014/main" id="{747DE114-55F8-4404-BCD0-31D34D8A229A}"/>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9502057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4573</Words>
  <Application>Microsoft Office PowerPoint</Application>
  <PresentationFormat>On-screen Show (4:3)</PresentationFormat>
  <Paragraphs>1121</Paragraphs>
  <Slides>62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vt:lpstr>
      <vt:lpstr>Instagram Stories Key Metrics Table | All Pages</vt:lpstr>
      <vt:lpstr>Instagram Stories Table  | All Pages - 1 of 15</vt:lpstr>
      <vt:lpstr>Instagram Stories Table  | All Pages - 2 of 15</vt:lpstr>
      <vt:lpstr>Instagram Stories Table  | All Pages - 3 of 15</vt:lpstr>
      <vt:lpstr>Instagram Stories Table  | All Pages - 4 of 15</vt:lpstr>
      <vt:lpstr>Instagram Stories Table  | All Pages - 5 of 15</vt:lpstr>
      <vt:lpstr>Instagram Stories Table  | All Pages - 6 of 15</vt:lpstr>
      <vt:lpstr>Instagram Stories Table  | All Pages - 7 of 15</vt:lpstr>
      <vt:lpstr>Instagram Stories Table  | All Pages - 8 of 15</vt:lpstr>
      <vt:lpstr>Instagram Stories Table  | All Pages - 9 of 15</vt:lpstr>
      <vt:lpstr>Instagram Stories Table  | All Pages - 10 of 15</vt:lpstr>
      <vt:lpstr>Instagram Stories Table  | All Pages - 11 of 15</vt:lpstr>
      <vt:lpstr>Instagram Stories Table  | All Pages - 12 of 15</vt:lpstr>
      <vt:lpstr>Instagram Stories Table  | All Pages - 13 of 15</vt:lpstr>
      <vt:lpstr>Instagram Stories Table  | All Pages - 14 of 15</vt:lpstr>
      <vt:lpstr>Instagram Stories Table  | All Pages - 15 of 15</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4</vt:lpstr>
      <vt:lpstr>Facebook Published Posts Table | All Pages - 2 of 4</vt:lpstr>
      <vt:lpstr>Facebook Published Posts Table | All Pages - 3 of 4</vt:lpstr>
      <vt:lpstr>Facebook Published Posts Table | All Pages - 4 of 4</vt:lpstr>
      <vt:lpstr>Facebook Video Views Table | All Pages</vt:lpstr>
      <vt:lpstr>Facebook Videos Table | All Pages - 1 of 2</vt:lpstr>
      <vt:lpstr>Facebook Videos Table | All Pages - 2 of 2</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7</vt:lpstr>
      <vt:lpstr>Twitter Own Tweets Table | All Pages - 2 of 7</vt:lpstr>
      <vt:lpstr>Twitter Own Tweets Table | All Pages - 3 of 7</vt:lpstr>
      <vt:lpstr>Twitter Own Tweets Table | All Pages - 4 of 7</vt:lpstr>
      <vt:lpstr>Twitter Own Tweets Table | All Pages - 5 of 7</vt:lpstr>
      <vt:lpstr>Twitter Own Tweets Table | All Pages - 6 of 7</vt:lpstr>
      <vt:lpstr>Twitter Own Tweets Table | All Pages - 7 of 7</vt:lpstr>
      <vt:lpstr>Youtube Key Metrics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2020-09-30T13:26:44Z</dcterms:created>
  <dcterms:modified xsi:type="dcterms:W3CDTF">2020-09-30T13:28:19Z</dcterms:modified>
</cp:coreProperties>
</file>