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numCache>
            </c:numRef>
          </c:val>
          <c:smooth val="0"/>
          <c:extLst>
            <c:ext xmlns:c16="http://schemas.microsoft.com/office/drawing/2014/chart" uri="{C3380CC4-5D6E-409C-BE32-E72D297353CC}">
              <c16:uniqueId val="{00000000-7E5D-48BD-AC22-31E4633DCA5D}"/>
            </c:ext>
          </c:extLst>
        </c:ser>
        <c:dLbls>
          <c:showLegendKey val="0"/>
          <c:showVal val="0"/>
          <c:showCatName val="0"/>
          <c:showSerName val="0"/>
          <c:showPercent val="0"/>
          <c:showBubbleSize val="0"/>
        </c:dLbls>
        <c:smooth val="0"/>
        <c:axId val="319033768"/>
        <c:axId val="319034096"/>
      </c:lineChart>
      <c:dateAx>
        <c:axId val="319033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4096"/>
        <c:crosses val="autoZero"/>
        <c:auto val="1"/>
        <c:lblOffset val="100"/>
        <c:baseTimeUnit val="days"/>
      </c:dateAx>
      <c:valAx>
        <c:axId val="31903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numCache>
            </c:numRef>
          </c:val>
          <c:smooth val="0"/>
          <c:extLst>
            <c:ext xmlns:c16="http://schemas.microsoft.com/office/drawing/2014/chart" uri="{C3380CC4-5D6E-409C-BE32-E72D297353CC}">
              <c16:uniqueId val="{00000000-6E6B-4048-AFFB-11BF543B6728}"/>
            </c:ext>
          </c:extLst>
        </c:ser>
        <c:dLbls>
          <c:showLegendKey val="0"/>
          <c:showVal val="0"/>
          <c:showCatName val="0"/>
          <c:showSerName val="0"/>
          <c:showPercent val="0"/>
          <c:showBubbleSize val="0"/>
        </c:dLbls>
        <c:smooth val="0"/>
        <c:axId val="322941584"/>
        <c:axId val="322942896"/>
      </c:lineChart>
      <c:dateAx>
        <c:axId val="32294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2896"/>
        <c:crosses val="autoZero"/>
        <c:auto val="1"/>
        <c:lblOffset val="100"/>
        <c:baseTimeUnit val="days"/>
      </c:dateAx>
      <c:valAx>
        <c:axId val="32294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numCache>
            </c:numRef>
          </c:val>
          <c:smooth val="0"/>
          <c:extLst>
            <c:ext xmlns:c16="http://schemas.microsoft.com/office/drawing/2014/chart" uri="{C3380CC4-5D6E-409C-BE32-E72D297353CC}">
              <c16:uniqueId val="{00000000-4BFF-4A85-8004-3BECDF3BBF35}"/>
            </c:ext>
          </c:extLst>
        </c:ser>
        <c:dLbls>
          <c:showLegendKey val="0"/>
          <c:showVal val="0"/>
          <c:showCatName val="0"/>
          <c:showSerName val="0"/>
          <c:showPercent val="0"/>
          <c:showBubbleSize val="0"/>
        </c:dLbls>
        <c:smooth val="0"/>
        <c:axId val="322943880"/>
        <c:axId val="322947816"/>
      </c:lineChart>
      <c:dateAx>
        <c:axId val="32294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7816"/>
        <c:crosses val="autoZero"/>
        <c:auto val="1"/>
        <c:lblOffset val="100"/>
        <c:baseTimeUnit val="days"/>
      </c:dateAx>
      <c:valAx>
        <c:axId val="32294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25478</c:v>
                </c:pt>
              </c:numCache>
            </c:numRef>
          </c:val>
          <c:extLst>
            <c:ext xmlns:c16="http://schemas.microsoft.com/office/drawing/2014/chart" uri="{C3380CC4-5D6E-409C-BE32-E72D297353CC}">
              <c16:uniqueId val="{00000000-B089-4A5F-A950-A23AE57A68B3}"/>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16871</c:v>
                </c:pt>
              </c:numCache>
            </c:numRef>
          </c:val>
          <c:extLst>
            <c:ext xmlns:c16="http://schemas.microsoft.com/office/drawing/2014/chart" uri="{C3380CC4-5D6E-409C-BE32-E72D297353CC}">
              <c16:uniqueId val="{00000001-B089-4A5F-A950-A23AE57A68B3}"/>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250</c:v>
                </c:pt>
              </c:numCache>
            </c:numRef>
          </c:val>
          <c:extLst>
            <c:ext xmlns:c16="http://schemas.microsoft.com/office/drawing/2014/chart" uri="{C3380CC4-5D6E-409C-BE32-E72D297353CC}">
              <c16:uniqueId val="{00000002-B089-4A5F-A950-A23AE57A68B3}"/>
            </c:ext>
          </c:extLst>
        </c:ser>
        <c:dLbls>
          <c:showLegendKey val="0"/>
          <c:showVal val="0"/>
          <c:showCatName val="0"/>
          <c:showSerName val="0"/>
          <c:showPercent val="0"/>
          <c:showBubbleSize val="0"/>
        </c:dLbls>
        <c:gapWidth val="150"/>
        <c:overlap val="100"/>
        <c:axId val="322945192"/>
        <c:axId val="322945520"/>
      </c:barChart>
      <c:catAx>
        <c:axId val="32294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5520"/>
        <c:crosses val="autoZero"/>
        <c:auto val="1"/>
        <c:lblAlgn val="ctr"/>
        <c:lblOffset val="100"/>
        <c:noMultiLvlLbl val="0"/>
      </c:catAx>
      <c:valAx>
        <c:axId val="32294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4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649</c:v>
                </c:pt>
              </c:numCache>
            </c:numRef>
          </c:val>
          <c:extLst>
            <c:ext xmlns:c16="http://schemas.microsoft.com/office/drawing/2014/chart" uri="{C3380CC4-5D6E-409C-BE32-E72D297353CC}">
              <c16:uniqueId val="{00000000-C356-407C-BCF9-427793894944}"/>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5759</c:v>
                </c:pt>
              </c:numCache>
            </c:numRef>
          </c:val>
          <c:extLst>
            <c:ext xmlns:c16="http://schemas.microsoft.com/office/drawing/2014/chart" uri="{C3380CC4-5D6E-409C-BE32-E72D297353CC}">
              <c16:uniqueId val="{00000001-C356-407C-BCF9-427793894944}"/>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19503</c:v>
                </c:pt>
              </c:numCache>
            </c:numRef>
          </c:val>
          <c:extLst>
            <c:ext xmlns:c16="http://schemas.microsoft.com/office/drawing/2014/chart" uri="{C3380CC4-5D6E-409C-BE32-E72D297353CC}">
              <c16:uniqueId val="{00000002-C356-407C-BCF9-427793894944}"/>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alsalambank_bh</c:v>
                </c:pt>
              </c:strCache>
            </c:strRef>
          </c:cat>
          <c:val>
            <c:numRef>
              <c:f>Sheet1!$E$2</c:f>
              <c:numCache>
                <c:formatCode>General</c:formatCode>
                <c:ptCount val="1"/>
                <c:pt idx="0">
                  <c:v>11405</c:v>
                </c:pt>
              </c:numCache>
            </c:numRef>
          </c:val>
          <c:extLst>
            <c:ext xmlns:c16="http://schemas.microsoft.com/office/drawing/2014/chart" uri="{C3380CC4-5D6E-409C-BE32-E72D297353CC}">
              <c16:uniqueId val="{00000003-C356-407C-BCF9-427793894944}"/>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alsalambank_bh</c:v>
                </c:pt>
              </c:strCache>
            </c:strRef>
          </c:cat>
          <c:val>
            <c:numRef>
              <c:f>Sheet1!$F$2</c:f>
              <c:numCache>
                <c:formatCode>General</c:formatCode>
                <c:ptCount val="1"/>
                <c:pt idx="0">
                  <c:v>3763</c:v>
                </c:pt>
              </c:numCache>
            </c:numRef>
          </c:val>
          <c:extLst>
            <c:ext xmlns:c16="http://schemas.microsoft.com/office/drawing/2014/chart" uri="{C3380CC4-5D6E-409C-BE32-E72D297353CC}">
              <c16:uniqueId val="{00000004-C356-407C-BCF9-427793894944}"/>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alsalambank_bh</c:v>
                </c:pt>
              </c:strCache>
            </c:strRef>
          </c:cat>
          <c:val>
            <c:numRef>
              <c:f>Sheet1!$G$2</c:f>
              <c:numCache>
                <c:formatCode>General</c:formatCode>
                <c:ptCount val="1"/>
                <c:pt idx="0">
                  <c:v>1100</c:v>
                </c:pt>
              </c:numCache>
            </c:numRef>
          </c:val>
          <c:extLst>
            <c:ext xmlns:c16="http://schemas.microsoft.com/office/drawing/2014/chart" uri="{C3380CC4-5D6E-409C-BE32-E72D297353CC}">
              <c16:uniqueId val="{00000005-C356-407C-BCF9-427793894944}"/>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alsalambank_bh</c:v>
                </c:pt>
              </c:strCache>
            </c:strRef>
          </c:cat>
          <c:val>
            <c:numRef>
              <c:f>Sheet1!$H$2</c:f>
              <c:numCache>
                <c:formatCode>General</c:formatCode>
                <c:ptCount val="1"/>
                <c:pt idx="0">
                  <c:v>420</c:v>
                </c:pt>
              </c:numCache>
            </c:numRef>
          </c:val>
          <c:extLst>
            <c:ext xmlns:c16="http://schemas.microsoft.com/office/drawing/2014/chart" uri="{C3380CC4-5D6E-409C-BE32-E72D297353CC}">
              <c16:uniqueId val="{00000006-C356-407C-BCF9-427793894944}"/>
            </c:ext>
          </c:extLst>
        </c:ser>
        <c:dLbls>
          <c:showLegendKey val="0"/>
          <c:showVal val="0"/>
          <c:showCatName val="0"/>
          <c:showSerName val="0"/>
          <c:showPercent val="0"/>
          <c:showBubbleSize val="0"/>
        </c:dLbls>
        <c:gapWidth val="150"/>
        <c:overlap val="100"/>
        <c:axId val="318762448"/>
        <c:axId val="318762776"/>
      </c:barChart>
      <c:catAx>
        <c:axId val="31876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62776"/>
        <c:crosses val="autoZero"/>
        <c:auto val="1"/>
        <c:lblAlgn val="ctr"/>
        <c:lblOffset val="100"/>
        <c:noMultiLvlLbl val="0"/>
      </c:catAx>
      <c:valAx>
        <c:axId val="31876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6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6</c:v>
                </c:pt>
              </c:numCache>
            </c:numRef>
          </c:val>
          <c:extLst>
            <c:ext xmlns:c16="http://schemas.microsoft.com/office/drawing/2014/chart" uri="{C3380CC4-5D6E-409C-BE32-E72D297353CC}">
              <c16:uniqueId val="{00000000-3F53-49A1-BFAF-72EC1A3CC1F9}"/>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2</c:v>
                </c:pt>
              </c:numCache>
            </c:numRef>
          </c:val>
          <c:extLst>
            <c:ext xmlns:c16="http://schemas.microsoft.com/office/drawing/2014/chart" uri="{C3380CC4-5D6E-409C-BE32-E72D297353CC}">
              <c16:uniqueId val="{00000001-3F53-49A1-BFAF-72EC1A3CC1F9}"/>
            </c:ext>
          </c:extLst>
        </c:ser>
        <c:dLbls>
          <c:showLegendKey val="0"/>
          <c:showVal val="0"/>
          <c:showCatName val="0"/>
          <c:showSerName val="0"/>
          <c:showPercent val="0"/>
          <c:showBubbleSize val="0"/>
        </c:dLbls>
        <c:gapWidth val="219"/>
        <c:overlap val="-27"/>
        <c:axId val="323913912"/>
        <c:axId val="323914896"/>
      </c:barChart>
      <c:catAx>
        <c:axId val="32391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14896"/>
        <c:crosses val="autoZero"/>
        <c:auto val="1"/>
        <c:lblAlgn val="ctr"/>
        <c:lblOffset val="100"/>
        <c:noMultiLvlLbl val="0"/>
      </c:catAx>
      <c:valAx>
        <c:axId val="32391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1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numCache>
            </c:numRef>
          </c:val>
          <c:smooth val="0"/>
          <c:extLst>
            <c:ext xmlns:c16="http://schemas.microsoft.com/office/drawing/2014/chart" uri="{C3380CC4-5D6E-409C-BE32-E72D297353CC}">
              <c16:uniqueId val="{00000000-512D-4755-8C01-EA99907E2128}"/>
            </c:ext>
          </c:extLst>
        </c:ser>
        <c:dLbls>
          <c:showLegendKey val="0"/>
          <c:showVal val="0"/>
          <c:showCatName val="0"/>
          <c:showSerName val="0"/>
          <c:showPercent val="0"/>
          <c:showBubbleSize val="0"/>
        </c:dLbls>
        <c:smooth val="0"/>
        <c:axId val="432602600"/>
        <c:axId val="432601944"/>
      </c:lineChart>
      <c:dateAx>
        <c:axId val="43260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01944"/>
        <c:crosses val="autoZero"/>
        <c:auto val="1"/>
        <c:lblOffset val="100"/>
        <c:baseTimeUnit val="days"/>
      </c:dateAx>
      <c:valAx>
        <c:axId val="43260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0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numCache>
            </c:numRef>
          </c:val>
          <c:smooth val="0"/>
          <c:extLst>
            <c:ext xmlns:c16="http://schemas.microsoft.com/office/drawing/2014/chart" uri="{C3380CC4-5D6E-409C-BE32-E72D297353CC}">
              <c16:uniqueId val="{00000000-DC8D-4F69-976B-6AB3E8904CB9}"/>
            </c:ext>
          </c:extLst>
        </c:ser>
        <c:dLbls>
          <c:showLegendKey val="0"/>
          <c:showVal val="0"/>
          <c:showCatName val="0"/>
          <c:showSerName val="0"/>
          <c:showPercent val="0"/>
          <c:showBubbleSize val="0"/>
        </c:dLbls>
        <c:smooth val="0"/>
        <c:axId val="432596696"/>
        <c:axId val="432599320"/>
      </c:lineChart>
      <c:dateAx>
        <c:axId val="43259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99320"/>
        <c:crosses val="autoZero"/>
        <c:auto val="1"/>
        <c:lblOffset val="100"/>
        <c:baseTimeUnit val="days"/>
      </c:dateAx>
      <c:valAx>
        <c:axId val="43259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9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numCache>
            </c:numRef>
          </c:val>
          <c:smooth val="0"/>
          <c:extLst>
            <c:ext xmlns:c16="http://schemas.microsoft.com/office/drawing/2014/chart" uri="{C3380CC4-5D6E-409C-BE32-E72D297353CC}">
              <c16:uniqueId val="{00000000-E6C6-4A90-8ADA-C6D564B793AE}"/>
            </c:ext>
          </c:extLst>
        </c:ser>
        <c:dLbls>
          <c:showLegendKey val="0"/>
          <c:showVal val="0"/>
          <c:showCatName val="0"/>
          <c:showSerName val="0"/>
          <c:showPercent val="0"/>
          <c:showBubbleSize val="0"/>
        </c:dLbls>
        <c:smooth val="0"/>
        <c:axId val="432611784"/>
        <c:axId val="432614736"/>
      </c:lineChart>
      <c:dateAx>
        <c:axId val="43261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14736"/>
        <c:crosses val="autoZero"/>
        <c:auto val="1"/>
        <c:lblOffset val="100"/>
        <c:baseTimeUnit val="days"/>
      </c:dateAx>
      <c:valAx>
        <c:axId val="43261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1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1742</c:v>
                </c:pt>
                <c:pt idx="3">
                  <c:v>936</c:v>
                </c:pt>
                <c:pt idx="4">
                  <c:v>307</c:v>
                </c:pt>
                <c:pt idx="5">
                  <c:v>133</c:v>
                </c:pt>
                <c:pt idx="6">
                  <c:v>37</c:v>
                </c:pt>
              </c:numCache>
            </c:numRef>
          </c:val>
          <c:extLst>
            <c:ext xmlns:c16="http://schemas.microsoft.com/office/drawing/2014/chart" uri="{C3380CC4-5D6E-409C-BE32-E72D297353CC}">
              <c16:uniqueId val="{00000000-305A-4F41-B2A8-26EF23BA6CD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126</c:v>
                </c:pt>
                <c:pt idx="5">
                  <c:v>38</c:v>
                </c:pt>
                <c:pt idx="6">
                  <c:v>17</c:v>
                </c:pt>
              </c:numCache>
            </c:numRef>
          </c:val>
          <c:extLst>
            <c:ext xmlns:c16="http://schemas.microsoft.com/office/drawing/2014/chart" uri="{C3380CC4-5D6E-409C-BE32-E72D297353CC}">
              <c16:uniqueId val="{00000001-305A-4F41-B2A8-26EF23BA6CD9}"/>
            </c:ext>
          </c:extLst>
        </c:ser>
        <c:dLbls>
          <c:showLegendKey val="0"/>
          <c:showVal val="0"/>
          <c:showCatName val="0"/>
          <c:showSerName val="0"/>
          <c:showPercent val="0"/>
          <c:showBubbleSize val="0"/>
        </c:dLbls>
        <c:gapWidth val="219"/>
        <c:overlap val="-27"/>
        <c:axId val="432615392"/>
        <c:axId val="432607848"/>
      </c:barChart>
      <c:catAx>
        <c:axId val="43261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07848"/>
        <c:crosses val="autoZero"/>
        <c:auto val="1"/>
        <c:lblAlgn val="ctr"/>
        <c:lblOffset val="100"/>
        <c:noMultiLvlLbl val="0"/>
      </c:catAx>
      <c:valAx>
        <c:axId val="43260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1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45-54</c:v>
                </c:pt>
                <c:pt idx="3">
                  <c:v>65+</c:v>
                </c:pt>
                <c:pt idx="4">
                  <c:v>35-44</c:v>
                </c:pt>
                <c:pt idx="5">
                  <c:v>13-17</c:v>
                </c:pt>
                <c:pt idx="6">
                  <c:v>55-64</c:v>
                </c:pt>
              </c:strCache>
            </c:strRef>
          </c:cat>
          <c:val>
            <c:numRef>
              <c:f>Sheet1!$A$2:$G$2</c:f>
              <c:numCache>
                <c:formatCode>General</c:formatCode>
                <c:ptCount val="7"/>
                <c:pt idx="0">
                  <c:v>2133</c:v>
                </c:pt>
                <c:pt idx="1">
                  <c:v>179</c:v>
                </c:pt>
                <c:pt idx="2">
                  <c:v>439</c:v>
                </c:pt>
                <c:pt idx="3">
                  <c:v>54</c:v>
                </c:pt>
                <c:pt idx="4">
                  <c:v>1231</c:v>
                </c:pt>
                <c:pt idx="5">
                  <c:v>6</c:v>
                </c:pt>
                <c:pt idx="6">
                  <c:v>173</c:v>
                </c:pt>
              </c:numCache>
            </c:numRef>
          </c:val>
          <c:extLst>
            <c:ext xmlns:c16="http://schemas.microsoft.com/office/drawing/2014/chart" uri="{C3380CC4-5D6E-409C-BE32-E72D297353CC}">
              <c16:uniqueId val="{00000000-DCC3-41E6-9B8B-4EC7CBC4522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5</c:v>
                </c:pt>
                <c:pt idx="1">
                  <c:v>1</c:v>
                </c:pt>
                <c:pt idx="2">
                  <c:v>4</c:v>
                </c:pt>
              </c:numCache>
            </c:numRef>
          </c:val>
          <c:extLst>
            <c:ext xmlns:c16="http://schemas.microsoft.com/office/drawing/2014/chart" uri="{C3380CC4-5D6E-409C-BE32-E72D297353CC}">
              <c16:uniqueId val="{00000000-3977-4538-9EB1-A9575EFFA73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3.3250414078674999</c:v>
                </c:pt>
                <c:pt idx="1">
                  <c:v>3.4482758620689702</c:v>
                </c:pt>
                <c:pt idx="2">
                  <c:v>2.2369140091966599</c:v>
                </c:pt>
              </c:numCache>
            </c:numRef>
          </c:val>
          <c:extLst>
            <c:ext xmlns:c16="http://schemas.microsoft.com/office/drawing/2014/chart" uri="{C3380CC4-5D6E-409C-BE32-E72D297353CC}">
              <c16:uniqueId val="{00000000-9867-4B9A-AE52-A6648CF8386C}"/>
            </c:ext>
          </c:extLst>
        </c:ser>
        <c:dLbls>
          <c:showLegendKey val="0"/>
          <c:showVal val="0"/>
          <c:showCatName val="0"/>
          <c:showSerName val="0"/>
          <c:showPercent val="0"/>
          <c:showBubbleSize val="0"/>
        </c:dLbls>
        <c:gapWidth val="219"/>
        <c:overlap val="-27"/>
        <c:axId val="432562912"/>
        <c:axId val="432554712"/>
      </c:barChart>
      <c:catAx>
        <c:axId val="43256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54712"/>
        <c:crosses val="autoZero"/>
        <c:auto val="1"/>
        <c:lblAlgn val="ctr"/>
        <c:lblOffset val="100"/>
        <c:noMultiLvlLbl val="0"/>
      </c:catAx>
      <c:valAx>
        <c:axId val="43255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6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4D6-4301-BB49-6F14055D00FC}"/>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4D6-4301-BB49-6F14055D00FC}"/>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D4D6-4301-BB49-6F14055D00FC}"/>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D4D6-4301-BB49-6F14055D00FC}"/>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D4D6-4301-BB49-6F14055D00FC}"/>
            </c:ext>
          </c:extLst>
        </c:ser>
        <c:dLbls>
          <c:showLegendKey val="0"/>
          <c:showVal val="0"/>
          <c:showCatName val="0"/>
          <c:showSerName val="0"/>
          <c:showPercent val="0"/>
          <c:showBubbleSize val="0"/>
        </c:dLbls>
        <c:gapWidth val="150"/>
        <c:overlap val="100"/>
        <c:axId val="325500352"/>
        <c:axId val="325498056"/>
      </c:barChart>
      <c:catAx>
        <c:axId val="32550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98056"/>
        <c:crosses val="autoZero"/>
        <c:auto val="1"/>
        <c:lblAlgn val="ctr"/>
        <c:lblOffset val="100"/>
        <c:noMultiLvlLbl val="0"/>
      </c:catAx>
      <c:valAx>
        <c:axId val="325498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0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961-496B-B69F-D1DC10B9F103}"/>
            </c:ext>
          </c:extLst>
        </c:ser>
        <c:dLbls>
          <c:showLegendKey val="0"/>
          <c:showVal val="0"/>
          <c:showCatName val="0"/>
          <c:showSerName val="0"/>
          <c:showPercent val="0"/>
          <c:showBubbleSize val="0"/>
        </c:dLbls>
        <c:gapWidth val="219"/>
        <c:overlap val="-27"/>
        <c:axId val="443749904"/>
        <c:axId val="443757120"/>
      </c:barChart>
      <c:catAx>
        <c:axId val="44374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57120"/>
        <c:crosses val="autoZero"/>
        <c:auto val="1"/>
        <c:lblAlgn val="ctr"/>
        <c:lblOffset val="100"/>
        <c:noMultiLvlLbl val="0"/>
      </c:catAx>
      <c:valAx>
        <c:axId val="44375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4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A983-49AC-A0ED-D20266818662}"/>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A983-49AC-A0ED-D20266818662}"/>
            </c:ext>
          </c:extLst>
        </c:ser>
        <c:dLbls>
          <c:showLegendKey val="0"/>
          <c:showVal val="0"/>
          <c:showCatName val="0"/>
          <c:showSerName val="0"/>
          <c:showPercent val="0"/>
          <c:showBubbleSize val="0"/>
        </c:dLbls>
        <c:gapWidth val="219"/>
        <c:overlap val="-27"/>
        <c:axId val="443754824"/>
        <c:axId val="443752200"/>
      </c:barChart>
      <c:catAx>
        <c:axId val="44375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52200"/>
        <c:crosses val="autoZero"/>
        <c:auto val="1"/>
        <c:lblAlgn val="ctr"/>
        <c:lblOffset val="100"/>
        <c:noMultiLvlLbl val="0"/>
      </c:catAx>
      <c:valAx>
        <c:axId val="44375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5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CD3-44C9-849B-9E84D82B679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CD3-44C9-849B-9E84D82B679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8CD3-44C9-849B-9E84D82B679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8CD3-44C9-849B-9E84D82B679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8CD3-44C9-849B-9E84D82B6792}"/>
            </c:ext>
          </c:extLst>
        </c:ser>
        <c:dLbls>
          <c:showLegendKey val="0"/>
          <c:showVal val="0"/>
          <c:showCatName val="0"/>
          <c:showSerName val="0"/>
          <c:showPercent val="0"/>
          <c:showBubbleSize val="0"/>
        </c:dLbls>
        <c:gapWidth val="150"/>
        <c:overlap val="100"/>
        <c:axId val="443751872"/>
        <c:axId val="443747936"/>
      </c:barChart>
      <c:catAx>
        <c:axId val="44375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47936"/>
        <c:crosses val="autoZero"/>
        <c:auto val="1"/>
        <c:lblAlgn val="ctr"/>
        <c:lblOffset val="100"/>
        <c:noMultiLvlLbl val="0"/>
      </c:catAx>
      <c:valAx>
        <c:axId val="443747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5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A7D6-43DC-A86A-C3D48CE0C071}"/>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A7D6-43DC-A86A-C3D48CE0C071}"/>
            </c:ext>
          </c:extLst>
        </c:ser>
        <c:dLbls>
          <c:showLegendKey val="0"/>
          <c:showVal val="0"/>
          <c:showCatName val="0"/>
          <c:showSerName val="0"/>
          <c:showPercent val="0"/>
          <c:showBubbleSize val="0"/>
        </c:dLbls>
        <c:gapWidth val="150"/>
        <c:overlap val="100"/>
        <c:axId val="443764008"/>
        <c:axId val="443762368"/>
      </c:barChart>
      <c:catAx>
        <c:axId val="44376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62368"/>
        <c:crosses val="autoZero"/>
        <c:auto val="1"/>
        <c:lblAlgn val="ctr"/>
        <c:lblOffset val="100"/>
        <c:noMultiLvlLbl val="0"/>
      </c:catAx>
      <c:valAx>
        <c:axId val="443762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6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numCache>
            </c:numRef>
          </c:val>
          <c:smooth val="0"/>
          <c:extLst>
            <c:ext xmlns:c16="http://schemas.microsoft.com/office/drawing/2014/chart" uri="{C3380CC4-5D6E-409C-BE32-E72D297353CC}">
              <c16:uniqueId val="{00000000-26E7-4EF0-A269-77D3AF10B392}"/>
            </c:ext>
          </c:extLst>
        </c:ser>
        <c:dLbls>
          <c:showLegendKey val="0"/>
          <c:showVal val="0"/>
          <c:showCatName val="0"/>
          <c:showSerName val="0"/>
          <c:showPercent val="0"/>
          <c:showBubbleSize val="0"/>
        </c:dLbls>
        <c:smooth val="0"/>
        <c:axId val="443757776"/>
        <c:axId val="443760072"/>
      </c:lineChart>
      <c:dateAx>
        <c:axId val="44375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60072"/>
        <c:crosses val="autoZero"/>
        <c:auto val="1"/>
        <c:lblOffset val="100"/>
        <c:baseTimeUnit val="days"/>
      </c:dateAx>
      <c:valAx>
        <c:axId val="44376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75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1B0A-88B6-4EE8-81E7-833286177F81}"/>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2CDD7254-CD5A-46E8-8D22-AAD00F00EDDD}"/>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40770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8AFF4-036F-43E5-BF08-7268140CF200}"/>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529DA4A2-A847-4C18-9CF2-B1CCD48843C9}"/>
              </a:ext>
            </a:extLst>
          </p:cNvPr>
          <p:cNvGraphicFramePr>
            <a:graphicFrameLocks noGrp="1"/>
          </p:cNvGraphicFramePr>
          <p:nvPr>
            <p:ph type="tbl" sz="quarter" idx="13"/>
            <p:extLst>
              <p:ext uri="{D42A27DB-BD31-4B8C-83A1-F6EECF244321}">
                <p14:modId xmlns:p14="http://schemas.microsoft.com/office/powerpoint/2010/main" val="3125448601"/>
              </p:ext>
            </p:extLst>
          </p:nvPr>
        </p:nvGraphicFramePr>
        <p:xfrm>
          <a:off x="457200" y="1731963"/>
          <a:ext cx="7982712" cy="187960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34286453"/>
                    </a:ext>
                  </a:extLst>
                </a:gridCol>
                <a:gridCol w="1316736">
                  <a:extLst>
                    <a:ext uri="{9D8B030D-6E8A-4147-A177-3AD203B41FA5}">
                      <a16:colId xmlns:a16="http://schemas.microsoft.com/office/drawing/2014/main" val="1621473681"/>
                    </a:ext>
                  </a:extLst>
                </a:gridCol>
                <a:gridCol w="1316736">
                  <a:extLst>
                    <a:ext uri="{9D8B030D-6E8A-4147-A177-3AD203B41FA5}">
                      <a16:colId xmlns:a16="http://schemas.microsoft.com/office/drawing/2014/main" val="1462379852"/>
                    </a:ext>
                  </a:extLst>
                </a:gridCol>
                <a:gridCol w="1316736">
                  <a:extLst>
                    <a:ext uri="{9D8B030D-6E8A-4147-A177-3AD203B41FA5}">
                      <a16:colId xmlns:a16="http://schemas.microsoft.com/office/drawing/2014/main" val="2442067019"/>
                    </a:ext>
                  </a:extLst>
                </a:gridCol>
                <a:gridCol w="1316736">
                  <a:extLst>
                    <a:ext uri="{9D8B030D-6E8A-4147-A177-3AD203B41FA5}">
                      <a16:colId xmlns:a16="http://schemas.microsoft.com/office/drawing/2014/main" val="653396035"/>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812337081"/>
                  </a:ext>
                </a:extLst>
              </a:tr>
              <a:tr h="370840">
                <a:tc>
                  <a:txBody>
                    <a:bodyPr/>
                    <a:lstStyle/>
                    <a:p>
                      <a:r>
                        <a:rPr lang="en-US" sz="1000"/>
                        <a:t>Twitter</a:t>
                      </a:r>
                    </a:p>
                  </a:txBody>
                  <a:tcPr/>
                </a:tc>
                <a:tc>
                  <a:txBody>
                    <a:bodyPr/>
                    <a:lstStyle/>
                    <a:p>
                      <a:r>
                        <a:rPr lang="en-US" sz="1000"/>
                        <a:t>6</a:t>
                      </a:r>
                    </a:p>
                  </a:txBody>
                  <a:tcPr/>
                </a:tc>
                <a:tc>
                  <a:txBody>
                    <a:bodyPr/>
                    <a:lstStyle/>
                    <a:p>
                      <a:r>
                        <a:rPr lang="en-US" sz="1000"/>
                        <a:t>12</a:t>
                      </a:r>
                    </a:p>
                  </a:txBody>
                  <a:tcPr/>
                </a:tc>
                <a:tc>
                  <a:txBody>
                    <a:bodyPr/>
                    <a:lstStyle/>
                    <a:p>
                      <a:r>
                        <a:rPr lang="en-US" sz="1000"/>
                        <a:t>7</a:t>
                      </a:r>
                    </a:p>
                  </a:txBody>
                  <a:tcPr/>
                </a:tc>
                <a:tc>
                  <a:txBody>
                    <a:bodyPr/>
                    <a:lstStyle/>
                    <a:p>
                      <a:r>
                        <a:rPr lang="en-US" sz="1000"/>
                        <a:t>0.1055 %</a:t>
                      </a:r>
                    </a:p>
                  </a:txBody>
                  <a:tcPr/>
                </a:tc>
                <a:extLst>
                  <a:ext uri="{0D108BD9-81ED-4DB2-BD59-A6C34878D82A}">
                    <a16:rowId xmlns:a16="http://schemas.microsoft.com/office/drawing/2014/main" val="615341533"/>
                  </a:ext>
                </a:extLst>
              </a:tr>
              <a:tr h="370840">
                <a:tc>
                  <a:txBody>
                    <a:bodyPr/>
                    <a:lstStyle/>
                    <a:p>
                      <a:r>
                        <a:rPr lang="en-US" sz="1000"/>
                        <a:t>Facebook</a:t>
                      </a:r>
                    </a:p>
                  </a:txBody>
                  <a:tcPr/>
                </a:tc>
                <a:tc>
                  <a:txBody>
                    <a:bodyPr/>
                    <a:lstStyle/>
                    <a:p>
                      <a:r>
                        <a:rPr lang="en-US" sz="1000"/>
                        <a:t>8</a:t>
                      </a:r>
                    </a:p>
                  </a:txBody>
                  <a:tcPr/>
                </a:tc>
                <a:tc>
                  <a:txBody>
                    <a:bodyPr/>
                    <a:lstStyle/>
                    <a:p>
                      <a:r>
                        <a:rPr lang="en-US" sz="1000"/>
                        <a:t>10</a:t>
                      </a:r>
                    </a:p>
                  </a:txBody>
                  <a:tcPr/>
                </a:tc>
                <a:tc>
                  <a:txBody>
                    <a:bodyPr/>
                    <a:lstStyle/>
                    <a:p>
                      <a:r>
                        <a:rPr lang="en-US" sz="1000"/>
                        <a:t>17</a:t>
                      </a:r>
                    </a:p>
                  </a:txBody>
                  <a:tcPr/>
                </a:tc>
                <a:tc>
                  <a:txBody>
                    <a:bodyPr/>
                    <a:lstStyle/>
                    <a:p>
                      <a:r>
                        <a:rPr lang="en-US" sz="1000"/>
                        <a:t>0.0404 %</a:t>
                      </a:r>
                    </a:p>
                  </a:txBody>
                  <a:tcPr/>
                </a:tc>
                <a:extLst>
                  <a:ext uri="{0D108BD9-81ED-4DB2-BD59-A6C34878D82A}">
                    <a16:rowId xmlns:a16="http://schemas.microsoft.com/office/drawing/2014/main" val="1470623764"/>
                  </a:ext>
                </a:extLst>
              </a:tr>
              <a:tr h="370840">
                <a:tc>
                  <a:txBody>
                    <a:bodyPr/>
                    <a:lstStyle/>
                    <a:p>
                      <a:r>
                        <a:rPr lang="en-US" sz="1000"/>
                        <a:t>Instagram</a:t>
                      </a:r>
                    </a:p>
                  </a:txBody>
                  <a:tcPr/>
                </a:tc>
                <a:tc>
                  <a:txBody>
                    <a:bodyPr/>
                    <a:lstStyle/>
                    <a:p>
                      <a:r>
                        <a:rPr lang="en-US" sz="1000"/>
                        <a:t>1174</a:t>
                      </a:r>
                    </a:p>
                  </a:txBody>
                  <a:tcPr/>
                </a:tc>
                <a:tc>
                  <a:txBody>
                    <a:bodyPr/>
                    <a:lstStyle/>
                    <a:p>
                      <a:r>
                        <a:rPr lang="en-US" sz="1000"/>
                        <a:t>8</a:t>
                      </a:r>
                    </a:p>
                  </a:txBody>
                  <a:tcPr/>
                </a:tc>
                <a:tc>
                  <a:txBody>
                    <a:bodyPr/>
                    <a:lstStyle/>
                    <a:p>
                      <a:r>
                        <a:rPr lang="en-US" sz="1000"/>
                        <a:t>25779</a:t>
                      </a:r>
                    </a:p>
                  </a:txBody>
                  <a:tcPr/>
                </a:tc>
                <a:tc>
                  <a:txBody>
                    <a:bodyPr/>
                    <a:lstStyle/>
                    <a:p>
                      <a:r>
                        <a:rPr lang="en-US" sz="1000"/>
                        <a:t>5.5212 %</a:t>
                      </a:r>
                    </a:p>
                  </a:txBody>
                  <a:tcPr/>
                </a:tc>
                <a:extLst>
                  <a:ext uri="{0D108BD9-81ED-4DB2-BD59-A6C34878D82A}">
                    <a16:rowId xmlns:a16="http://schemas.microsoft.com/office/drawing/2014/main" val="3482810038"/>
                  </a:ext>
                </a:extLst>
              </a:tr>
              <a:tr h="370840">
                <a:tc>
                  <a:txBody>
                    <a:bodyPr/>
                    <a:lstStyle/>
                    <a:p>
                      <a:r>
                        <a:rPr lang="en-US" sz="1000"/>
                        <a:t>YouTube</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2.7523 %</a:t>
                      </a:r>
                    </a:p>
                  </a:txBody>
                  <a:tcPr/>
                </a:tc>
                <a:extLst>
                  <a:ext uri="{0D108BD9-81ED-4DB2-BD59-A6C34878D82A}">
                    <a16:rowId xmlns:a16="http://schemas.microsoft.com/office/drawing/2014/main" val="2086666074"/>
                  </a:ext>
                </a:extLst>
              </a:tr>
            </a:tbl>
          </a:graphicData>
        </a:graphic>
      </p:graphicFrame>
      <p:sp>
        <p:nvSpPr>
          <p:cNvPr id="4" name="Text Placeholder 3">
            <a:extLst>
              <a:ext uri="{FF2B5EF4-FFF2-40B4-BE49-F238E27FC236}">
                <a16:creationId xmlns:a16="http://schemas.microsoft.com/office/drawing/2014/main" id="{808033FF-99CC-4821-9B00-FA56568BC1B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764765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652B-FA01-49F8-A546-076E08B7C83B}"/>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C236CF43-1A8F-4C46-B273-9763B9E2EA25}"/>
              </a:ext>
            </a:extLst>
          </p:cNvPr>
          <p:cNvGraphicFramePr>
            <a:graphicFrameLocks noGrp="1"/>
          </p:cNvGraphicFramePr>
          <p:nvPr>
            <p:ph type="tbl" sz="quarter" idx="13"/>
            <p:extLst>
              <p:ext uri="{D42A27DB-BD31-4B8C-83A1-F6EECF244321}">
                <p14:modId xmlns:p14="http://schemas.microsoft.com/office/powerpoint/2010/main" val="355525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22629075"/>
                    </a:ext>
                  </a:extLst>
                </a:gridCol>
                <a:gridCol w="1152144">
                  <a:extLst>
                    <a:ext uri="{9D8B030D-6E8A-4147-A177-3AD203B41FA5}">
                      <a16:colId xmlns:a16="http://schemas.microsoft.com/office/drawing/2014/main" val="614906590"/>
                    </a:ext>
                  </a:extLst>
                </a:gridCol>
                <a:gridCol w="1152144">
                  <a:extLst>
                    <a:ext uri="{9D8B030D-6E8A-4147-A177-3AD203B41FA5}">
                      <a16:colId xmlns:a16="http://schemas.microsoft.com/office/drawing/2014/main" val="109642073"/>
                    </a:ext>
                  </a:extLst>
                </a:gridCol>
                <a:gridCol w="1152144">
                  <a:extLst>
                    <a:ext uri="{9D8B030D-6E8A-4147-A177-3AD203B41FA5}">
                      <a16:colId xmlns:a16="http://schemas.microsoft.com/office/drawing/2014/main" val="3842115267"/>
                    </a:ext>
                  </a:extLst>
                </a:gridCol>
                <a:gridCol w="1152144">
                  <a:extLst>
                    <a:ext uri="{9D8B030D-6E8A-4147-A177-3AD203B41FA5}">
                      <a16:colId xmlns:a16="http://schemas.microsoft.com/office/drawing/2014/main" val="3977981782"/>
                    </a:ext>
                  </a:extLst>
                </a:gridCol>
                <a:gridCol w="1152144">
                  <a:extLst>
                    <a:ext uri="{9D8B030D-6E8A-4147-A177-3AD203B41FA5}">
                      <a16:colId xmlns:a16="http://schemas.microsoft.com/office/drawing/2014/main" val="1036478589"/>
                    </a:ext>
                  </a:extLst>
                </a:gridCol>
                <a:gridCol w="1152144">
                  <a:extLst>
                    <a:ext uri="{9D8B030D-6E8A-4147-A177-3AD203B41FA5}">
                      <a16:colId xmlns:a16="http://schemas.microsoft.com/office/drawing/2014/main" val="4123757538"/>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499955979"/>
                  </a:ext>
                </a:extLst>
              </a:tr>
              <a:tr h="370840">
                <a:tc>
                  <a:txBody>
                    <a:bodyPr/>
                    <a:lstStyle/>
                    <a:p>
                      <a:r>
                        <a:rPr lang="en-US" sz="1000"/>
                        <a:t>8</a:t>
                      </a:r>
                    </a:p>
                  </a:txBody>
                  <a:tcPr/>
                </a:tc>
                <a:tc>
                  <a:txBody>
                    <a:bodyPr/>
                    <a:lstStyle/>
                    <a:p>
                      <a:r>
                        <a:rPr lang="en-US" sz="1000"/>
                        <a:t>34</a:t>
                      </a:r>
                    </a:p>
                  </a:txBody>
                  <a:tcPr/>
                </a:tc>
                <a:tc>
                  <a:txBody>
                    <a:bodyPr/>
                    <a:lstStyle/>
                    <a:p>
                      <a:r>
                        <a:rPr lang="en-US" sz="1000"/>
                        <a:t>4487</a:t>
                      </a:r>
                    </a:p>
                  </a:txBody>
                  <a:tcPr/>
                </a:tc>
                <a:tc>
                  <a:txBody>
                    <a:bodyPr/>
                    <a:lstStyle/>
                    <a:p>
                      <a:r>
                        <a:rPr lang="en-US" sz="1000"/>
                        <a:t>21292</a:t>
                      </a:r>
                    </a:p>
                  </a:txBody>
                  <a:tcPr/>
                </a:tc>
                <a:tc>
                  <a:txBody>
                    <a:bodyPr/>
                    <a:lstStyle/>
                    <a:p>
                      <a:r>
                        <a:rPr lang="en-US" sz="1000"/>
                        <a:t>109009</a:t>
                      </a:r>
                    </a:p>
                  </a:txBody>
                  <a:tcPr/>
                </a:tc>
                <a:tc>
                  <a:txBody>
                    <a:bodyPr/>
                    <a:lstStyle/>
                    <a:p>
                      <a:r>
                        <a:rPr lang="en-US" sz="1000"/>
                        <a:t>147289</a:t>
                      </a:r>
                    </a:p>
                  </a:txBody>
                  <a:tcPr/>
                </a:tc>
                <a:tc>
                  <a:txBody>
                    <a:bodyPr/>
                    <a:lstStyle/>
                    <a:p>
                      <a:r>
                        <a:rPr lang="en-US" sz="1000"/>
                        <a:t>25957</a:t>
                      </a:r>
                    </a:p>
                  </a:txBody>
                  <a:tcPr/>
                </a:tc>
                <a:extLst>
                  <a:ext uri="{0D108BD9-81ED-4DB2-BD59-A6C34878D82A}">
                    <a16:rowId xmlns:a16="http://schemas.microsoft.com/office/drawing/2014/main" val="221155523"/>
                  </a:ext>
                </a:extLst>
              </a:tr>
            </a:tbl>
          </a:graphicData>
        </a:graphic>
      </p:graphicFrame>
      <p:sp>
        <p:nvSpPr>
          <p:cNvPr id="4" name="Text Placeholder 3">
            <a:extLst>
              <a:ext uri="{FF2B5EF4-FFF2-40B4-BE49-F238E27FC236}">
                <a16:creationId xmlns:a16="http://schemas.microsoft.com/office/drawing/2014/main" id="{51A112C0-11C9-4BA8-926E-80668F8D235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15218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14B4-2806-4DE2-B398-7F0A05E64943}"/>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8AD72B19-FE40-4DF7-8B78-7D6AEAC215AC}"/>
              </a:ext>
            </a:extLst>
          </p:cNvPr>
          <p:cNvGraphicFramePr>
            <a:graphicFrameLocks noGrp="1"/>
          </p:cNvGraphicFramePr>
          <p:nvPr>
            <p:ph type="chart" sz="quarter" idx="13"/>
            <p:extLst>
              <p:ext uri="{D42A27DB-BD31-4B8C-83A1-F6EECF244321}">
                <p14:modId xmlns:p14="http://schemas.microsoft.com/office/powerpoint/2010/main" val="3361803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BFAB9-FF57-4D9F-BE78-4704DC9BD98C}"/>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1057728-42AC-42E0-85B8-0542B706B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817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4E7F-EDF7-4FAD-84D0-C8D87F00A329}"/>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5B5E3C9D-8366-49FC-92DC-7BD618FD157E}"/>
              </a:ext>
            </a:extLst>
          </p:cNvPr>
          <p:cNvGraphicFramePr>
            <a:graphicFrameLocks noGrp="1"/>
          </p:cNvGraphicFramePr>
          <p:nvPr>
            <p:ph type="chart" sz="quarter" idx="13"/>
            <p:extLst>
              <p:ext uri="{D42A27DB-BD31-4B8C-83A1-F6EECF244321}">
                <p14:modId xmlns:p14="http://schemas.microsoft.com/office/powerpoint/2010/main" val="1245863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E8AF9-8CA5-41DD-B422-77A67F090CF8}"/>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77D5A95-3290-4031-8445-B0B55C2BF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134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61F75-C4A4-49E9-8042-41E0C1E16E30}"/>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E4244582-9B02-4875-87BF-8CC9F9514135}"/>
              </a:ext>
            </a:extLst>
          </p:cNvPr>
          <p:cNvGraphicFramePr>
            <a:graphicFrameLocks noGrp="1"/>
          </p:cNvGraphicFramePr>
          <p:nvPr>
            <p:ph type="chart" sz="quarter" idx="13"/>
            <p:extLst>
              <p:ext uri="{D42A27DB-BD31-4B8C-83A1-F6EECF244321}">
                <p14:modId xmlns:p14="http://schemas.microsoft.com/office/powerpoint/2010/main" val="3909822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6F773-1111-429E-9B49-60708C5F2F8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5D77A9A2-060B-4CB3-80C9-CD15D0596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F9C7-D08D-444C-A37A-C85F742615EA}"/>
              </a:ext>
            </a:extLst>
          </p:cNvPr>
          <p:cNvSpPr>
            <a:spLocks noGrp="1"/>
          </p:cNvSpPr>
          <p:nvPr>
            <p:ph type="title"/>
          </p:nvPr>
        </p:nvSpPr>
        <p:spPr/>
        <p:txBody>
          <a:bodyPr/>
          <a:lstStyle/>
          <a:p>
            <a:r>
              <a:rPr lang="en-US"/>
              <a:t>Instagram Followers Gender Breakdown | All Pages</a:t>
            </a:r>
          </a:p>
        </p:txBody>
      </p:sp>
      <p:graphicFrame>
        <p:nvGraphicFramePr>
          <p:cNvPr id="6" name="Chart Placeholder 5">
            <a:extLst>
              <a:ext uri="{FF2B5EF4-FFF2-40B4-BE49-F238E27FC236}">
                <a16:creationId xmlns:a16="http://schemas.microsoft.com/office/drawing/2014/main" id="{B4122FAF-18B0-4F45-891D-8898790C20B9}"/>
              </a:ext>
            </a:extLst>
          </p:cNvPr>
          <p:cNvGraphicFramePr>
            <a:graphicFrameLocks noGrp="1"/>
          </p:cNvGraphicFramePr>
          <p:nvPr>
            <p:ph type="chart" sz="quarter" idx="13"/>
            <p:extLst>
              <p:ext uri="{D42A27DB-BD31-4B8C-83A1-F6EECF244321}">
                <p14:modId xmlns:p14="http://schemas.microsoft.com/office/powerpoint/2010/main" val="3764998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10F8E-9494-4BF8-BFA8-AFB480DF7F21}"/>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4FA422FC-DA5D-4EC2-B721-369959F00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22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6401-5357-4575-B749-39F57EB1934C}"/>
              </a:ext>
            </a:extLst>
          </p:cNvPr>
          <p:cNvSpPr>
            <a:spLocks noGrp="1"/>
          </p:cNvSpPr>
          <p:nvPr>
            <p:ph type="title"/>
          </p:nvPr>
        </p:nvSpPr>
        <p:spPr/>
        <p:txBody>
          <a:bodyPr/>
          <a:lstStyle/>
          <a:p>
            <a:r>
              <a:rPr lang="en-US"/>
              <a:t>Instagram Followers Age Group Breakdown | All Pages</a:t>
            </a:r>
          </a:p>
        </p:txBody>
      </p:sp>
      <p:graphicFrame>
        <p:nvGraphicFramePr>
          <p:cNvPr id="6" name="Chart Placeholder 5">
            <a:extLst>
              <a:ext uri="{FF2B5EF4-FFF2-40B4-BE49-F238E27FC236}">
                <a16:creationId xmlns:a16="http://schemas.microsoft.com/office/drawing/2014/main" id="{D2ABDDF5-2D77-410F-BD03-1AC5BD782E86}"/>
              </a:ext>
            </a:extLst>
          </p:cNvPr>
          <p:cNvGraphicFramePr>
            <a:graphicFrameLocks noGrp="1"/>
          </p:cNvGraphicFramePr>
          <p:nvPr>
            <p:ph type="chart" sz="quarter" idx="13"/>
            <p:extLst>
              <p:ext uri="{D42A27DB-BD31-4B8C-83A1-F6EECF244321}">
                <p14:modId xmlns:p14="http://schemas.microsoft.com/office/powerpoint/2010/main" val="3315123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D62BC3-5B14-45B5-BEB9-D4F02567E063}"/>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3BDFDA4-4329-4B65-AD09-41397A922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347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33D99-7DD4-4FB5-B3AF-CF39FF263F34}"/>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A2D9CA6A-7ECA-45FB-BF76-2E67770797DE}"/>
              </a:ext>
            </a:extLst>
          </p:cNvPr>
          <p:cNvGraphicFramePr>
            <a:graphicFrameLocks noGrp="1"/>
          </p:cNvGraphicFramePr>
          <p:nvPr>
            <p:ph type="chart" sz="quarter" idx="13"/>
            <p:extLst>
              <p:ext uri="{D42A27DB-BD31-4B8C-83A1-F6EECF244321}">
                <p14:modId xmlns:p14="http://schemas.microsoft.com/office/powerpoint/2010/main" val="41027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24EEBA-F05D-401D-ACEF-9D7A81B5227D}"/>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C12A3848-7FCA-4000-9958-A88F5BC48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80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A483-764A-4E00-97E4-45C7ED2B636E}"/>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43BE4920-1924-402A-A1E1-B06062E7A2BB}"/>
              </a:ext>
            </a:extLst>
          </p:cNvPr>
          <p:cNvGraphicFramePr>
            <a:graphicFrameLocks noGrp="1"/>
          </p:cNvGraphicFramePr>
          <p:nvPr>
            <p:ph type="tbl" sz="quarter" idx="13"/>
            <p:extLst>
              <p:ext uri="{D42A27DB-BD31-4B8C-83A1-F6EECF244321}">
                <p14:modId xmlns:p14="http://schemas.microsoft.com/office/powerpoint/2010/main" val="200476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59958091"/>
                    </a:ext>
                  </a:extLst>
                </a:gridCol>
                <a:gridCol w="740664">
                  <a:extLst>
                    <a:ext uri="{9D8B030D-6E8A-4147-A177-3AD203B41FA5}">
                      <a16:colId xmlns:a16="http://schemas.microsoft.com/office/drawing/2014/main" val="1248462757"/>
                    </a:ext>
                  </a:extLst>
                </a:gridCol>
                <a:gridCol w="740664">
                  <a:extLst>
                    <a:ext uri="{9D8B030D-6E8A-4147-A177-3AD203B41FA5}">
                      <a16:colId xmlns:a16="http://schemas.microsoft.com/office/drawing/2014/main" val="2611074698"/>
                    </a:ext>
                  </a:extLst>
                </a:gridCol>
                <a:gridCol w="740664">
                  <a:extLst>
                    <a:ext uri="{9D8B030D-6E8A-4147-A177-3AD203B41FA5}">
                      <a16:colId xmlns:a16="http://schemas.microsoft.com/office/drawing/2014/main" val="1959897533"/>
                    </a:ext>
                  </a:extLst>
                </a:gridCol>
                <a:gridCol w="740664">
                  <a:extLst>
                    <a:ext uri="{9D8B030D-6E8A-4147-A177-3AD203B41FA5}">
                      <a16:colId xmlns:a16="http://schemas.microsoft.com/office/drawing/2014/main" val="1463877193"/>
                    </a:ext>
                  </a:extLst>
                </a:gridCol>
                <a:gridCol w="740664">
                  <a:extLst>
                    <a:ext uri="{9D8B030D-6E8A-4147-A177-3AD203B41FA5}">
                      <a16:colId xmlns:a16="http://schemas.microsoft.com/office/drawing/2014/main" val="1273225896"/>
                    </a:ext>
                  </a:extLst>
                </a:gridCol>
                <a:gridCol w="740664">
                  <a:extLst>
                    <a:ext uri="{9D8B030D-6E8A-4147-A177-3AD203B41FA5}">
                      <a16:colId xmlns:a16="http://schemas.microsoft.com/office/drawing/2014/main" val="2707006810"/>
                    </a:ext>
                  </a:extLst>
                </a:gridCol>
                <a:gridCol w="740664">
                  <a:extLst>
                    <a:ext uri="{9D8B030D-6E8A-4147-A177-3AD203B41FA5}">
                      <a16:colId xmlns:a16="http://schemas.microsoft.com/office/drawing/2014/main" val="1046263113"/>
                    </a:ext>
                  </a:extLst>
                </a:gridCol>
                <a:gridCol w="740664">
                  <a:extLst>
                    <a:ext uri="{9D8B030D-6E8A-4147-A177-3AD203B41FA5}">
                      <a16:colId xmlns:a16="http://schemas.microsoft.com/office/drawing/2014/main" val="2018268895"/>
                    </a:ext>
                  </a:extLst>
                </a:gridCol>
              </a:tblGrid>
              <a:tr h="370840">
                <a:tc>
                  <a:txBody>
                    <a:bodyPr/>
                    <a:lstStyle/>
                    <a:p>
                      <a:r>
                        <a:rPr lang="en-US" sz="1000"/>
                        <a:t>Thumbnail</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extLst>
                  <a:ext uri="{0D108BD9-81ED-4DB2-BD59-A6C34878D82A}">
                    <a16:rowId xmlns:a16="http://schemas.microsoft.com/office/drawing/2014/main" val="1265622422"/>
                  </a:ext>
                </a:extLst>
              </a:tr>
              <a:tr h="370840">
                <a:tc>
                  <a:txBody>
                    <a:bodyPr/>
                    <a:lstStyle/>
                    <a:p>
                      <a:r>
                        <a:rPr lang="en-US" sz="1000"/>
                        <a:t>https://www.instagram.com/p/CFFFUHRnWc4/media</a:t>
                      </a:r>
                    </a:p>
                  </a:txBody>
                  <a:tcPr/>
                </a:tc>
                <a:tc>
                  <a:txBody>
                    <a:bodyPr/>
                    <a:lstStyle/>
                    <a:p>
                      <a:r>
                        <a:rPr lang="en-US" sz="1000"/>
                        <a:t>Video</a:t>
                      </a:r>
                    </a:p>
                  </a:txBody>
                  <a:tcPr/>
                </a:tc>
                <a:tc>
                  <a:txBody>
                    <a:bodyPr/>
                    <a:lstStyle/>
                    <a:p>
                      <a:r>
                        <a:rPr lang="en-US" sz="1000"/>
                        <a:t>2846</a:t>
                      </a:r>
                    </a:p>
                  </a:txBody>
                  <a:tcPr/>
                </a:tc>
                <a:tc>
                  <a:txBody>
                    <a:bodyPr/>
                    <a:lstStyle/>
                    <a:p>
                      <a:r>
                        <a:rPr lang="en-US" sz="1000"/>
                        <a:t>21150</a:t>
                      </a:r>
                    </a:p>
                  </a:txBody>
                  <a:tcPr/>
                </a:tc>
                <a:tc>
                  <a:txBody>
                    <a:bodyPr/>
                    <a:lstStyle/>
                    <a:p>
                      <a:r>
                        <a:rPr lang="en-US" sz="1000"/>
                        <a:t>114</a:t>
                      </a:r>
                    </a:p>
                  </a:txBody>
                  <a:tcPr/>
                </a:tc>
                <a:tc>
                  <a:txBody>
                    <a:bodyPr/>
                    <a:lstStyle/>
                    <a:p>
                      <a:r>
                        <a:rPr lang="en-US" sz="1000"/>
                        <a:t>24110</a:t>
                      </a:r>
                    </a:p>
                  </a:txBody>
                  <a:tcPr/>
                </a:tc>
                <a:tc>
                  <a:txBody>
                    <a:bodyPr/>
                    <a:lstStyle/>
                    <a:p>
                      <a:r>
                        <a:rPr lang="en-US" sz="1000"/>
                        <a:t>21940</a:t>
                      </a:r>
                    </a:p>
                  </a:txBody>
                  <a:tcPr/>
                </a:tc>
                <a:tc>
                  <a:txBody>
                    <a:bodyPr/>
                    <a:lstStyle/>
                    <a:p>
                      <a:r>
                        <a:rPr lang="en-US" sz="1000"/>
                        <a:t>109.89 %</a:t>
                      </a:r>
                    </a:p>
                  </a:txBody>
                  <a:tcPr/>
                </a:tc>
                <a:tc>
                  <a:txBody>
                    <a:bodyPr/>
                    <a:lstStyle/>
                    <a:p>
                      <a:r>
                        <a:rPr lang="en-US" sz="1000"/>
                        <a:t>18231</a:t>
                      </a:r>
                    </a:p>
                  </a:txBody>
                  <a:tcPr/>
                </a:tc>
                <a:extLst>
                  <a:ext uri="{0D108BD9-81ED-4DB2-BD59-A6C34878D82A}">
                    <a16:rowId xmlns:a16="http://schemas.microsoft.com/office/drawing/2014/main" val="897271050"/>
                  </a:ext>
                </a:extLst>
              </a:tr>
              <a:tr h="370840">
                <a:tc>
                  <a:txBody>
                    <a:bodyPr/>
                    <a:lstStyle/>
                    <a:p>
                      <a:r>
                        <a:rPr lang="en-US" sz="1000"/>
                        <a:t>https://www.instagram.com/p/CFHz-Q9HTKS/media</a:t>
                      </a:r>
                    </a:p>
                  </a:txBody>
                  <a:tcPr/>
                </a:tc>
                <a:tc>
                  <a:txBody>
                    <a:bodyPr/>
                    <a:lstStyle/>
                    <a:p>
                      <a:r>
                        <a:rPr lang="en-US" sz="1000"/>
                        <a:t>Carousel</a:t>
                      </a:r>
                    </a:p>
                  </a:txBody>
                  <a:tcPr/>
                </a:tc>
                <a:tc>
                  <a:txBody>
                    <a:bodyPr/>
                    <a:lstStyle/>
                    <a:p>
                      <a:r>
                        <a:rPr lang="en-US" sz="1000"/>
                        <a:t>308</a:t>
                      </a:r>
                    </a:p>
                  </a:txBody>
                  <a:tcPr/>
                </a:tc>
                <a:tc>
                  <a:txBody>
                    <a:bodyPr/>
                    <a:lstStyle/>
                    <a:p>
                      <a:r>
                        <a:rPr lang="en-US" sz="1000"/>
                        <a:t>10</a:t>
                      </a:r>
                    </a:p>
                  </a:txBody>
                  <a:tcPr/>
                </a:tc>
                <a:tc>
                  <a:txBody>
                    <a:bodyPr/>
                    <a:lstStyle/>
                    <a:p>
                      <a:r>
                        <a:rPr lang="en-US" sz="1000"/>
                        <a:t>7</a:t>
                      </a:r>
                    </a:p>
                  </a:txBody>
                  <a:tcPr/>
                </a:tc>
                <a:tc>
                  <a:txBody>
                    <a:bodyPr/>
                    <a:lstStyle/>
                    <a:p>
                      <a:r>
                        <a:rPr lang="en-US" sz="1000"/>
                        <a:t>325</a:t>
                      </a:r>
                    </a:p>
                  </a:txBody>
                  <a:tcPr/>
                </a:tc>
                <a:tc>
                  <a:txBody>
                    <a:bodyPr/>
                    <a:lstStyle/>
                    <a:p>
                      <a:r>
                        <a:rPr lang="en-US" sz="1000"/>
                        <a:t>14762</a:t>
                      </a:r>
                    </a:p>
                  </a:txBody>
                  <a:tcPr/>
                </a:tc>
                <a:tc>
                  <a:txBody>
                    <a:bodyPr/>
                    <a:lstStyle/>
                    <a:p>
                      <a:r>
                        <a:rPr lang="en-US" sz="1000"/>
                        <a:t>2.2 %</a:t>
                      </a:r>
                    </a:p>
                  </a:txBody>
                  <a:tcPr/>
                </a:tc>
                <a:tc>
                  <a:txBody>
                    <a:bodyPr/>
                    <a:lstStyle/>
                    <a:p>
                      <a:r>
                        <a:rPr lang="en-US" sz="1000"/>
                        <a:t>11498</a:t>
                      </a:r>
                    </a:p>
                  </a:txBody>
                  <a:tcPr/>
                </a:tc>
                <a:extLst>
                  <a:ext uri="{0D108BD9-81ED-4DB2-BD59-A6C34878D82A}">
                    <a16:rowId xmlns:a16="http://schemas.microsoft.com/office/drawing/2014/main" val="4091626619"/>
                  </a:ext>
                </a:extLst>
              </a:tr>
              <a:tr h="370840">
                <a:tc>
                  <a:txBody>
                    <a:bodyPr/>
                    <a:lstStyle/>
                    <a:p>
                      <a:r>
                        <a:rPr lang="en-US" sz="1000"/>
                        <a:t>https://www.instagram.com/p/CE06InCHnYb/media</a:t>
                      </a:r>
                    </a:p>
                  </a:txBody>
                  <a:tcPr/>
                </a:tc>
                <a:tc>
                  <a:txBody>
                    <a:bodyPr/>
                    <a:lstStyle/>
                    <a:p>
                      <a:r>
                        <a:rPr lang="en-US" sz="1000"/>
                        <a:t>Carousel</a:t>
                      </a:r>
                    </a:p>
                  </a:txBody>
                  <a:tcPr/>
                </a:tc>
                <a:tc>
                  <a:txBody>
                    <a:bodyPr/>
                    <a:lstStyle/>
                    <a:p>
                      <a:r>
                        <a:rPr lang="en-US" sz="1000"/>
                        <a:t>251</a:t>
                      </a:r>
                    </a:p>
                  </a:txBody>
                  <a:tcPr/>
                </a:tc>
                <a:tc>
                  <a:txBody>
                    <a:bodyPr/>
                    <a:lstStyle/>
                    <a:p>
                      <a:r>
                        <a:rPr lang="en-US" sz="1000"/>
                        <a:t>56</a:t>
                      </a:r>
                    </a:p>
                  </a:txBody>
                  <a:tcPr/>
                </a:tc>
                <a:tc>
                  <a:txBody>
                    <a:bodyPr/>
                    <a:lstStyle/>
                    <a:p>
                      <a:r>
                        <a:rPr lang="en-US" sz="1000"/>
                        <a:t>19</a:t>
                      </a:r>
                    </a:p>
                  </a:txBody>
                  <a:tcPr/>
                </a:tc>
                <a:tc>
                  <a:txBody>
                    <a:bodyPr/>
                    <a:lstStyle/>
                    <a:p>
                      <a:r>
                        <a:rPr lang="en-US" sz="1000"/>
                        <a:t>326</a:t>
                      </a:r>
                    </a:p>
                  </a:txBody>
                  <a:tcPr/>
                </a:tc>
                <a:tc>
                  <a:txBody>
                    <a:bodyPr/>
                    <a:lstStyle/>
                    <a:p>
                      <a:r>
                        <a:rPr lang="en-US" sz="1000"/>
                        <a:t>14153</a:t>
                      </a:r>
                    </a:p>
                  </a:txBody>
                  <a:tcPr/>
                </a:tc>
                <a:tc>
                  <a:txBody>
                    <a:bodyPr/>
                    <a:lstStyle/>
                    <a:p>
                      <a:r>
                        <a:rPr lang="en-US" sz="1000"/>
                        <a:t>2.3 %</a:t>
                      </a:r>
                    </a:p>
                  </a:txBody>
                  <a:tcPr/>
                </a:tc>
                <a:tc>
                  <a:txBody>
                    <a:bodyPr/>
                    <a:lstStyle/>
                    <a:p>
                      <a:r>
                        <a:rPr lang="en-US" sz="1000"/>
                        <a:t>11327</a:t>
                      </a:r>
                    </a:p>
                  </a:txBody>
                  <a:tcPr/>
                </a:tc>
                <a:extLst>
                  <a:ext uri="{0D108BD9-81ED-4DB2-BD59-A6C34878D82A}">
                    <a16:rowId xmlns:a16="http://schemas.microsoft.com/office/drawing/2014/main" val="1508192639"/>
                  </a:ext>
                </a:extLst>
              </a:tr>
              <a:tr h="370840">
                <a:tc>
                  <a:txBody>
                    <a:bodyPr/>
                    <a:lstStyle/>
                    <a:p>
                      <a:r>
                        <a:rPr lang="en-US" sz="1000"/>
                        <a:t>https://www.instagram.com/p/CFKOuObHBfE/media</a:t>
                      </a:r>
                    </a:p>
                  </a:txBody>
                  <a:tcPr/>
                </a:tc>
                <a:tc>
                  <a:txBody>
                    <a:bodyPr/>
                    <a:lstStyle/>
                    <a:p>
                      <a:r>
                        <a:rPr lang="en-US" sz="1000"/>
                        <a:t>Carousel</a:t>
                      </a:r>
                    </a:p>
                  </a:txBody>
                  <a:tcPr/>
                </a:tc>
                <a:tc>
                  <a:txBody>
                    <a:bodyPr/>
                    <a:lstStyle/>
                    <a:p>
                      <a:r>
                        <a:rPr lang="en-US" sz="1000"/>
                        <a:t>252</a:t>
                      </a:r>
                    </a:p>
                  </a:txBody>
                  <a:tcPr/>
                </a:tc>
                <a:tc>
                  <a:txBody>
                    <a:bodyPr/>
                    <a:lstStyle/>
                    <a:p>
                      <a:r>
                        <a:rPr lang="en-US" sz="1000"/>
                        <a:t>41</a:t>
                      </a:r>
                    </a:p>
                  </a:txBody>
                  <a:tcPr/>
                </a:tc>
                <a:tc>
                  <a:txBody>
                    <a:bodyPr/>
                    <a:lstStyle/>
                    <a:p>
                      <a:r>
                        <a:rPr lang="en-US" sz="1000"/>
                        <a:t>14</a:t>
                      </a:r>
                    </a:p>
                  </a:txBody>
                  <a:tcPr/>
                </a:tc>
                <a:tc>
                  <a:txBody>
                    <a:bodyPr/>
                    <a:lstStyle/>
                    <a:p>
                      <a:r>
                        <a:rPr lang="en-US" sz="1000"/>
                        <a:t>307</a:t>
                      </a:r>
                    </a:p>
                  </a:txBody>
                  <a:tcPr/>
                </a:tc>
                <a:tc>
                  <a:txBody>
                    <a:bodyPr/>
                    <a:lstStyle/>
                    <a:p>
                      <a:r>
                        <a:rPr lang="en-US" sz="1000"/>
                        <a:t>14038</a:t>
                      </a:r>
                    </a:p>
                  </a:txBody>
                  <a:tcPr/>
                </a:tc>
                <a:tc>
                  <a:txBody>
                    <a:bodyPr/>
                    <a:lstStyle/>
                    <a:p>
                      <a:r>
                        <a:rPr lang="en-US" sz="1000"/>
                        <a:t>2.19 %</a:t>
                      </a:r>
                    </a:p>
                  </a:txBody>
                  <a:tcPr/>
                </a:tc>
                <a:tc>
                  <a:txBody>
                    <a:bodyPr/>
                    <a:lstStyle/>
                    <a:p>
                      <a:r>
                        <a:rPr lang="en-US" sz="1000"/>
                        <a:t>10802</a:t>
                      </a:r>
                    </a:p>
                  </a:txBody>
                  <a:tcPr/>
                </a:tc>
                <a:extLst>
                  <a:ext uri="{0D108BD9-81ED-4DB2-BD59-A6C34878D82A}">
                    <a16:rowId xmlns:a16="http://schemas.microsoft.com/office/drawing/2014/main" val="1619513903"/>
                  </a:ext>
                </a:extLst>
              </a:tr>
              <a:tr h="370840">
                <a:tc>
                  <a:txBody>
                    <a:bodyPr/>
                    <a:lstStyle/>
                    <a:p>
                      <a:r>
                        <a:rPr lang="en-US" sz="1000"/>
                        <a:t>https://www.instagram.com/p/CE9EFM2DZrV/media</a:t>
                      </a:r>
                    </a:p>
                  </a:txBody>
                  <a:tcPr/>
                </a:tc>
                <a:tc>
                  <a:txBody>
                    <a:bodyPr/>
                    <a:lstStyle/>
                    <a:p>
                      <a:r>
                        <a:rPr lang="en-US" sz="1000"/>
                        <a:t>Carousel</a:t>
                      </a:r>
                    </a:p>
                  </a:txBody>
                  <a:tcPr/>
                </a:tc>
                <a:tc>
                  <a:txBody>
                    <a:bodyPr/>
                    <a:lstStyle/>
                    <a:p>
                      <a:r>
                        <a:rPr lang="en-US" sz="1000"/>
                        <a:t>214</a:t>
                      </a:r>
                    </a:p>
                  </a:txBody>
                  <a:tcPr/>
                </a:tc>
                <a:tc>
                  <a:txBody>
                    <a:bodyPr/>
                    <a:lstStyle/>
                    <a:p>
                      <a:r>
                        <a:rPr lang="en-US" sz="1000"/>
                        <a:t>6</a:t>
                      </a:r>
                    </a:p>
                  </a:txBody>
                  <a:tcPr/>
                </a:tc>
                <a:tc>
                  <a:txBody>
                    <a:bodyPr/>
                    <a:lstStyle/>
                    <a:p>
                      <a:r>
                        <a:rPr lang="en-US" sz="1000"/>
                        <a:t>8</a:t>
                      </a:r>
                    </a:p>
                  </a:txBody>
                  <a:tcPr/>
                </a:tc>
                <a:tc>
                  <a:txBody>
                    <a:bodyPr/>
                    <a:lstStyle/>
                    <a:p>
                      <a:r>
                        <a:rPr lang="en-US" sz="1000"/>
                        <a:t>228</a:t>
                      </a:r>
                    </a:p>
                  </a:txBody>
                  <a:tcPr/>
                </a:tc>
                <a:tc>
                  <a:txBody>
                    <a:bodyPr/>
                    <a:lstStyle/>
                    <a:p>
                      <a:r>
                        <a:rPr lang="en-US" sz="1000"/>
                        <a:t>13149</a:t>
                      </a:r>
                    </a:p>
                  </a:txBody>
                  <a:tcPr/>
                </a:tc>
                <a:tc>
                  <a:txBody>
                    <a:bodyPr/>
                    <a:lstStyle/>
                    <a:p>
                      <a:r>
                        <a:rPr lang="en-US" sz="1000"/>
                        <a:t>1.73 %</a:t>
                      </a:r>
                    </a:p>
                  </a:txBody>
                  <a:tcPr/>
                </a:tc>
                <a:tc>
                  <a:txBody>
                    <a:bodyPr/>
                    <a:lstStyle/>
                    <a:p>
                      <a:r>
                        <a:rPr lang="en-US" sz="1000"/>
                        <a:t>10123</a:t>
                      </a:r>
                    </a:p>
                  </a:txBody>
                  <a:tcPr/>
                </a:tc>
                <a:extLst>
                  <a:ext uri="{0D108BD9-81ED-4DB2-BD59-A6C34878D82A}">
                    <a16:rowId xmlns:a16="http://schemas.microsoft.com/office/drawing/2014/main" val="976748841"/>
                  </a:ext>
                </a:extLst>
              </a:tr>
              <a:tr h="370840">
                <a:tc>
                  <a:txBody>
                    <a:bodyPr/>
                    <a:lstStyle/>
                    <a:p>
                      <a:r>
                        <a:rPr lang="en-US" sz="1000"/>
                        <a:t>https://www.instagram.com/p/CEq9JN_D5QT/media</a:t>
                      </a:r>
                    </a:p>
                  </a:txBody>
                  <a:tcPr/>
                </a:tc>
                <a:tc>
                  <a:txBody>
                    <a:bodyPr/>
                    <a:lstStyle/>
                    <a:p>
                      <a:r>
                        <a:rPr lang="en-US" sz="1000"/>
                        <a:t>Carousel</a:t>
                      </a:r>
                    </a:p>
                  </a:txBody>
                  <a:tcPr/>
                </a:tc>
                <a:tc>
                  <a:txBody>
                    <a:bodyPr/>
                    <a:lstStyle/>
                    <a:p>
                      <a:r>
                        <a:rPr lang="en-US" sz="1000"/>
                        <a:t>232</a:t>
                      </a:r>
                    </a:p>
                  </a:txBody>
                  <a:tcPr/>
                </a:tc>
                <a:tc>
                  <a:txBody>
                    <a:bodyPr/>
                    <a:lstStyle/>
                    <a:p>
                      <a:r>
                        <a:rPr lang="en-US" sz="1000"/>
                        <a:t>13</a:t>
                      </a:r>
                    </a:p>
                  </a:txBody>
                  <a:tcPr/>
                </a:tc>
                <a:tc>
                  <a:txBody>
                    <a:bodyPr/>
                    <a:lstStyle/>
                    <a:p>
                      <a:r>
                        <a:rPr lang="en-US" sz="1000"/>
                        <a:t>5</a:t>
                      </a:r>
                    </a:p>
                  </a:txBody>
                  <a:tcPr/>
                </a:tc>
                <a:tc>
                  <a:txBody>
                    <a:bodyPr/>
                    <a:lstStyle/>
                    <a:p>
                      <a:r>
                        <a:rPr lang="en-US" sz="1000"/>
                        <a:t>250</a:t>
                      </a:r>
                    </a:p>
                  </a:txBody>
                  <a:tcPr/>
                </a:tc>
                <a:tc>
                  <a:txBody>
                    <a:bodyPr/>
                    <a:lstStyle/>
                    <a:p>
                      <a:r>
                        <a:rPr lang="en-US" sz="1000"/>
                        <a:t>11213</a:t>
                      </a:r>
                    </a:p>
                  </a:txBody>
                  <a:tcPr/>
                </a:tc>
                <a:tc>
                  <a:txBody>
                    <a:bodyPr/>
                    <a:lstStyle/>
                    <a:p>
                      <a:r>
                        <a:rPr lang="en-US" sz="1000"/>
                        <a:t>2.23 %</a:t>
                      </a:r>
                    </a:p>
                  </a:txBody>
                  <a:tcPr/>
                </a:tc>
                <a:tc>
                  <a:txBody>
                    <a:bodyPr/>
                    <a:lstStyle/>
                    <a:p>
                      <a:r>
                        <a:rPr lang="en-US" sz="1000"/>
                        <a:t>8861</a:t>
                      </a:r>
                    </a:p>
                  </a:txBody>
                  <a:tcPr/>
                </a:tc>
                <a:extLst>
                  <a:ext uri="{0D108BD9-81ED-4DB2-BD59-A6C34878D82A}">
                    <a16:rowId xmlns:a16="http://schemas.microsoft.com/office/drawing/2014/main" val="228249430"/>
                  </a:ext>
                </a:extLst>
              </a:tr>
              <a:tr h="370840">
                <a:tc>
                  <a:txBody>
                    <a:bodyPr/>
                    <a:lstStyle/>
                    <a:p>
                      <a:r>
                        <a:rPr lang="en-US" sz="1000"/>
                        <a:t>https://www.instagram.com/p/CEmIpvrH1dC/media</a:t>
                      </a:r>
                    </a:p>
                  </a:txBody>
                  <a:tcPr/>
                </a:tc>
                <a:tc>
                  <a:txBody>
                    <a:bodyPr/>
                    <a:lstStyle/>
                    <a:p>
                      <a:r>
                        <a:rPr lang="en-US" sz="1000"/>
                        <a:t>Video</a:t>
                      </a:r>
                    </a:p>
                  </a:txBody>
                  <a:tcPr/>
                </a:tc>
                <a:tc>
                  <a:txBody>
                    <a:bodyPr/>
                    <a:lstStyle/>
                    <a:p>
                      <a:r>
                        <a:rPr lang="en-US" sz="1000"/>
                        <a:t>184</a:t>
                      </a:r>
                    </a:p>
                  </a:txBody>
                  <a:tcPr/>
                </a:tc>
                <a:tc>
                  <a:txBody>
                    <a:bodyPr/>
                    <a:lstStyle/>
                    <a:p>
                      <a:r>
                        <a:rPr lang="en-US" sz="1000"/>
                        <a:t>8</a:t>
                      </a:r>
                    </a:p>
                  </a:txBody>
                  <a:tcPr/>
                </a:tc>
                <a:tc>
                  <a:txBody>
                    <a:bodyPr/>
                    <a:lstStyle/>
                    <a:p>
                      <a:r>
                        <a:rPr lang="en-US" sz="1000"/>
                        <a:t>4</a:t>
                      </a:r>
                    </a:p>
                  </a:txBody>
                  <a:tcPr/>
                </a:tc>
                <a:tc>
                  <a:txBody>
                    <a:bodyPr/>
                    <a:lstStyle/>
                    <a:p>
                      <a:r>
                        <a:rPr lang="en-US" sz="1000"/>
                        <a:t>196</a:t>
                      </a:r>
                    </a:p>
                  </a:txBody>
                  <a:tcPr/>
                </a:tc>
                <a:tc>
                  <a:txBody>
                    <a:bodyPr/>
                    <a:lstStyle/>
                    <a:p>
                      <a:r>
                        <a:rPr lang="en-US" sz="1000"/>
                        <a:t>9625</a:t>
                      </a:r>
                    </a:p>
                  </a:txBody>
                  <a:tcPr/>
                </a:tc>
                <a:tc>
                  <a:txBody>
                    <a:bodyPr/>
                    <a:lstStyle/>
                    <a:p>
                      <a:r>
                        <a:rPr lang="en-US" sz="1000"/>
                        <a:t>2.04 %</a:t>
                      </a:r>
                    </a:p>
                  </a:txBody>
                  <a:tcPr/>
                </a:tc>
                <a:tc>
                  <a:txBody>
                    <a:bodyPr/>
                    <a:lstStyle/>
                    <a:p>
                      <a:r>
                        <a:rPr lang="en-US" sz="1000"/>
                        <a:t>8455</a:t>
                      </a:r>
                    </a:p>
                  </a:txBody>
                  <a:tcPr/>
                </a:tc>
                <a:extLst>
                  <a:ext uri="{0D108BD9-81ED-4DB2-BD59-A6C34878D82A}">
                    <a16:rowId xmlns:a16="http://schemas.microsoft.com/office/drawing/2014/main" val="1067351054"/>
                  </a:ext>
                </a:extLst>
              </a:tr>
              <a:tr h="370840">
                <a:tc>
                  <a:txBody>
                    <a:bodyPr/>
                    <a:lstStyle/>
                    <a:p>
                      <a:r>
                        <a:rPr lang="en-US" sz="1000"/>
                        <a:t>https://www.instagram.com/p/CE3z5qon21h/media</a:t>
                      </a:r>
                    </a:p>
                  </a:txBody>
                  <a:tcPr/>
                </a:tc>
                <a:tc>
                  <a:txBody>
                    <a:bodyPr/>
                    <a:lstStyle/>
                    <a:p>
                      <a:r>
                        <a:rPr lang="en-US" sz="1000"/>
                        <a:t>Carousel</a:t>
                      </a:r>
                    </a:p>
                  </a:txBody>
                  <a:tcPr/>
                </a:tc>
                <a:tc>
                  <a:txBody>
                    <a:bodyPr/>
                    <a:lstStyle/>
                    <a:p>
                      <a:r>
                        <a:rPr lang="en-US" sz="1000"/>
                        <a:t>200</a:t>
                      </a:r>
                    </a:p>
                  </a:txBody>
                  <a:tcPr/>
                </a:tc>
                <a:tc>
                  <a:txBody>
                    <a:bodyPr/>
                    <a:lstStyle/>
                    <a:p>
                      <a:r>
                        <a:rPr lang="en-US" sz="1000"/>
                        <a:t>8</a:t>
                      </a:r>
                    </a:p>
                  </a:txBody>
                  <a:tcPr/>
                </a:tc>
                <a:tc>
                  <a:txBody>
                    <a:bodyPr/>
                    <a:lstStyle/>
                    <a:p>
                      <a:r>
                        <a:rPr lang="en-US" sz="1000"/>
                        <a:t>7</a:t>
                      </a:r>
                    </a:p>
                  </a:txBody>
                  <a:tcPr/>
                </a:tc>
                <a:tc>
                  <a:txBody>
                    <a:bodyPr/>
                    <a:lstStyle/>
                    <a:p>
                      <a:r>
                        <a:rPr lang="en-US" sz="1000"/>
                        <a:t>215</a:t>
                      </a:r>
                    </a:p>
                  </a:txBody>
                  <a:tcPr/>
                </a:tc>
                <a:tc>
                  <a:txBody>
                    <a:bodyPr/>
                    <a:lstStyle/>
                    <a:p>
                      <a:r>
                        <a:rPr lang="en-US" sz="1000"/>
                        <a:t>10129</a:t>
                      </a:r>
                    </a:p>
                  </a:txBody>
                  <a:tcPr/>
                </a:tc>
                <a:tc>
                  <a:txBody>
                    <a:bodyPr/>
                    <a:lstStyle/>
                    <a:p>
                      <a:r>
                        <a:rPr lang="en-US" sz="1000"/>
                        <a:t>2.12 %</a:t>
                      </a:r>
                    </a:p>
                  </a:txBody>
                  <a:tcPr/>
                </a:tc>
                <a:tc>
                  <a:txBody>
                    <a:bodyPr/>
                    <a:lstStyle/>
                    <a:p>
                      <a:r>
                        <a:rPr lang="en-US" sz="1000"/>
                        <a:t>8214</a:t>
                      </a:r>
                    </a:p>
                  </a:txBody>
                  <a:tcPr/>
                </a:tc>
                <a:extLst>
                  <a:ext uri="{0D108BD9-81ED-4DB2-BD59-A6C34878D82A}">
                    <a16:rowId xmlns:a16="http://schemas.microsoft.com/office/drawing/2014/main" val="747744470"/>
                  </a:ext>
                </a:extLst>
              </a:tr>
            </a:tbl>
          </a:graphicData>
        </a:graphic>
      </p:graphicFrame>
      <p:sp>
        <p:nvSpPr>
          <p:cNvPr id="4" name="Text Placeholder 3">
            <a:extLst>
              <a:ext uri="{FF2B5EF4-FFF2-40B4-BE49-F238E27FC236}">
                <a16:creationId xmlns:a16="http://schemas.microsoft.com/office/drawing/2014/main" id="{B2975549-1BA1-4C02-A8FD-EF104BC1BD4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017259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5AB81-96A3-4FC9-BF0B-2F9D2EAB7F90}"/>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57E4A75F-431E-428E-80C5-4C7D2EFD167A}"/>
              </a:ext>
            </a:extLst>
          </p:cNvPr>
          <p:cNvGraphicFramePr>
            <a:graphicFrameLocks noGrp="1"/>
          </p:cNvGraphicFramePr>
          <p:nvPr>
            <p:ph type="tbl" sz="quarter" idx="13"/>
            <p:extLst>
              <p:ext uri="{D42A27DB-BD31-4B8C-83A1-F6EECF244321}">
                <p14:modId xmlns:p14="http://schemas.microsoft.com/office/powerpoint/2010/main" val="28682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1515179"/>
                    </a:ext>
                  </a:extLst>
                </a:gridCol>
                <a:gridCol w="1645920">
                  <a:extLst>
                    <a:ext uri="{9D8B030D-6E8A-4147-A177-3AD203B41FA5}">
                      <a16:colId xmlns:a16="http://schemas.microsoft.com/office/drawing/2014/main" val="869667506"/>
                    </a:ext>
                  </a:extLst>
                </a:gridCol>
                <a:gridCol w="1645920">
                  <a:extLst>
                    <a:ext uri="{9D8B030D-6E8A-4147-A177-3AD203B41FA5}">
                      <a16:colId xmlns:a16="http://schemas.microsoft.com/office/drawing/2014/main" val="962459293"/>
                    </a:ext>
                  </a:extLst>
                </a:gridCol>
                <a:gridCol w="1645920">
                  <a:extLst>
                    <a:ext uri="{9D8B030D-6E8A-4147-A177-3AD203B41FA5}">
                      <a16:colId xmlns:a16="http://schemas.microsoft.com/office/drawing/2014/main" val="1641569893"/>
                    </a:ext>
                  </a:extLst>
                </a:gridCol>
                <a:gridCol w="1645920">
                  <a:extLst>
                    <a:ext uri="{9D8B030D-6E8A-4147-A177-3AD203B41FA5}">
                      <a16:colId xmlns:a16="http://schemas.microsoft.com/office/drawing/2014/main" val="203868991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911014847"/>
                  </a:ext>
                </a:extLst>
              </a:tr>
              <a:tr h="370840">
                <a:tc>
                  <a:txBody>
                    <a:bodyPr/>
                    <a:lstStyle/>
                    <a:p>
                      <a:r>
                        <a:rPr lang="en-US" sz="1000"/>
                        <a:t>34</a:t>
                      </a:r>
                    </a:p>
                  </a:txBody>
                  <a:tcPr/>
                </a:tc>
                <a:tc>
                  <a:txBody>
                    <a:bodyPr/>
                    <a:lstStyle/>
                    <a:p>
                      <a:r>
                        <a:rPr lang="en-US" sz="1000"/>
                        <a:t>0.8832</a:t>
                      </a:r>
                    </a:p>
                  </a:txBody>
                  <a:tcPr/>
                </a:tc>
                <a:tc>
                  <a:txBody>
                    <a:bodyPr/>
                    <a:lstStyle/>
                    <a:p>
                      <a:r>
                        <a:rPr lang="en-US" sz="1000"/>
                        <a:t>3348.65</a:t>
                      </a:r>
                    </a:p>
                  </a:txBody>
                  <a:tcPr/>
                </a:tc>
                <a:tc>
                  <a:txBody>
                    <a:bodyPr/>
                    <a:lstStyle/>
                    <a:p>
                      <a:r>
                        <a:rPr lang="en-US" sz="1000"/>
                        <a:t>147289</a:t>
                      </a:r>
                    </a:p>
                  </a:txBody>
                  <a:tcPr/>
                </a:tc>
                <a:tc>
                  <a:txBody>
                    <a:bodyPr/>
                    <a:lstStyle/>
                    <a:p>
                      <a:r>
                        <a:rPr lang="en-US" sz="1000"/>
                        <a:t>113854</a:t>
                      </a:r>
                    </a:p>
                  </a:txBody>
                  <a:tcPr/>
                </a:tc>
                <a:extLst>
                  <a:ext uri="{0D108BD9-81ED-4DB2-BD59-A6C34878D82A}">
                    <a16:rowId xmlns:a16="http://schemas.microsoft.com/office/drawing/2014/main" val="2396483564"/>
                  </a:ext>
                </a:extLst>
              </a:tr>
            </a:tbl>
          </a:graphicData>
        </a:graphic>
      </p:graphicFrame>
      <p:sp>
        <p:nvSpPr>
          <p:cNvPr id="4" name="Text Placeholder 3">
            <a:extLst>
              <a:ext uri="{FF2B5EF4-FFF2-40B4-BE49-F238E27FC236}">
                <a16:creationId xmlns:a16="http://schemas.microsoft.com/office/drawing/2014/main" id="{2AF500B7-DDF6-4300-90DA-561D1C3D033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59344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6E24-79E7-4D3E-8471-56B39616EAAA}"/>
              </a:ext>
            </a:extLst>
          </p:cNvPr>
          <p:cNvSpPr>
            <a:spLocks noGrp="1"/>
          </p:cNvSpPr>
          <p:nvPr>
            <p:ph type="title"/>
          </p:nvPr>
        </p:nvSpPr>
        <p:spPr/>
        <p:txBody>
          <a:bodyPr/>
          <a:lstStyle/>
          <a:p>
            <a:r>
              <a:rPr lang="en-US"/>
              <a:t>Instagram Stories Table  | All Pages - 1 of 15</a:t>
            </a:r>
          </a:p>
        </p:txBody>
      </p:sp>
      <p:graphicFrame>
        <p:nvGraphicFramePr>
          <p:cNvPr id="5" name="Table Placeholder 4">
            <a:extLst>
              <a:ext uri="{FF2B5EF4-FFF2-40B4-BE49-F238E27FC236}">
                <a16:creationId xmlns:a16="http://schemas.microsoft.com/office/drawing/2014/main" id="{282C5B23-0605-4892-9237-4B8540F2F3F4}"/>
              </a:ext>
            </a:extLst>
          </p:cNvPr>
          <p:cNvGraphicFramePr>
            <a:graphicFrameLocks noGrp="1"/>
          </p:cNvGraphicFramePr>
          <p:nvPr>
            <p:ph type="tbl" sz="quarter" idx="13"/>
            <p:extLst>
              <p:ext uri="{D42A27DB-BD31-4B8C-83A1-F6EECF244321}">
                <p14:modId xmlns:p14="http://schemas.microsoft.com/office/powerpoint/2010/main" val="26629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2758893"/>
                    </a:ext>
                  </a:extLst>
                </a:gridCol>
                <a:gridCol w="905256">
                  <a:extLst>
                    <a:ext uri="{9D8B030D-6E8A-4147-A177-3AD203B41FA5}">
                      <a16:colId xmlns:a16="http://schemas.microsoft.com/office/drawing/2014/main" val="2173955850"/>
                    </a:ext>
                  </a:extLst>
                </a:gridCol>
                <a:gridCol w="905256">
                  <a:extLst>
                    <a:ext uri="{9D8B030D-6E8A-4147-A177-3AD203B41FA5}">
                      <a16:colId xmlns:a16="http://schemas.microsoft.com/office/drawing/2014/main" val="192742819"/>
                    </a:ext>
                  </a:extLst>
                </a:gridCol>
                <a:gridCol w="905256">
                  <a:extLst>
                    <a:ext uri="{9D8B030D-6E8A-4147-A177-3AD203B41FA5}">
                      <a16:colId xmlns:a16="http://schemas.microsoft.com/office/drawing/2014/main" val="149597533"/>
                    </a:ext>
                  </a:extLst>
                </a:gridCol>
                <a:gridCol w="905256">
                  <a:extLst>
                    <a:ext uri="{9D8B030D-6E8A-4147-A177-3AD203B41FA5}">
                      <a16:colId xmlns:a16="http://schemas.microsoft.com/office/drawing/2014/main" val="367514204"/>
                    </a:ext>
                  </a:extLst>
                </a:gridCol>
                <a:gridCol w="905256">
                  <a:extLst>
                    <a:ext uri="{9D8B030D-6E8A-4147-A177-3AD203B41FA5}">
                      <a16:colId xmlns:a16="http://schemas.microsoft.com/office/drawing/2014/main" val="1295654304"/>
                    </a:ext>
                  </a:extLst>
                </a:gridCol>
                <a:gridCol w="905256">
                  <a:extLst>
                    <a:ext uri="{9D8B030D-6E8A-4147-A177-3AD203B41FA5}">
                      <a16:colId xmlns:a16="http://schemas.microsoft.com/office/drawing/2014/main" val="3214105049"/>
                    </a:ext>
                  </a:extLst>
                </a:gridCol>
                <a:gridCol w="905256">
                  <a:extLst>
                    <a:ext uri="{9D8B030D-6E8A-4147-A177-3AD203B41FA5}">
                      <a16:colId xmlns:a16="http://schemas.microsoft.com/office/drawing/2014/main" val="108504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16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14019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1303083676"/>
                  </a:ext>
                </a:extLst>
              </a:tr>
            </a:tbl>
          </a:graphicData>
        </a:graphic>
      </p:graphicFrame>
      <p:sp>
        <p:nvSpPr>
          <p:cNvPr id="4" name="Text Placeholder 3">
            <a:extLst>
              <a:ext uri="{FF2B5EF4-FFF2-40B4-BE49-F238E27FC236}">
                <a16:creationId xmlns:a16="http://schemas.microsoft.com/office/drawing/2014/main" id="{55833CE2-2BF4-4C16-A334-647744FD560B}"/>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83640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A92F-46BC-4DF3-BEF1-B2E69DB0B601}"/>
              </a:ext>
            </a:extLst>
          </p:cNvPr>
          <p:cNvSpPr>
            <a:spLocks noGrp="1"/>
          </p:cNvSpPr>
          <p:nvPr>
            <p:ph type="title"/>
          </p:nvPr>
        </p:nvSpPr>
        <p:spPr/>
        <p:txBody>
          <a:bodyPr/>
          <a:lstStyle/>
          <a:p>
            <a:r>
              <a:rPr lang="en-US"/>
              <a:t>Instagram Stories Table  | All Pages - 2 of 15</a:t>
            </a:r>
          </a:p>
        </p:txBody>
      </p:sp>
      <p:graphicFrame>
        <p:nvGraphicFramePr>
          <p:cNvPr id="5" name="Table Placeholder 4">
            <a:extLst>
              <a:ext uri="{FF2B5EF4-FFF2-40B4-BE49-F238E27FC236}">
                <a16:creationId xmlns:a16="http://schemas.microsoft.com/office/drawing/2014/main" id="{931AA4F2-3672-4E02-A85B-CF912B99A13C}"/>
              </a:ext>
            </a:extLst>
          </p:cNvPr>
          <p:cNvGraphicFramePr>
            <a:graphicFrameLocks noGrp="1"/>
          </p:cNvGraphicFramePr>
          <p:nvPr>
            <p:ph type="tbl" sz="quarter" idx="13"/>
            <p:extLst>
              <p:ext uri="{D42A27DB-BD31-4B8C-83A1-F6EECF244321}">
                <p14:modId xmlns:p14="http://schemas.microsoft.com/office/powerpoint/2010/main" val="82954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5708606"/>
                    </a:ext>
                  </a:extLst>
                </a:gridCol>
                <a:gridCol w="905256">
                  <a:extLst>
                    <a:ext uri="{9D8B030D-6E8A-4147-A177-3AD203B41FA5}">
                      <a16:colId xmlns:a16="http://schemas.microsoft.com/office/drawing/2014/main" val="2821264202"/>
                    </a:ext>
                  </a:extLst>
                </a:gridCol>
                <a:gridCol w="905256">
                  <a:extLst>
                    <a:ext uri="{9D8B030D-6E8A-4147-A177-3AD203B41FA5}">
                      <a16:colId xmlns:a16="http://schemas.microsoft.com/office/drawing/2014/main" val="258465321"/>
                    </a:ext>
                  </a:extLst>
                </a:gridCol>
                <a:gridCol w="905256">
                  <a:extLst>
                    <a:ext uri="{9D8B030D-6E8A-4147-A177-3AD203B41FA5}">
                      <a16:colId xmlns:a16="http://schemas.microsoft.com/office/drawing/2014/main" val="3993800959"/>
                    </a:ext>
                  </a:extLst>
                </a:gridCol>
                <a:gridCol w="905256">
                  <a:extLst>
                    <a:ext uri="{9D8B030D-6E8A-4147-A177-3AD203B41FA5}">
                      <a16:colId xmlns:a16="http://schemas.microsoft.com/office/drawing/2014/main" val="3802580122"/>
                    </a:ext>
                  </a:extLst>
                </a:gridCol>
                <a:gridCol w="905256">
                  <a:extLst>
                    <a:ext uri="{9D8B030D-6E8A-4147-A177-3AD203B41FA5}">
                      <a16:colId xmlns:a16="http://schemas.microsoft.com/office/drawing/2014/main" val="1781369600"/>
                    </a:ext>
                  </a:extLst>
                </a:gridCol>
                <a:gridCol w="905256">
                  <a:extLst>
                    <a:ext uri="{9D8B030D-6E8A-4147-A177-3AD203B41FA5}">
                      <a16:colId xmlns:a16="http://schemas.microsoft.com/office/drawing/2014/main" val="1657013292"/>
                    </a:ext>
                  </a:extLst>
                </a:gridCol>
                <a:gridCol w="905256">
                  <a:extLst>
                    <a:ext uri="{9D8B030D-6E8A-4147-A177-3AD203B41FA5}">
                      <a16:colId xmlns:a16="http://schemas.microsoft.com/office/drawing/2014/main" val="349945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861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02150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975307126"/>
                  </a:ext>
                </a:extLst>
              </a:tr>
            </a:tbl>
          </a:graphicData>
        </a:graphic>
      </p:graphicFrame>
      <p:sp>
        <p:nvSpPr>
          <p:cNvPr id="4" name="Text Placeholder 3">
            <a:extLst>
              <a:ext uri="{FF2B5EF4-FFF2-40B4-BE49-F238E27FC236}">
                <a16:creationId xmlns:a16="http://schemas.microsoft.com/office/drawing/2014/main" id="{328EE657-FA5E-4405-AE84-97D6E26B969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21706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C87CC-6D0B-4C81-BBA8-B04041385E35}"/>
              </a:ext>
            </a:extLst>
          </p:cNvPr>
          <p:cNvSpPr>
            <a:spLocks noGrp="1"/>
          </p:cNvSpPr>
          <p:nvPr>
            <p:ph type="title"/>
          </p:nvPr>
        </p:nvSpPr>
        <p:spPr/>
        <p:txBody>
          <a:bodyPr/>
          <a:lstStyle/>
          <a:p>
            <a:r>
              <a:rPr lang="en-US"/>
              <a:t>Instagram Stories Table  | All Pages - 3 of 15</a:t>
            </a:r>
          </a:p>
        </p:txBody>
      </p:sp>
      <p:graphicFrame>
        <p:nvGraphicFramePr>
          <p:cNvPr id="5" name="Table Placeholder 4">
            <a:extLst>
              <a:ext uri="{FF2B5EF4-FFF2-40B4-BE49-F238E27FC236}">
                <a16:creationId xmlns:a16="http://schemas.microsoft.com/office/drawing/2014/main" id="{3AFD8DDB-4983-4EFD-89E9-97D453499366}"/>
              </a:ext>
            </a:extLst>
          </p:cNvPr>
          <p:cNvGraphicFramePr>
            <a:graphicFrameLocks noGrp="1"/>
          </p:cNvGraphicFramePr>
          <p:nvPr>
            <p:ph type="tbl" sz="quarter" idx="13"/>
            <p:extLst>
              <p:ext uri="{D42A27DB-BD31-4B8C-83A1-F6EECF244321}">
                <p14:modId xmlns:p14="http://schemas.microsoft.com/office/powerpoint/2010/main" val="239529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0857648"/>
                    </a:ext>
                  </a:extLst>
                </a:gridCol>
                <a:gridCol w="905256">
                  <a:extLst>
                    <a:ext uri="{9D8B030D-6E8A-4147-A177-3AD203B41FA5}">
                      <a16:colId xmlns:a16="http://schemas.microsoft.com/office/drawing/2014/main" val="3895021800"/>
                    </a:ext>
                  </a:extLst>
                </a:gridCol>
                <a:gridCol w="905256">
                  <a:extLst>
                    <a:ext uri="{9D8B030D-6E8A-4147-A177-3AD203B41FA5}">
                      <a16:colId xmlns:a16="http://schemas.microsoft.com/office/drawing/2014/main" val="507508076"/>
                    </a:ext>
                  </a:extLst>
                </a:gridCol>
                <a:gridCol w="905256">
                  <a:extLst>
                    <a:ext uri="{9D8B030D-6E8A-4147-A177-3AD203B41FA5}">
                      <a16:colId xmlns:a16="http://schemas.microsoft.com/office/drawing/2014/main" val="2747260047"/>
                    </a:ext>
                  </a:extLst>
                </a:gridCol>
                <a:gridCol w="905256">
                  <a:extLst>
                    <a:ext uri="{9D8B030D-6E8A-4147-A177-3AD203B41FA5}">
                      <a16:colId xmlns:a16="http://schemas.microsoft.com/office/drawing/2014/main" val="1756819239"/>
                    </a:ext>
                  </a:extLst>
                </a:gridCol>
                <a:gridCol w="905256">
                  <a:extLst>
                    <a:ext uri="{9D8B030D-6E8A-4147-A177-3AD203B41FA5}">
                      <a16:colId xmlns:a16="http://schemas.microsoft.com/office/drawing/2014/main" val="3245023373"/>
                    </a:ext>
                  </a:extLst>
                </a:gridCol>
                <a:gridCol w="905256">
                  <a:extLst>
                    <a:ext uri="{9D8B030D-6E8A-4147-A177-3AD203B41FA5}">
                      <a16:colId xmlns:a16="http://schemas.microsoft.com/office/drawing/2014/main" val="3624348167"/>
                    </a:ext>
                  </a:extLst>
                </a:gridCol>
                <a:gridCol w="905256">
                  <a:extLst>
                    <a:ext uri="{9D8B030D-6E8A-4147-A177-3AD203B41FA5}">
                      <a16:colId xmlns:a16="http://schemas.microsoft.com/office/drawing/2014/main" val="369985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3061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40554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898640398"/>
                  </a:ext>
                </a:extLst>
              </a:tr>
            </a:tbl>
          </a:graphicData>
        </a:graphic>
      </p:graphicFrame>
      <p:sp>
        <p:nvSpPr>
          <p:cNvPr id="4" name="Text Placeholder 3">
            <a:extLst>
              <a:ext uri="{FF2B5EF4-FFF2-40B4-BE49-F238E27FC236}">
                <a16:creationId xmlns:a16="http://schemas.microsoft.com/office/drawing/2014/main" id="{71E83D77-2156-4BBF-A1C7-D7DC75AB4CF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566306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42D4-A477-4B7E-B825-D8992412B293}"/>
              </a:ext>
            </a:extLst>
          </p:cNvPr>
          <p:cNvSpPr>
            <a:spLocks noGrp="1"/>
          </p:cNvSpPr>
          <p:nvPr>
            <p:ph type="title"/>
          </p:nvPr>
        </p:nvSpPr>
        <p:spPr/>
        <p:txBody>
          <a:bodyPr/>
          <a:lstStyle/>
          <a:p>
            <a:r>
              <a:rPr lang="en-US"/>
              <a:t>Instagram Stories Table  | All Pages - 4 of 15</a:t>
            </a:r>
          </a:p>
        </p:txBody>
      </p:sp>
      <p:graphicFrame>
        <p:nvGraphicFramePr>
          <p:cNvPr id="5" name="Table Placeholder 4">
            <a:extLst>
              <a:ext uri="{FF2B5EF4-FFF2-40B4-BE49-F238E27FC236}">
                <a16:creationId xmlns:a16="http://schemas.microsoft.com/office/drawing/2014/main" id="{77534331-7ED6-473A-B871-C3DA39254554}"/>
              </a:ext>
            </a:extLst>
          </p:cNvPr>
          <p:cNvGraphicFramePr>
            <a:graphicFrameLocks noGrp="1"/>
          </p:cNvGraphicFramePr>
          <p:nvPr>
            <p:ph type="tbl" sz="quarter" idx="13"/>
            <p:extLst>
              <p:ext uri="{D42A27DB-BD31-4B8C-83A1-F6EECF244321}">
                <p14:modId xmlns:p14="http://schemas.microsoft.com/office/powerpoint/2010/main" val="349777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4301772"/>
                    </a:ext>
                  </a:extLst>
                </a:gridCol>
                <a:gridCol w="905256">
                  <a:extLst>
                    <a:ext uri="{9D8B030D-6E8A-4147-A177-3AD203B41FA5}">
                      <a16:colId xmlns:a16="http://schemas.microsoft.com/office/drawing/2014/main" val="2129624225"/>
                    </a:ext>
                  </a:extLst>
                </a:gridCol>
                <a:gridCol w="905256">
                  <a:extLst>
                    <a:ext uri="{9D8B030D-6E8A-4147-A177-3AD203B41FA5}">
                      <a16:colId xmlns:a16="http://schemas.microsoft.com/office/drawing/2014/main" val="2228096184"/>
                    </a:ext>
                  </a:extLst>
                </a:gridCol>
                <a:gridCol w="905256">
                  <a:extLst>
                    <a:ext uri="{9D8B030D-6E8A-4147-A177-3AD203B41FA5}">
                      <a16:colId xmlns:a16="http://schemas.microsoft.com/office/drawing/2014/main" val="3069122102"/>
                    </a:ext>
                  </a:extLst>
                </a:gridCol>
                <a:gridCol w="905256">
                  <a:extLst>
                    <a:ext uri="{9D8B030D-6E8A-4147-A177-3AD203B41FA5}">
                      <a16:colId xmlns:a16="http://schemas.microsoft.com/office/drawing/2014/main" val="2890850579"/>
                    </a:ext>
                  </a:extLst>
                </a:gridCol>
                <a:gridCol w="905256">
                  <a:extLst>
                    <a:ext uri="{9D8B030D-6E8A-4147-A177-3AD203B41FA5}">
                      <a16:colId xmlns:a16="http://schemas.microsoft.com/office/drawing/2014/main" val="841375218"/>
                    </a:ext>
                  </a:extLst>
                </a:gridCol>
                <a:gridCol w="905256">
                  <a:extLst>
                    <a:ext uri="{9D8B030D-6E8A-4147-A177-3AD203B41FA5}">
                      <a16:colId xmlns:a16="http://schemas.microsoft.com/office/drawing/2014/main" val="3883290582"/>
                    </a:ext>
                  </a:extLst>
                </a:gridCol>
                <a:gridCol w="905256">
                  <a:extLst>
                    <a:ext uri="{9D8B030D-6E8A-4147-A177-3AD203B41FA5}">
                      <a16:colId xmlns:a16="http://schemas.microsoft.com/office/drawing/2014/main" val="306713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202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35348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225451554"/>
                  </a:ext>
                </a:extLst>
              </a:tr>
            </a:tbl>
          </a:graphicData>
        </a:graphic>
      </p:graphicFrame>
      <p:sp>
        <p:nvSpPr>
          <p:cNvPr id="4" name="Text Placeholder 3">
            <a:extLst>
              <a:ext uri="{FF2B5EF4-FFF2-40B4-BE49-F238E27FC236}">
                <a16:creationId xmlns:a16="http://schemas.microsoft.com/office/drawing/2014/main" id="{7504D494-26F3-47E2-BE66-DC6966BBD86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31010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3F05B-2401-4E6E-BE62-CFFD36B5A35D}"/>
              </a:ext>
            </a:extLst>
          </p:cNvPr>
          <p:cNvSpPr>
            <a:spLocks noGrp="1"/>
          </p:cNvSpPr>
          <p:nvPr>
            <p:ph type="title"/>
          </p:nvPr>
        </p:nvSpPr>
        <p:spPr/>
        <p:txBody>
          <a:bodyPr/>
          <a:lstStyle/>
          <a:p>
            <a:r>
              <a:rPr lang="en-US"/>
              <a:t>Instagram Stories Table  | All Pages - 5 of 15</a:t>
            </a:r>
          </a:p>
        </p:txBody>
      </p:sp>
      <p:graphicFrame>
        <p:nvGraphicFramePr>
          <p:cNvPr id="5" name="Table Placeholder 4">
            <a:extLst>
              <a:ext uri="{FF2B5EF4-FFF2-40B4-BE49-F238E27FC236}">
                <a16:creationId xmlns:a16="http://schemas.microsoft.com/office/drawing/2014/main" id="{B3690B9D-0BC6-47DA-87E2-1B8D8CFF0157}"/>
              </a:ext>
            </a:extLst>
          </p:cNvPr>
          <p:cNvGraphicFramePr>
            <a:graphicFrameLocks noGrp="1"/>
          </p:cNvGraphicFramePr>
          <p:nvPr>
            <p:ph type="tbl" sz="quarter" idx="13"/>
            <p:extLst>
              <p:ext uri="{D42A27DB-BD31-4B8C-83A1-F6EECF244321}">
                <p14:modId xmlns:p14="http://schemas.microsoft.com/office/powerpoint/2010/main" val="245975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4463092"/>
                    </a:ext>
                  </a:extLst>
                </a:gridCol>
                <a:gridCol w="905256">
                  <a:extLst>
                    <a:ext uri="{9D8B030D-6E8A-4147-A177-3AD203B41FA5}">
                      <a16:colId xmlns:a16="http://schemas.microsoft.com/office/drawing/2014/main" val="4093775801"/>
                    </a:ext>
                  </a:extLst>
                </a:gridCol>
                <a:gridCol w="905256">
                  <a:extLst>
                    <a:ext uri="{9D8B030D-6E8A-4147-A177-3AD203B41FA5}">
                      <a16:colId xmlns:a16="http://schemas.microsoft.com/office/drawing/2014/main" val="2949386159"/>
                    </a:ext>
                  </a:extLst>
                </a:gridCol>
                <a:gridCol w="905256">
                  <a:extLst>
                    <a:ext uri="{9D8B030D-6E8A-4147-A177-3AD203B41FA5}">
                      <a16:colId xmlns:a16="http://schemas.microsoft.com/office/drawing/2014/main" val="4022545083"/>
                    </a:ext>
                  </a:extLst>
                </a:gridCol>
                <a:gridCol w="905256">
                  <a:extLst>
                    <a:ext uri="{9D8B030D-6E8A-4147-A177-3AD203B41FA5}">
                      <a16:colId xmlns:a16="http://schemas.microsoft.com/office/drawing/2014/main" val="1689044556"/>
                    </a:ext>
                  </a:extLst>
                </a:gridCol>
                <a:gridCol w="905256">
                  <a:extLst>
                    <a:ext uri="{9D8B030D-6E8A-4147-A177-3AD203B41FA5}">
                      <a16:colId xmlns:a16="http://schemas.microsoft.com/office/drawing/2014/main" val="3258184997"/>
                    </a:ext>
                  </a:extLst>
                </a:gridCol>
                <a:gridCol w="905256">
                  <a:extLst>
                    <a:ext uri="{9D8B030D-6E8A-4147-A177-3AD203B41FA5}">
                      <a16:colId xmlns:a16="http://schemas.microsoft.com/office/drawing/2014/main" val="2234927340"/>
                    </a:ext>
                  </a:extLst>
                </a:gridCol>
                <a:gridCol w="905256">
                  <a:extLst>
                    <a:ext uri="{9D8B030D-6E8A-4147-A177-3AD203B41FA5}">
                      <a16:colId xmlns:a16="http://schemas.microsoft.com/office/drawing/2014/main" val="99324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363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228478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796540177"/>
                  </a:ext>
                </a:extLst>
              </a:tr>
            </a:tbl>
          </a:graphicData>
        </a:graphic>
      </p:graphicFrame>
      <p:sp>
        <p:nvSpPr>
          <p:cNvPr id="4" name="Text Placeholder 3">
            <a:extLst>
              <a:ext uri="{FF2B5EF4-FFF2-40B4-BE49-F238E27FC236}">
                <a16:creationId xmlns:a16="http://schemas.microsoft.com/office/drawing/2014/main" id="{E0B3ADF2-DBCD-48BC-9037-69786774998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966522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22A4-87FC-4E26-B6FF-949156591BCF}"/>
              </a:ext>
            </a:extLst>
          </p:cNvPr>
          <p:cNvSpPr>
            <a:spLocks noGrp="1"/>
          </p:cNvSpPr>
          <p:nvPr>
            <p:ph type="title"/>
          </p:nvPr>
        </p:nvSpPr>
        <p:spPr/>
        <p:txBody>
          <a:bodyPr/>
          <a:lstStyle/>
          <a:p>
            <a:r>
              <a:rPr lang="en-US"/>
              <a:t>Instagram Stories Table  | All Pages - 6 of 15</a:t>
            </a:r>
          </a:p>
        </p:txBody>
      </p:sp>
      <p:graphicFrame>
        <p:nvGraphicFramePr>
          <p:cNvPr id="5" name="Table Placeholder 4">
            <a:extLst>
              <a:ext uri="{FF2B5EF4-FFF2-40B4-BE49-F238E27FC236}">
                <a16:creationId xmlns:a16="http://schemas.microsoft.com/office/drawing/2014/main" id="{55C0319D-6CF2-4461-A61E-89687B0BB338}"/>
              </a:ext>
            </a:extLst>
          </p:cNvPr>
          <p:cNvGraphicFramePr>
            <a:graphicFrameLocks noGrp="1"/>
          </p:cNvGraphicFramePr>
          <p:nvPr>
            <p:ph type="tbl" sz="quarter" idx="13"/>
            <p:extLst>
              <p:ext uri="{D42A27DB-BD31-4B8C-83A1-F6EECF244321}">
                <p14:modId xmlns:p14="http://schemas.microsoft.com/office/powerpoint/2010/main" val="69916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2979692"/>
                    </a:ext>
                  </a:extLst>
                </a:gridCol>
                <a:gridCol w="905256">
                  <a:extLst>
                    <a:ext uri="{9D8B030D-6E8A-4147-A177-3AD203B41FA5}">
                      <a16:colId xmlns:a16="http://schemas.microsoft.com/office/drawing/2014/main" val="1245654600"/>
                    </a:ext>
                  </a:extLst>
                </a:gridCol>
                <a:gridCol w="905256">
                  <a:extLst>
                    <a:ext uri="{9D8B030D-6E8A-4147-A177-3AD203B41FA5}">
                      <a16:colId xmlns:a16="http://schemas.microsoft.com/office/drawing/2014/main" val="303851984"/>
                    </a:ext>
                  </a:extLst>
                </a:gridCol>
                <a:gridCol w="905256">
                  <a:extLst>
                    <a:ext uri="{9D8B030D-6E8A-4147-A177-3AD203B41FA5}">
                      <a16:colId xmlns:a16="http://schemas.microsoft.com/office/drawing/2014/main" val="4058959306"/>
                    </a:ext>
                  </a:extLst>
                </a:gridCol>
                <a:gridCol w="905256">
                  <a:extLst>
                    <a:ext uri="{9D8B030D-6E8A-4147-A177-3AD203B41FA5}">
                      <a16:colId xmlns:a16="http://schemas.microsoft.com/office/drawing/2014/main" val="2159765647"/>
                    </a:ext>
                  </a:extLst>
                </a:gridCol>
                <a:gridCol w="905256">
                  <a:extLst>
                    <a:ext uri="{9D8B030D-6E8A-4147-A177-3AD203B41FA5}">
                      <a16:colId xmlns:a16="http://schemas.microsoft.com/office/drawing/2014/main" val="2880847339"/>
                    </a:ext>
                  </a:extLst>
                </a:gridCol>
                <a:gridCol w="905256">
                  <a:extLst>
                    <a:ext uri="{9D8B030D-6E8A-4147-A177-3AD203B41FA5}">
                      <a16:colId xmlns:a16="http://schemas.microsoft.com/office/drawing/2014/main" val="1032559331"/>
                    </a:ext>
                  </a:extLst>
                </a:gridCol>
                <a:gridCol w="905256">
                  <a:extLst>
                    <a:ext uri="{9D8B030D-6E8A-4147-A177-3AD203B41FA5}">
                      <a16:colId xmlns:a16="http://schemas.microsoft.com/office/drawing/2014/main" val="311296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7430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65580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703878022"/>
                  </a:ext>
                </a:extLst>
              </a:tr>
            </a:tbl>
          </a:graphicData>
        </a:graphic>
      </p:graphicFrame>
      <p:sp>
        <p:nvSpPr>
          <p:cNvPr id="4" name="Text Placeholder 3">
            <a:extLst>
              <a:ext uri="{FF2B5EF4-FFF2-40B4-BE49-F238E27FC236}">
                <a16:creationId xmlns:a16="http://schemas.microsoft.com/office/drawing/2014/main" id="{FF34E1BB-16DC-4487-9A92-0263654A532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125785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4F11-A266-4286-BC37-2C8CB4B6C3A5}"/>
              </a:ext>
            </a:extLst>
          </p:cNvPr>
          <p:cNvSpPr>
            <a:spLocks noGrp="1"/>
          </p:cNvSpPr>
          <p:nvPr>
            <p:ph type="title"/>
          </p:nvPr>
        </p:nvSpPr>
        <p:spPr/>
        <p:txBody>
          <a:bodyPr/>
          <a:lstStyle/>
          <a:p>
            <a:r>
              <a:rPr lang="en-US"/>
              <a:t>Instagram Stories Table  | All Pages - 7 of 15</a:t>
            </a:r>
          </a:p>
        </p:txBody>
      </p:sp>
      <p:graphicFrame>
        <p:nvGraphicFramePr>
          <p:cNvPr id="5" name="Table Placeholder 4">
            <a:extLst>
              <a:ext uri="{FF2B5EF4-FFF2-40B4-BE49-F238E27FC236}">
                <a16:creationId xmlns:a16="http://schemas.microsoft.com/office/drawing/2014/main" id="{1E1791F6-8717-479A-8111-ECE4E1041CFF}"/>
              </a:ext>
            </a:extLst>
          </p:cNvPr>
          <p:cNvGraphicFramePr>
            <a:graphicFrameLocks noGrp="1"/>
          </p:cNvGraphicFramePr>
          <p:nvPr>
            <p:ph type="tbl" sz="quarter" idx="13"/>
            <p:extLst>
              <p:ext uri="{D42A27DB-BD31-4B8C-83A1-F6EECF244321}">
                <p14:modId xmlns:p14="http://schemas.microsoft.com/office/powerpoint/2010/main" val="420022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2550046"/>
                    </a:ext>
                  </a:extLst>
                </a:gridCol>
                <a:gridCol w="905256">
                  <a:extLst>
                    <a:ext uri="{9D8B030D-6E8A-4147-A177-3AD203B41FA5}">
                      <a16:colId xmlns:a16="http://schemas.microsoft.com/office/drawing/2014/main" val="820489710"/>
                    </a:ext>
                  </a:extLst>
                </a:gridCol>
                <a:gridCol w="905256">
                  <a:extLst>
                    <a:ext uri="{9D8B030D-6E8A-4147-A177-3AD203B41FA5}">
                      <a16:colId xmlns:a16="http://schemas.microsoft.com/office/drawing/2014/main" val="2497910166"/>
                    </a:ext>
                  </a:extLst>
                </a:gridCol>
                <a:gridCol w="905256">
                  <a:extLst>
                    <a:ext uri="{9D8B030D-6E8A-4147-A177-3AD203B41FA5}">
                      <a16:colId xmlns:a16="http://schemas.microsoft.com/office/drawing/2014/main" val="2732554130"/>
                    </a:ext>
                  </a:extLst>
                </a:gridCol>
                <a:gridCol w="905256">
                  <a:extLst>
                    <a:ext uri="{9D8B030D-6E8A-4147-A177-3AD203B41FA5}">
                      <a16:colId xmlns:a16="http://schemas.microsoft.com/office/drawing/2014/main" val="1706443020"/>
                    </a:ext>
                  </a:extLst>
                </a:gridCol>
                <a:gridCol w="905256">
                  <a:extLst>
                    <a:ext uri="{9D8B030D-6E8A-4147-A177-3AD203B41FA5}">
                      <a16:colId xmlns:a16="http://schemas.microsoft.com/office/drawing/2014/main" val="3550626416"/>
                    </a:ext>
                  </a:extLst>
                </a:gridCol>
                <a:gridCol w="905256">
                  <a:extLst>
                    <a:ext uri="{9D8B030D-6E8A-4147-A177-3AD203B41FA5}">
                      <a16:colId xmlns:a16="http://schemas.microsoft.com/office/drawing/2014/main" val="2693548672"/>
                    </a:ext>
                  </a:extLst>
                </a:gridCol>
                <a:gridCol w="905256">
                  <a:extLst>
                    <a:ext uri="{9D8B030D-6E8A-4147-A177-3AD203B41FA5}">
                      <a16:colId xmlns:a16="http://schemas.microsoft.com/office/drawing/2014/main" val="263770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0199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430362617"/>
                  </a:ext>
                </a:extLst>
              </a:tr>
            </a:tbl>
          </a:graphicData>
        </a:graphic>
      </p:graphicFrame>
      <p:sp>
        <p:nvSpPr>
          <p:cNvPr id="4" name="Text Placeholder 3">
            <a:extLst>
              <a:ext uri="{FF2B5EF4-FFF2-40B4-BE49-F238E27FC236}">
                <a16:creationId xmlns:a16="http://schemas.microsoft.com/office/drawing/2014/main" id="{EF8E0782-C236-4219-BB9B-08840F668B5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225854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E92E-133A-4FB1-9777-FCDE0DCCFE5D}"/>
              </a:ext>
            </a:extLst>
          </p:cNvPr>
          <p:cNvSpPr>
            <a:spLocks noGrp="1"/>
          </p:cNvSpPr>
          <p:nvPr>
            <p:ph type="title"/>
          </p:nvPr>
        </p:nvSpPr>
        <p:spPr/>
        <p:txBody>
          <a:bodyPr/>
          <a:lstStyle/>
          <a:p>
            <a:r>
              <a:rPr lang="en-US"/>
              <a:t>Instagram Stories Table  | All Pages - 8 of 15</a:t>
            </a:r>
          </a:p>
        </p:txBody>
      </p:sp>
      <p:graphicFrame>
        <p:nvGraphicFramePr>
          <p:cNvPr id="5" name="Table Placeholder 4">
            <a:extLst>
              <a:ext uri="{FF2B5EF4-FFF2-40B4-BE49-F238E27FC236}">
                <a16:creationId xmlns:a16="http://schemas.microsoft.com/office/drawing/2014/main" id="{5DDEF6F1-DB69-4B74-8485-E82BD170834E}"/>
              </a:ext>
            </a:extLst>
          </p:cNvPr>
          <p:cNvGraphicFramePr>
            <a:graphicFrameLocks noGrp="1"/>
          </p:cNvGraphicFramePr>
          <p:nvPr>
            <p:ph type="tbl" sz="quarter" idx="13"/>
            <p:extLst>
              <p:ext uri="{D42A27DB-BD31-4B8C-83A1-F6EECF244321}">
                <p14:modId xmlns:p14="http://schemas.microsoft.com/office/powerpoint/2010/main" val="55736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4358603"/>
                    </a:ext>
                  </a:extLst>
                </a:gridCol>
                <a:gridCol w="905256">
                  <a:extLst>
                    <a:ext uri="{9D8B030D-6E8A-4147-A177-3AD203B41FA5}">
                      <a16:colId xmlns:a16="http://schemas.microsoft.com/office/drawing/2014/main" val="1827257841"/>
                    </a:ext>
                  </a:extLst>
                </a:gridCol>
                <a:gridCol w="905256">
                  <a:extLst>
                    <a:ext uri="{9D8B030D-6E8A-4147-A177-3AD203B41FA5}">
                      <a16:colId xmlns:a16="http://schemas.microsoft.com/office/drawing/2014/main" val="356320108"/>
                    </a:ext>
                  </a:extLst>
                </a:gridCol>
                <a:gridCol w="905256">
                  <a:extLst>
                    <a:ext uri="{9D8B030D-6E8A-4147-A177-3AD203B41FA5}">
                      <a16:colId xmlns:a16="http://schemas.microsoft.com/office/drawing/2014/main" val="1045380682"/>
                    </a:ext>
                  </a:extLst>
                </a:gridCol>
                <a:gridCol w="905256">
                  <a:extLst>
                    <a:ext uri="{9D8B030D-6E8A-4147-A177-3AD203B41FA5}">
                      <a16:colId xmlns:a16="http://schemas.microsoft.com/office/drawing/2014/main" val="261749977"/>
                    </a:ext>
                  </a:extLst>
                </a:gridCol>
                <a:gridCol w="905256">
                  <a:extLst>
                    <a:ext uri="{9D8B030D-6E8A-4147-A177-3AD203B41FA5}">
                      <a16:colId xmlns:a16="http://schemas.microsoft.com/office/drawing/2014/main" val="3746245026"/>
                    </a:ext>
                  </a:extLst>
                </a:gridCol>
                <a:gridCol w="905256">
                  <a:extLst>
                    <a:ext uri="{9D8B030D-6E8A-4147-A177-3AD203B41FA5}">
                      <a16:colId xmlns:a16="http://schemas.microsoft.com/office/drawing/2014/main" val="1809865708"/>
                    </a:ext>
                  </a:extLst>
                </a:gridCol>
                <a:gridCol w="905256">
                  <a:extLst>
                    <a:ext uri="{9D8B030D-6E8A-4147-A177-3AD203B41FA5}">
                      <a16:colId xmlns:a16="http://schemas.microsoft.com/office/drawing/2014/main" val="3859389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4951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https://scontent-iad3-1.cdninstagram.com/v/t51.29350-15/119572067_325156222052111_1709551640520798193_n.jpg?_nc_cat=105&amp;_nc_sid=8ae9d6&amp;_nc_ohc=SLTw2q_JF4MAX9tc_qN&amp;_nc_ht=scontent-iad3-1.cdninstagram.com&amp;oh=f80cf24e7a2df1199062a9ee36139fa7&amp;oe=5F89EBDA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3396128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https://scontent-iad3-1.cdninstagram.com/v/t51.29350-15/119427229_3376135632434242_4339028517856189512_n.jpg?_nc_cat=105&amp;_nc_sid=8ae9d6&amp;_nc_ohc=09V9CcvwCiIAX8WZxyH&amp;_nc_ht=scontent-iad3-1.cdninstagram.com&amp;oh=b441505788727de05c8b92c2d5381125&amp;oe=5F86191D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46191742"/>
                  </a:ext>
                </a:extLst>
              </a:tr>
            </a:tbl>
          </a:graphicData>
        </a:graphic>
      </p:graphicFrame>
      <p:sp>
        <p:nvSpPr>
          <p:cNvPr id="4" name="Text Placeholder 3">
            <a:extLst>
              <a:ext uri="{FF2B5EF4-FFF2-40B4-BE49-F238E27FC236}">
                <a16:creationId xmlns:a16="http://schemas.microsoft.com/office/drawing/2014/main" id="{8152C61B-971A-4078-A349-4CFBDC1D071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370137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CF81C-336C-48C7-A8A8-A9B037FF16BD}"/>
              </a:ext>
            </a:extLst>
          </p:cNvPr>
          <p:cNvSpPr>
            <a:spLocks noGrp="1"/>
          </p:cNvSpPr>
          <p:nvPr>
            <p:ph type="title"/>
          </p:nvPr>
        </p:nvSpPr>
        <p:spPr/>
        <p:txBody>
          <a:bodyPr/>
          <a:lstStyle/>
          <a:p>
            <a:r>
              <a:rPr lang="en-US"/>
              <a:t>Instagram Stories Table  | All Pages - 9 of 15</a:t>
            </a:r>
          </a:p>
        </p:txBody>
      </p:sp>
      <p:graphicFrame>
        <p:nvGraphicFramePr>
          <p:cNvPr id="5" name="Table Placeholder 4">
            <a:extLst>
              <a:ext uri="{FF2B5EF4-FFF2-40B4-BE49-F238E27FC236}">
                <a16:creationId xmlns:a16="http://schemas.microsoft.com/office/drawing/2014/main" id="{0FF89844-DA7A-4AC9-A391-780F51A28233}"/>
              </a:ext>
            </a:extLst>
          </p:cNvPr>
          <p:cNvGraphicFramePr>
            <a:graphicFrameLocks noGrp="1"/>
          </p:cNvGraphicFramePr>
          <p:nvPr>
            <p:ph type="tbl" sz="quarter" idx="13"/>
            <p:extLst>
              <p:ext uri="{D42A27DB-BD31-4B8C-83A1-F6EECF244321}">
                <p14:modId xmlns:p14="http://schemas.microsoft.com/office/powerpoint/2010/main" val="165417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8811280"/>
                    </a:ext>
                  </a:extLst>
                </a:gridCol>
                <a:gridCol w="905256">
                  <a:extLst>
                    <a:ext uri="{9D8B030D-6E8A-4147-A177-3AD203B41FA5}">
                      <a16:colId xmlns:a16="http://schemas.microsoft.com/office/drawing/2014/main" val="131592927"/>
                    </a:ext>
                  </a:extLst>
                </a:gridCol>
                <a:gridCol w="905256">
                  <a:extLst>
                    <a:ext uri="{9D8B030D-6E8A-4147-A177-3AD203B41FA5}">
                      <a16:colId xmlns:a16="http://schemas.microsoft.com/office/drawing/2014/main" val="3621256747"/>
                    </a:ext>
                  </a:extLst>
                </a:gridCol>
                <a:gridCol w="905256">
                  <a:extLst>
                    <a:ext uri="{9D8B030D-6E8A-4147-A177-3AD203B41FA5}">
                      <a16:colId xmlns:a16="http://schemas.microsoft.com/office/drawing/2014/main" val="1702235200"/>
                    </a:ext>
                  </a:extLst>
                </a:gridCol>
                <a:gridCol w="905256">
                  <a:extLst>
                    <a:ext uri="{9D8B030D-6E8A-4147-A177-3AD203B41FA5}">
                      <a16:colId xmlns:a16="http://schemas.microsoft.com/office/drawing/2014/main" val="1462489139"/>
                    </a:ext>
                  </a:extLst>
                </a:gridCol>
                <a:gridCol w="905256">
                  <a:extLst>
                    <a:ext uri="{9D8B030D-6E8A-4147-A177-3AD203B41FA5}">
                      <a16:colId xmlns:a16="http://schemas.microsoft.com/office/drawing/2014/main" val="228347438"/>
                    </a:ext>
                  </a:extLst>
                </a:gridCol>
                <a:gridCol w="905256">
                  <a:extLst>
                    <a:ext uri="{9D8B030D-6E8A-4147-A177-3AD203B41FA5}">
                      <a16:colId xmlns:a16="http://schemas.microsoft.com/office/drawing/2014/main" val="308817713"/>
                    </a:ext>
                  </a:extLst>
                </a:gridCol>
                <a:gridCol w="905256">
                  <a:extLst>
                    <a:ext uri="{9D8B030D-6E8A-4147-A177-3AD203B41FA5}">
                      <a16:colId xmlns:a16="http://schemas.microsoft.com/office/drawing/2014/main" val="2689014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0298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https://scontent-iad3-1.cdninstagram.com/v/t51.29350-15/118635394_174930837475866_3938485975105648034_n.jpg?_nc_cat=100&amp;_nc_sid=8ae9d6&amp;_nc_ohc=-Ba0T4mExgYAX9wWuBZ&amp;_nc_ht=scontent-iad3-1.cdninstagram.com&amp;oh=1076b19a1e50f1ebf701420a76aaa29d&amp;oe=5F77C3D8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34692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https://scontent-iad3-1.cdninstagram.com/v/t51.29350-15/119242828_645622739690291_8028890034864737982_n.jpg?_nc_cat=103&amp;_nc_sid=8ae9d6&amp;_nc_ohc=PeLhdp58cKYAX_MbUlL&amp;_nc_ht=scontent-iad3-1.cdninstagram.com&amp;oh=21da24a995c9590c52906d150604c075&amp;oe=5F87A927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601006014"/>
                  </a:ext>
                </a:extLst>
              </a:tr>
            </a:tbl>
          </a:graphicData>
        </a:graphic>
      </p:graphicFrame>
      <p:sp>
        <p:nvSpPr>
          <p:cNvPr id="4" name="Text Placeholder 3">
            <a:extLst>
              <a:ext uri="{FF2B5EF4-FFF2-40B4-BE49-F238E27FC236}">
                <a16:creationId xmlns:a16="http://schemas.microsoft.com/office/drawing/2014/main" id="{EF9A4BF6-98B1-480E-BFC9-70A3341E6E5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28946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EB71F-0241-4B83-A712-2A92B3C56741}"/>
              </a:ext>
            </a:extLst>
          </p:cNvPr>
          <p:cNvSpPr>
            <a:spLocks noGrp="1"/>
          </p:cNvSpPr>
          <p:nvPr>
            <p:ph type="title"/>
          </p:nvPr>
        </p:nvSpPr>
        <p:spPr/>
        <p:txBody>
          <a:bodyPr/>
          <a:lstStyle/>
          <a:p>
            <a:r>
              <a:rPr lang="en-US"/>
              <a:t>Instagram Stories Table  | All Pages - 10 of 15</a:t>
            </a:r>
          </a:p>
        </p:txBody>
      </p:sp>
      <p:graphicFrame>
        <p:nvGraphicFramePr>
          <p:cNvPr id="5" name="Table Placeholder 4">
            <a:extLst>
              <a:ext uri="{FF2B5EF4-FFF2-40B4-BE49-F238E27FC236}">
                <a16:creationId xmlns:a16="http://schemas.microsoft.com/office/drawing/2014/main" id="{9455CA27-046B-43D0-A67A-4DCB49A3DA11}"/>
              </a:ext>
            </a:extLst>
          </p:cNvPr>
          <p:cNvGraphicFramePr>
            <a:graphicFrameLocks noGrp="1"/>
          </p:cNvGraphicFramePr>
          <p:nvPr>
            <p:ph type="tbl" sz="quarter" idx="13"/>
            <p:extLst>
              <p:ext uri="{D42A27DB-BD31-4B8C-83A1-F6EECF244321}">
                <p14:modId xmlns:p14="http://schemas.microsoft.com/office/powerpoint/2010/main" val="52669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5274473"/>
                    </a:ext>
                  </a:extLst>
                </a:gridCol>
                <a:gridCol w="905256">
                  <a:extLst>
                    <a:ext uri="{9D8B030D-6E8A-4147-A177-3AD203B41FA5}">
                      <a16:colId xmlns:a16="http://schemas.microsoft.com/office/drawing/2014/main" val="1191694556"/>
                    </a:ext>
                  </a:extLst>
                </a:gridCol>
                <a:gridCol w="905256">
                  <a:extLst>
                    <a:ext uri="{9D8B030D-6E8A-4147-A177-3AD203B41FA5}">
                      <a16:colId xmlns:a16="http://schemas.microsoft.com/office/drawing/2014/main" val="1491789782"/>
                    </a:ext>
                  </a:extLst>
                </a:gridCol>
                <a:gridCol w="905256">
                  <a:extLst>
                    <a:ext uri="{9D8B030D-6E8A-4147-A177-3AD203B41FA5}">
                      <a16:colId xmlns:a16="http://schemas.microsoft.com/office/drawing/2014/main" val="316467458"/>
                    </a:ext>
                  </a:extLst>
                </a:gridCol>
                <a:gridCol w="905256">
                  <a:extLst>
                    <a:ext uri="{9D8B030D-6E8A-4147-A177-3AD203B41FA5}">
                      <a16:colId xmlns:a16="http://schemas.microsoft.com/office/drawing/2014/main" val="2668904546"/>
                    </a:ext>
                  </a:extLst>
                </a:gridCol>
                <a:gridCol w="905256">
                  <a:extLst>
                    <a:ext uri="{9D8B030D-6E8A-4147-A177-3AD203B41FA5}">
                      <a16:colId xmlns:a16="http://schemas.microsoft.com/office/drawing/2014/main" val="4113565887"/>
                    </a:ext>
                  </a:extLst>
                </a:gridCol>
                <a:gridCol w="905256">
                  <a:extLst>
                    <a:ext uri="{9D8B030D-6E8A-4147-A177-3AD203B41FA5}">
                      <a16:colId xmlns:a16="http://schemas.microsoft.com/office/drawing/2014/main" val="1041588396"/>
                    </a:ext>
                  </a:extLst>
                </a:gridCol>
                <a:gridCol w="905256">
                  <a:extLst>
                    <a:ext uri="{9D8B030D-6E8A-4147-A177-3AD203B41FA5}">
                      <a16:colId xmlns:a16="http://schemas.microsoft.com/office/drawing/2014/main" val="257156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8675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118946308_2429623717331617_355937411316472251_n.jpg?_nc_cat=101&amp;_nc_sid=8ae9d6&amp;_nc_ohc=E3Thuxfkd1wAX_vWEbL&amp;_nc_oc=AQkUDYBE6MU-rfjyWomSaPimX1k5R1Achsqf7q9mambT96hohGvijuyDQmkVh45E74M&amp;_nc_ht=scontent-iad3-1.cdninstagram.com&amp;oh=71dc1cda0bf02805d5c7d888f23a5681&amp;oe=5F7FB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700024643"/>
                  </a:ext>
                </a:extLst>
              </a:tr>
            </a:tbl>
          </a:graphicData>
        </a:graphic>
      </p:graphicFrame>
      <p:sp>
        <p:nvSpPr>
          <p:cNvPr id="4" name="Text Placeholder 3">
            <a:extLst>
              <a:ext uri="{FF2B5EF4-FFF2-40B4-BE49-F238E27FC236}">
                <a16:creationId xmlns:a16="http://schemas.microsoft.com/office/drawing/2014/main" id="{FE1A723C-8A1C-47DB-AAF4-C4125A6BF26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214630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9DB75-AACA-4646-BF0B-D5A427544EC0}"/>
              </a:ext>
            </a:extLst>
          </p:cNvPr>
          <p:cNvSpPr>
            <a:spLocks noGrp="1"/>
          </p:cNvSpPr>
          <p:nvPr>
            <p:ph type="title"/>
          </p:nvPr>
        </p:nvSpPr>
        <p:spPr/>
        <p:txBody>
          <a:bodyPr/>
          <a:lstStyle/>
          <a:p>
            <a:r>
              <a:rPr lang="en-US"/>
              <a:t>Instagram Stories Table  | All Pages - 11 of 15</a:t>
            </a:r>
          </a:p>
        </p:txBody>
      </p:sp>
      <p:graphicFrame>
        <p:nvGraphicFramePr>
          <p:cNvPr id="5" name="Table Placeholder 4">
            <a:extLst>
              <a:ext uri="{FF2B5EF4-FFF2-40B4-BE49-F238E27FC236}">
                <a16:creationId xmlns:a16="http://schemas.microsoft.com/office/drawing/2014/main" id="{6B86DC20-64AB-408F-BA22-1E11D1BC0499}"/>
              </a:ext>
            </a:extLst>
          </p:cNvPr>
          <p:cNvGraphicFramePr>
            <a:graphicFrameLocks noGrp="1"/>
          </p:cNvGraphicFramePr>
          <p:nvPr>
            <p:ph type="tbl" sz="quarter" idx="13"/>
            <p:extLst>
              <p:ext uri="{D42A27DB-BD31-4B8C-83A1-F6EECF244321}">
                <p14:modId xmlns:p14="http://schemas.microsoft.com/office/powerpoint/2010/main" val="265839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45467467"/>
                    </a:ext>
                  </a:extLst>
                </a:gridCol>
                <a:gridCol w="905256">
                  <a:extLst>
                    <a:ext uri="{9D8B030D-6E8A-4147-A177-3AD203B41FA5}">
                      <a16:colId xmlns:a16="http://schemas.microsoft.com/office/drawing/2014/main" val="3799817411"/>
                    </a:ext>
                  </a:extLst>
                </a:gridCol>
                <a:gridCol w="905256">
                  <a:extLst>
                    <a:ext uri="{9D8B030D-6E8A-4147-A177-3AD203B41FA5}">
                      <a16:colId xmlns:a16="http://schemas.microsoft.com/office/drawing/2014/main" val="3856839277"/>
                    </a:ext>
                  </a:extLst>
                </a:gridCol>
                <a:gridCol w="905256">
                  <a:extLst>
                    <a:ext uri="{9D8B030D-6E8A-4147-A177-3AD203B41FA5}">
                      <a16:colId xmlns:a16="http://schemas.microsoft.com/office/drawing/2014/main" val="304627213"/>
                    </a:ext>
                  </a:extLst>
                </a:gridCol>
                <a:gridCol w="905256">
                  <a:extLst>
                    <a:ext uri="{9D8B030D-6E8A-4147-A177-3AD203B41FA5}">
                      <a16:colId xmlns:a16="http://schemas.microsoft.com/office/drawing/2014/main" val="1219289733"/>
                    </a:ext>
                  </a:extLst>
                </a:gridCol>
                <a:gridCol w="905256">
                  <a:extLst>
                    <a:ext uri="{9D8B030D-6E8A-4147-A177-3AD203B41FA5}">
                      <a16:colId xmlns:a16="http://schemas.microsoft.com/office/drawing/2014/main" val="2085578311"/>
                    </a:ext>
                  </a:extLst>
                </a:gridCol>
                <a:gridCol w="905256">
                  <a:extLst>
                    <a:ext uri="{9D8B030D-6E8A-4147-A177-3AD203B41FA5}">
                      <a16:colId xmlns:a16="http://schemas.microsoft.com/office/drawing/2014/main" val="3731253646"/>
                    </a:ext>
                  </a:extLst>
                </a:gridCol>
                <a:gridCol w="905256">
                  <a:extLst>
                    <a:ext uri="{9D8B030D-6E8A-4147-A177-3AD203B41FA5}">
                      <a16:colId xmlns:a16="http://schemas.microsoft.com/office/drawing/2014/main" val="192877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6248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https://scontent-iad3-1.cdninstagram.com/v/t51.29350-15/118794385_177512803885648_328090122247326189_n.jpg?_nc_cat=107&amp;_nc_sid=8ae9d6&amp;_nc_ohc=VoreH1-JIRoAX8mBNMC&amp;_nc_ht=scontent-iad3-1.cdninstagram.com&amp;oh=03884aad2d47220bb8b5b6a2b5e326f7&amp;oe=5F7D044F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813388270"/>
                  </a:ext>
                </a:extLst>
              </a:tr>
            </a:tbl>
          </a:graphicData>
        </a:graphic>
      </p:graphicFrame>
      <p:sp>
        <p:nvSpPr>
          <p:cNvPr id="4" name="Text Placeholder 3">
            <a:extLst>
              <a:ext uri="{FF2B5EF4-FFF2-40B4-BE49-F238E27FC236}">
                <a16:creationId xmlns:a16="http://schemas.microsoft.com/office/drawing/2014/main" id="{0FE17499-2140-4B34-82FA-FE1067B2A22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385570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993A-4123-4D7A-8819-3F4945C85D70}"/>
              </a:ext>
            </a:extLst>
          </p:cNvPr>
          <p:cNvSpPr>
            <a:spLocks noGrp="1"/>
          </p:cNvSpPr>
          <p:nvPr>
            <p:ph type="title"/>
          </p:nvPr>
        </p:nvSpPr>
        <p:spPr/>
        <p:txBody>
          <a:bodyPr/>
          <a:lstStyle/>
          <a:p>
            <a:r>
              <a:rPr lang="en-US"/>
              <a:t>Instagram Stories Table  | All Pages - 12 of 15</a:t>
            </a:r>
          </a:p>
        </p:txBody>
      </p:sp>
      <p:graphicFrame>
        <p:nvGraphicFramePr>
          <p:cNvPr id="5" name="Table Placeholder 4">
            <a:extLst>
              <a:ext uri="{FF2B5EF4-FFF2-40B4-BE49-F238E27FC236}">
                <a16:creationId xmlns:a16="http://schemas.microsoft.com/office/drawing/2014/main" id="{DCF4AD32-FD3C-4B26-AD89-825795DA889D}"/>
              </a:ext>
            </a:extLst>
          </p:cNvPr>
          <p:cNvGraphicFramePr>
            <a:graphicFrameLocks noGrp="1"/>
          </p:cNvGraphicFramePr>
          <p:nvPr>
            <p:ph type="tbl" sz="quarter" idx="13"/>
            <p:extLst>
              <p:ext uri="{D42A27DB-BD31-4B8C-83A1-F6EECF244321}">
                <p14:modId xmlns:p14="http://schemas.microsoft.com/office/powerpoint/2010/main" val="31655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8006446"/>
                    </a:ext>
                  </a:extLst>
                </a:gridCol>
                <a:gridCol w="905256">
                  <a:extLst>
                    <a:ext uri="{9D8B030D-6E8A-4147-A177-3AD203B41FA5}">
                      <a16:colId xmlns:a16="http://schemas.microsoft.com/office/drawing/2014/main" val="674188203"/>
                    </a:ext>
                  </a:extLst>
                </a:gridCol>
                <a:gridCol w="905256">
                  <a:extLst>
                    <a:ext uri="{9D8B030D-6E8A-4147-A177-3AD203B41FA5}">
                      <a16:colId xmlns:a16="http://schemas.microsoft.com/office/drawing/2014/main" val="2628317012"/>
                    </a:ext>
                  </a:extLst>
                </a:gridCol>
                <a:gridCol w="905256">
                  <a:extLst>
                    <a:ext uri="{9D8B030D-6E8A-4147-A177-3AD203B41FA5}">
                      <a16:colId xmlns:a16="http://schemas.microsoft.com/office/drawing/2014/main" val="1759158463"/>
                    </a:ext>
                  </a:extLst>
                </a:gridCol>
                <a:gridCol w="905256">
                  <a:extLst>
                    <a:ext uri="{9D8B030D-6E8A-4147-A177-3AD203B41FA5}">
                      <a16:colId xmlns:a16="http://schemas.microsoft.com/office/drawing/2014/main" val="3662176862"/>
                    </a:ext>
                  </a:extLst>
                </a:gridCol>
                <a:gridCol w="905256">
                  <a:extLst>
                    <a:ext uri="{9D8B030D-6E8A-4147-A177-3AD203B41FA5}">
                      <a16:colId xmlns:a16="http://schemas.microsoft.com/office/drawing/2014/main" val="2490200093"/>
                    </a:ext>
                  </a:extLst>
                </a:gridCol>
                <a:gridCol w="905256">
                  <a:extLst>
                    <a:ext uri="{9D8B030D-6E8A-4147-A177-3AD203B41FA5}">
                      <a16:colId xmlns:a16="http://schemas.microsoft.com/office/drawing/2014/main" val="1251051319"/>
                    </a:ext>
                  </a:extLst>
                </a:gridCol>
                <a:gridCol w="905256">
                  <a:extLst>
                    <a:ext uri="{9D8B030D-6E8A-4147-A177-3AD203B41FA5}">
                      <a16:colId xmlns:a16="http://schemas.microsoft.com/office/drawing/2014/main" val="3093274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1679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119089695_378407963163352_7751430251813835881_n.jpg?_nc_cat=109&amp;_nc_sid=8ae9d6&amp;_nc_ohc=aJ2dgIaHeWMAX-WwKXh&amp;_nc_oc=AQna5_SwWDIFP8LPLutED8J5eR3EVY4HHfHewWWjNqvAy3Aq7AIPe6dWXgpbIAxM2h0&amp;_nc_ht=scontent-iad3-1.cdninstagram.com&amp;oh=3d12149c6e57568002b43bb2ae16cc1e&amp;oe=5F81D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574328039"/>
                  </a:ext>
                </a:extLst>
              </a:tr>
            </a:tbl>
          </a:graphicData>
        </a:graphic>
      </p:graphicFrame>
      <p:sp>
        <p:nvSpPr>
          <p:cNvPr id="4" name="Text Placeholder 3">
            <a:extLst>
              <a:ext uri="{FF2B5EF4-FFF2-40B4-BE49-F238E27FC236}">
                <a16:creationId xmlns:a16="http://schemas.microsoft.com/office/drawing/2014/main" id="{92C841BB-13FE-4415-A941-1EA801D3B6A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744042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4401-43FA-43EC-AD6D-3C1088EB77A6}"/>
              </a:ext>
            </a:extLst>
          </p:cNvPr>
          <p:cNvSpPr>
            <a:spLocks noGrp="1"/>
          </p:cNvSpPr>
          <p:nvPr>
            <p:ph type="title"/>
          </p:nvPr>
        </p:nvSpPr>
        <p:spPr/>
        <p:txBody>
          <a:bodyPr/>
          <a:lstStyle/>
          <a:p>
            <a:r>
              <a:rPr lang="en-US"/>
              <a:t>Instagram Stories Table  | All Pages - 13 of 15</a:t>
            </a:r>
          </a:p>
        </p:txBody>
      </p:sp>
      <p:graphicFrame>
        <p:nvGraphicFramePr>
          <p:cNvPr id="5" name="Table Placeholder 4">
            <a:extLst>
              <a:ext uri="{FF2B5EF4-FFF2-40B4-BE49-F238E27FC236}">
                <a16:creationId xmlns:a16="http://schemas.microsoft.com/office/drawing/2014/main" id="{DA7FE746-D0A1-4303-BA25-40F8352B8359}"/>
              </a:ext>
            </a:extLst>
          </p:cNvPr>
          <p:cNvGraphicFramePr>
            <a:graphicFrameLocks noGrp="1"/>
          </p:cNvGraphicFramePr>
          <p:nvPr>
            <p:ph type="tbl" sz="quarter" idx="13"/>
            <p:extLst>
              <p:ext uri="{D42A27DB-BD31-4B8C-83A1-F6EECF244321}">
                <p14:modId xmlns:p14="http://schemas.microsoft.com/office/powerpoint/2010/main" val="140734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4375119"/>
                    </a:ext>
                  </a:extLst>
                </a:gridCol>
                <a:gridCol w="905256">
                  <a:extLst>
                    <a:ext uri="{9D8B030D-6E8A-4147-A177-3AD203B41FA5}">
                      <a16:colId xmlns:a16="http://schemas.microsoft.com/office/drawing/2014/main" val="902535852"/>
                    </a:ext>
                  </a:extLst>
                </a:gridCol>
                <a:gridCol w="905256">
                  <a:extLst>
                    <a:ext uri="{9D8B030D-6E8A-4147-A177-3AD203B41FA5}">
                      <a16:colId xmlns:a16="http://schemas.microsoft.com/office/drawing/2014/main" val="3550185061"/>
                    </a:ext>
                  </a:extLst>
                </a:gridCol>
                <a:gridCol w="905256">
                  <a:extLst>
                    <a:ext uri="{9D8B030D-6E8A-4147-A177-3AD203B41FA5}">
                      <a16:colId xmlns:a16="http://schemas.microsoft.com/office/drawing/2014/main" val="3769337084"/>
                    </a:ext>
                  </a:extLst>
                </a:gridCol>
                <a:gridCol w="905256">
                  <a:extLst>
                    <a:ext uri="{9D8B030D-6E8A-4147-A177-3AD203B41FA5}">
                      <a16:colId xmlns:a16="http://schemas.microsoft.com/office/drawing/2014/main" val="2027715481"/>
                    </a:ext>
                  </a:extLst>
                </a:gridCol>
                <a:gridCol w="905256">
                  <a:extLst>
                    <a:ext uri="{9D8B030D-6E8A-4147-A177-3AD203B41FA5}">
                      <a16:colId xmlns:a16="http://schemas.microsoft.com/office/drawing/2014/main" val="437173898"/>
                    </a:ext>
                  </a:extLst>
                </a:gridCol>
                <a:gridCol w="905256">
                  <a:extLst>
                    <a:ext uri="{9D8B030D-6E8A-4147-A177-3AD203B41FA5}">
                      <a16:colId xmlns:a16="http://schemas.microsoft.com/office/drawing/2014/main" val="2487076132"/>
                    </a:ext>
                  </a:extLst>
                </a:gridCol>
                <a:gridCol w="905256">
                  <a:extLst>
                    <a:ext uri="{9D8B030D-6E8A-4147-A177-3AD203B41FA5}">
                      <a16:colId xmlns:a16="http://schemas.microsoft.com/office/drawing/2014/main" val="250185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0203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https://scontent-iad3-1.cdninstagram.com/v/t51.29350-15/118843899_138112704658642_4166181260095089283_n.jpg?_nc_cat=110&amp;_nc_sid=8ae9d6&amp;_nc_ohc=Jj53_5thLqwAX-0x3rv&amp;_nc_ht=scontent-iad3-1.cdninstagram.com&amp;oh=12e54e9d14b70380b74170effbdb9add&amp;oe=5F7C3B4B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89335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https://scontent-dfw5-2.cdninstagram.com/v/t51.29350-15/118694196_354142228928612_5334864750836107978_n.jpg?_nc_cat=107&amp;_nc_sid=8ae9d6&amp;_nc_ohc=PzajpvCCDO4AX_rmQ8W&amp;_nc_ht=scontent-dfw5-2.cdninstagram.com&amp;oh=8b06cbb30bd4429a34aefd5a80e55ce8&amp;oe=5F76F8D1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3831597022"/>
                  </a:ext>
                </a:extLst>
              </a:tr>
            </a:tbl>
          </a:graphicData>
        </a:graphic>
      </p:graphicFrame>
      <p:sp>
        <p:nvSpPr>
          <p:cNvPr id="4" name="Text Placeholder 3">
            <a:extLst>
              <a:ext uri="{FF2B5EF4-FFF2-40B4-BE49-F238E27FC236}">
                <a16:creationId xmlns:a16="http://schemas.microsoft.com/office/drawing/2014/main" id="{CDB5E626-7E63-4A59-BF9E-513D37FF222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28009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C6F0-C10D-4E0C-8071-2D4BB5EE0E1B}"/>
              </a:ext>
            </a:extLst>
          </p:cNvPr>
          <p:cNvSpPr>
            <a:spLocks noGrp="1"/>
          </p:cNvSpPr>
          <p:nvPr>
            <p:ph type="title"/>
          </p:nvPr>
        </p:nvSpPr>
        <p:spPr/>
        <p:txBody>
          <a:bodyPr/>
          <a:lstStyle/>
          <a:p>
            <a:r>
              <a:rPr lang="en-US"/>
              <a:t>Instagram Stories Table  | All Pages - 14 of 15</a:t>
            </a:r>
          </a:p>
        </p:txBody>
      </p:sp>
      <p:graphicFrame>
        <p:nvGraphicFramePr>
          <p:cNvPr id="5" name="Table Placeholder 4">
            <a:extLst>
              <a:ext uri="{FF2B5EF4-FFF2-40B4-BE49-F238E27FC236}">
                <a16:creationId xmlns:a16="http://schemas.microsoft.com/office/drawing/2014/main" id="{7A072C53-7D35-46EB-86B3-1A6BA79DE14E}"/>
              </a:ext>
            </a:extLst>
          </p:cNvPr>
          <p:cNvGraphicFramePr>
            <a:graphicFrameLocks noGrp="1"/>
          </p:cNvGraphicFramePr>
          <p:nvPr>
            <p:ph type="tbl" sz="quarter" idx="13"/>
            <p:extLst>
              <p:ext uri="{D42A27DB-BD31-4B8C-83A1-F6EECF244321}">
                <p14:modId xmlns:p14="http://schemas.microsoft.com/office/powerpoint/2010/main" val="324835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1673420"/>
                    </a:ext>
                  </a:extLst>
                </a:gridCol>
                <a:gridCol w="905256">
                  <a:extLst>
                    <a:ext uri="{9D8B030D-6E8A-4147-A177-3AD203B41FA5}">
                      <a16:colId xmlns:a16="http://schemas.microsoft.com/office/drawing/2014/main" val="2201589066"/>
                    </a:ext>
                  </a:extLst>
                </a:gridCol>
                <a:gridCol w="905256">
                  <a:extLst>
                    <a:ext uri="{9D8B030D-6E8A-4147-A177-3AD203B41FA5}">
                      <a16:colId xmlns:a16="http://schemas.microsoft.com/office/drawing/2014/main" val="2119994099"/>
                    </a:ext>
                  </a:extLst>
                </a:gridCol>
                <a:gridCol w="905256">
                  <a:extLst>
                    <a:ext uri="{9D8B030D-6E8A-4147-A177-3AD203B41FA5}">
                      <a16:colId xmlns:a16="http://schemas.microsoft.com/office/drawing/2014/main" val="1161147872"/>
                    </a:ext>
                  </a:extLst>
                </a:gridCol>
                <a:gridCol w="905256">
                  <a:extLst>
                    <a:ext uri="{9D8B030D-6E8A-4147-A177-3AD203B41FA5}">
                      <a16:colId xmlns:a16="http://schemas.microsoft.com/office/drawing/2014/main" val="377969038"/>
                    </a:ext>
                  </a:extLst>
                </a:gridCol>
                <a:gridCol w="905256">
                  <a:extLst>
                    <a:ext uri="{9D8B030D-6E8A-4147-A177-3AD203B41FA5}">
                      <a16:colId xmlns:a16="http://schemas.microsoft.com/office/drawing/2014/main" val="3256126432"/>
                    </a:ext>
                  </a:extLst>
                </a:gridCol>
                <a:gridCol w="905256">
                  <a:extLst>
                    <a:ext uri="{9D8B030D-6E8A-4147-A177-3AD203B41FA5}">
                      <a16:colId xmlns:a16="http://schemas.microsoft.com/office/drawing/2014/main" val="1459309376"/>
                    </a:ext>
                  </a:extLst>
                </a:gridCol>
                <a:gridCol w="905256">
                  <a:extLst>
                    <a:ext uri="{9D8B030D-6E8A-4147-A177-3AD203B41FA5}">
                      <a16:colId xmlns:a16="http://schemas.microsoft.com/office/drawing/2014/main" val="146647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1924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https://scontent-iad3-1.cdninstagram.com/v/t51.29350-15/118561200_1165563907156453_2998133533605584681_n.jpg?_nc_cat=111&amp;_nc_sid=8ae9d6&amp;_nc_ohc=SZUVszcDTO4AX8Cb-zB&amp;_nc_ht=scontent-iad3-1.cdninstagram.com&amp;oh=db311c46a1387ca934ac4e06a8e4f8ba&amp;oe=5F752661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41705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https://scontent-iad3-1.cdninstagram.com/v/t51.29350-15/118692178_3830389806974365_8998217447273819448_n.jpg?_nc_cat=106&amp;_nc_sid=8ae9d6&amp;_nc_ohc=kTJitGG2wroAX8wxG0l&amp;_nc_ht=scontent-iad3-1.cdninstagram.com&amp;oh=63689c477f0b56ee7b8f6b7bda5b5217&amp;oe=5F7451A9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extLst>
                  <a:ext uri="{0D108BD9-81ED-4DB2-BD59-A6C34878D82A}">
                    <a16:rowId xmlns:a16="http://schemas.microsoft.com/office/drawing/2014/main" val="3172806533"/>
                  </a:ext>
                </a:extLst>
              </a:tr>
            </a:tbl>
          </a:graphicData>
        </a:graphic>
      </p:graphicFrame>
      <p:sp>
        <p:nvSpPr>
          <p:cNvPr id="4" name="Text Placeholder 3">
            <a:extLst>
              <a:ext uri="{FF2B5EF4-FFF2-40B4-BE49-F238E27FC236}">
                <a16:creationId xmlns:a16="http://schemas.microsoft.com/office/drawing/2014/main" id="{63BAE2F7-C912-47AD-A171-80364E56702B}"/>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089724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912E-7FCF-471E-BDAD-8C3D3C4E7E92}"/>
              </a:ext>
            </a:extLst>
          </p:cNvPr>
          <p:cNvSpPr>
            <a:spLocks noGrp="1"/>
          </p:cNvSpPr>
          <p:nvPr>
            <p:ph type="title"/>
          </p:nvPr>
        </p:nvSpPr>
        <p:spPr/>
        <p:txBody>
          <a:bodyPr/>
          <a:lstStyle/>
          <a:p>
            <a:r>
              <a:rPr lang="en-US"/>
              <a:t>Instagram Stories Table  | All Pages - 15 of 15</a:t>
            </a:r>
          </a:p>
        </p:txBody>
      </p:sp>
      <p:graphicFrame>
        <p:nvGraphicFramePr>
          <p:cNvPr id="5" name="Table Placeholder 4">
            <a:extLst>
              <a:ext uri="{FF2B5EF4-FFF2-40B4-BE49-F238E27FC236}">
                <a16:creationId xmlns:a16="http://schemas.microsoft.com/office/drawing/2014/main" id="{C72774A9-B103-44A7-82D9-3505468F31F6}"/>
              </a:ext>
            </a:extLst>
          </p:cNvPr>
          <p:cNvGraphicFramePr>
            <a:graphicFrameLocks noGrp="1"/>
          </p:cNvGraphicFramePr>
          <p:nvPr>
            <p:ph type="tbl" sz="quarter" idx="13"/>
            <p:extLst>
              <p:ext uri="{D42A27DB-BD31-4B8C-83A1-F6EECF244321}">
                <p14:modId xmlns:p14="http://schemas.microsoft.com/office/powerpoint/2010/main" val="70283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4818866"/>
                    </a:ext>
                  </a:extLst>
                </a:gridCol>
                <a:gridCol w="905256">
                  <a:extLst>
                    <a:ext uri="{9D8B030D-6E8A-4147-A177-3AD203B41FA5}">
                      <a16:colId xmlns:a16="http://schemas.microsoft.com/office/drawing/2014/main" val="163887699"/>
                    </a:ext>
                  </a:extLst>
                </a:gridCol>
                <a:gridCol w="905256">
                  <a:extLst>
                    <a:ext uri="{9D8B030D-6E8A-4147-A177-3AD203B41FA5}">
                      <a16:colId xmlns:a16="http://schemas.microsoft.com/office/drawing/2014/main" val="3667154879"/>
                    </a:ext>
                  </a:extLst>
                </a:gridCol>
                <a:gridCol w="905256">
                  <a:extLst>
                    <a:ext uri="{9D8B030D-6E8A-4147-A177-3AD203B41FA5}">
                      <a16:colId xmlns:a16="http://schemas.microsoft.com/office/drawing/2014/main" val="3102670243"/>
                    </a:ext>
                  </a:extLst>
                </a:gridCol>
                <a:gridCol w="905256">
                  <a:extLst>
                    <a:ext uri="{9D8B030D-6E8A-4147-A177-3AD203B41FA5}">
                      <a16:colId xmlns:a16="http://schemas.microsoft.com/office/drawing/2014/main" val="1435330423"/>
                    </a:ext>
                  </a:extLst>
                </a:gridCol>
                <a:gridCol w="905256">
                  <a:extLst>
                    <a:ext uri="{9D8B030D-6E8A-4147-A177-3AD203B41FA5}">
                      <a16:colId xmlns:a16="http://schemas.microsoft.com/office/drawing/2014/main" val="3741063481"/>
                    </a:ext>
                  </a:extLst>
                </a:gridCol>
                <a:gridCol w="905256">
                  <a:extLst>
                    <a:ext uri="{9D8B030D-6E8A-4147-A177-3AD203B41FA5}">
                      <a16:colId xmlns:a16="http://schemas.microsoft.com/office/drawing/2014/main" val="3297490314"/>
                    </a:ext>
                  </a:extLst>
                </a:gridCol>
                <a:gridCol w="905256">
                  <a:extLst>
                    <a:ext uri="{9D8B030D-6E8A-4147-A177-3AD203B41FA5}">
                      <a16:colId xmlns:a16="http://schemas.microsoft.com/office/drawing/2014/main" val="80877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6290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https://scontent-iad3-1.cdninstagram.com/v/t51.29350-15/118560913_197886161753471_5720936080854194959_n.jpg?_nc_cat=104&amp;_nc_sid=8ae9d6&amp;_nc_ohc=9uButwVKfZkAX9pIoLF&amp;_nc_ht=scontent-iad3-1.cdninstagram.com&amp;oh=6f75ac5547ff4f6a232d78b4b0d8a2c0&amp;oe=5F7822E8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670695748"/>
                  </a:ext>
                </a:extLst>
              </a:tr>
            </a:tbl>
          </a:graphicData>
        </a:graphic>
      </p:graphicFrame>
      <p:sp>
        <p:nvSpPr>
          <p:cNvPr id="4" name="Text Placeholder 3">
            <a:extLst>
              <a:ext uri="{FF2B5EF4-FFF2-40B4-BE49-F238E27FC236}">
                <a16:creationId xmlns:a16="http://schemas.microsoft.com/office/drawing/2014/main" id="{EAECA86A-0D63-449E-97A4-4EB1733ABC95}"/>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185862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79961-2617-40CA-9C51-29DB6E6E8A86}"/>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5FFCF978-DA39-4F93-855F-9C5EE3E324DD}"/>
              </a:ext>
            </a:extLst>
          </p:cNvPr>
          <p:cNvGraphicFramePr>
            <a:graphicFrameLocks noGrp="1"/>
          </p:cNvGraphicFramePr>
          <p:nvPr>
            <p:ph type="tbl" sz="quarter" idx="13"/>
            <p:extLst>
              <p:ext uri="{D42A27DB-BD31-4B8C-83A1-F6EECF244321}">
                <p14:modId xmlns:p14="http://schemas.microsoft.com/office/powerpoint/2010/main" val="142503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46088181"/>
                    </a:ext>
                  </a:extLst>
                </a:gridCol>
                <a:gridCol w="1481327">
                  <a:extLst>
                    <a:ext uri="{9D8B030D-6E8A-4147-A177-3AD203B41FA5}">
                      <a16:colId xmlns:a16="http://schemas.microsoft.com/office/drawing/2014/main" val="4170483799"/>
                    </a:ext>
                  </a:extLst>
                </a:gridCol>
                <a:gridCol w="658368">
                  <a:extLst>
                    <a:ext uri="{9D8B030D-6E8A-4147-A177-3AD203B41FA5}">
                      <a16:colId xmlns:a16="http://schemas.microsoft.com/office/drawing/2014/main" val="2626440318"/>
                    </a:ext>
                  </a:extLst>
                </a:gridCol>
                <a:gridCol w="658368">
                  <a:extLst>
                    <a:ext uri="{9D8B030D-6E8A-4147-A177-3AD203B41FA5}">
                      <a16:colId xmlns:a16="http://schemas.microsoft.com/office/drawing/2014/main" val="1369334969"/>
                    </a:ext>
                  </a:extLst>
                </a:gridCol>
                <a:gridCol w="658368">
                  <a:extLst>
                    <a:ext uri="{9D8B030D-6E8A-4147-A177-3AD203B41FA5}">
                      <a16:colId xmlns:a16="http://schemas.microsoft.com/office/drawing/2014/main" val="3783559663"/>
                    </a:ext>
                  </a:extLst>
                </a:gridCol>
                <a:gridCol w="658368">
                  <a:extLst>
                    <a:ext uri="{9D8B030D-6E8A-4147-A177-3AD203B41FA5}">
                      <a16:colId xmlns:a16="http://schemas.microsoft.com/office/drawing/2014/main" val="2633988266"/>
                    </a:ext>
                  </a:extLst>
                </a:gridCol>
                <a:gridCol w="658368">
                  <a:extLst>
                    <a:ext uri="{9D8B030D-6E8A-4147-A177-3AD203B41FA5}">
                      <a16:colId xmlns:a16="http://schemas.microsoft.com/office/drawing/2014/main" val="665523332"/>
                    </a:ext>
                  </a:extLst>
                </a:gridCol>
                <a:gridCol w="658368">
                  <a:extLst>
                    <a:ext uri="{9D8B030D-6E8A-4147-A177-3AD203B41FA5}">
                      <a16:colId xmlns:a16="http://schemas.microsoft.com/office/drawing/2014/main" val="511216175"/>
                    </a:ext>
                  </a:extLst>
                </a:gridCol>
                <a:gridCol w="658368">
                  <a:extLst>
                    <a:ext uri="{9D8B030D-6E8A-4147-A177-3AD203B41FA5}">
                      <a16:colId xmlns:a16="http://schemas.microsoft.com/office/drawing/2014/main" val="2167918773"/>
                    </a:ext>
                  </a:extLst>
                </a:gridCol>
                <a:gridCol w="658368">
                  <a:extLst>
                    <a:ext uri="{9D8B030D-6E8A-4147-A177-3AD203B41FA5}">
                      <a16:colId xmlns:a16="http://schemas.microsoft.com/office/drawing/2014/main" val="1107446914"/>
                    </a:ext>
                  </a:extLst>
                </a:gridCol>
                <a:gridCol w="658368">
                  <a:extLst>
                    <a:ext uri="{9D8B030D-6E8A-4147-A177-3AD203B41FA5}">
                      <a16:colId xmlns:a16="http://schemas.microsoft.com/office/drawing/2014/main" val="3106695041"/>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994868617"/>
                  </a:ext>
                </a:extLst>
              </a:tr>
              <a:tr h="370840">
                <a:tc>
                  <a:txBody>
                    <a:bodyPr/>
                    <a:lstStyle/>
                    <a:p>
                      <a:r>
                        <a:rPr lang="en-US" sz="1000"/>
                        <a:t>09/30/2020 06:11:43</a:t>
                      </a:r>
                    </a:p>
                  </a:txBody>
                  <a:tcPr/>
                </a:tc>
                <a:tc>
                  <a:txBody>
                    <a:bodyPr/>
                    <a:lstStyle/>
                    <a:p>
                      <a:r>
                        <a:rPr lang="en-US" sz="1000"/>
                        <a:t>https://www.instagram.com/p/CFFFUHRnWc4/media</a:t>
                      </a:r>
                    </a:p>
                  </a:txBody>
                  <a:tcPr/>
                </a:tc>
                <a:tc>
                  <a:txBody>
                    <a:bodyPr/>
                    <a:lstStyle/>
                    <a:p>
                      <a:r>
                        <a:rPr lang="en-US" sz="1000"/>
                        <a:t>12012</a:t>
                      </a:r>
                    </a:p>
                  </a:txBody>
                  <a:tcPr/>
                </a:tc>
                <a:tc>
                  <a:txBody>
                    <a:bodyPr/>
                    <a:lstStyle/>
                    <a:p>
                      <a:r>
                        <a:rPr lang="en-US" sz="1000"/>
                        <a:t>2846</a:t>
                      </a:r>
                    </a:p>
                  </a:txBody>
                  <a:tcPr/>
                </a:tc>
                <a:tc>
                  <a:txBody>
                    <a:bodyPr/>
                    <a:lstStyle/>
                    <a:p>
                      <a:r>
                        <a:rPr lang="en-US" sz="1000"/>
                        <a:t>21150</a:t>
                      </a:r>
                    </a:p>
                  </a:txBody>
                  <a:tcPr/>
                </a:tc>
                <a:tc>
                  <a:txBody>
                    <a:bodyPr/>
                    <a:lstStyle/>
                    <a:p>
                      <a:r>
                        <a:rPr lang="en-US" sz="1000"/>
                        <a:t>114</a:t>
                      </a:r>
                    </a:p>
                  </a:txBody>
                  <a:tcPr/>
                </a:tc>
                <a:tc>
                  <a:txBody>
                    <a:bodyPr/>
                    <a:lstStyle/>
                    <a:p>
                      <a:r>
                        <a:rPr lang="en-US" sz="1000"/>
                        <a:t>24110</a:t>
                      </a:r>
                    </a:p>
                  </a:txBody>
                  <a:tcPr/>
                </a:tc>
                <a:tc>
                  <a:txBody>
                    <a:bodyPr/>
                    <a:lstStyle/>
                    <a:p>
                      <a:r>
                        <a:rPr lang="en-US" sz="1000"/>
                        <a:t>21940</a:t>
                      </a:r>
                    </a:p>
                  </a:txBody>
                  <a:tcPr/>
                </a:tc>
                <a:tc>
                  <a:txBody>
                    <a:bodyPr/>
                    <a:lstStyle/>
                    <a:p>
                      <a:r>
                        <a:rPr lang="en-US" sz="1000"/>
                        <a:t>18231</a:t>
                      </a:r>
                    </a:p>
                  </a:txBody>
                  <a:tcPr/>
                </a:tc>
                <a:tc>
                  <a:txBody>
                    <a:bodyPr/>
                    <a:lstStyle/>
                    <a:p>
                      <a:r>
                        <a:rPr lang="en-US" sz="1000"/>
                        <a:t>109.89 %</a:t>
                      </a:r>
                    </a:p>
                  </a:txBody>
                  <a:tcPr/>
                </a:tc>
                <a:tc>
                  <a:txBody>
                    <a:bodyPr/>
                    <a:lstStyle/>
                    <a:p>
                      <a:r>
                        <a:rPr lang="en-US" sz="1000"/>
                        <a:t>54.75 %</a:t>
                      </a:r>
                    </a:p>
                  </a:txBody>
                  <a:tcPr/>
                </a:tc>
                <a:extLst>
                  <a:ext uri="{0D108BD9-81ED-4DB2-BD59-A6C34878D82A}">
                    <a16:rowId xmlns:a16="http://schemas.microsoft.com/office/drawing/2014/main" val="754439713"/>
                  </a:ext>
                </a:extLst>
              </a:tr>
              <a:tr h="370840">
                <a:tc>
                  <a:txBody>
                    <a:bodyPr/>
                    <a:lstStyle/>
                    <a:p>
                      <a:r>
                        <a:rPr lang="en-US" sz="1000"/>
                        <a:t>09/30/2020 06:11:43</a:t>
                      </a:r>
                    </a:p>
                  </a:txBody>
                  <a:tcPr/>
                </a:tc>
                <a:tc>
                  <a:txBody>
                    <a:bodyPr/>
                    <a:lstStyle/>
                    <a:p>
                      <a:r>
                        <a:rPr lang="en-US" sz="1000"/>
                        <a:t>https://www.instagram.com/p/CEmIpvrH1dC/media</a:t>
                      </a:r>
                    </a:p>
                  </a:txBody>
                  <a:tcPr/>
                </a:tc>
                <a:tc>
                  <a:txBody>
                    <a:bodyPr/>
                    <a:lstStyle/>
                    <a:p>
                      <a:r>
                        <a:rPr lang="en-US" sz="1000"/>
                        <a:t>3268</a:t>
                      </a:r>
                    </a:p>
                  </a:txBody>
                  <a:tcPr/>
                </a:tc>
                <a:tc>
                  <a:txBody>
                    <a:bodyPr/>
                    <a:lstStyle/>
                    <a:p>
                      <a:r>
                        <a:rPr lang="en-US" sz="1000"/>
                        <a:t>184</a:t>
                      </a:r>
                    </a:p>
                  </a:txBody>
                  <a:tcPr/>
                </a:tc>
                <a:tc>
                  <a:txBody>
                    <a:bodyPr/>
                    <a:lstStyle/>
                    <a:p>
                      <a:r>
                        <a:rPr lang="en-US" sz="1000"/>
                        <a:t>8</a:t>
                      </a:r>
                    </a:p>
                  </a:txBody>
                  <a:tcPr/>
                </a:tc>
                <a:tc>
                  <a:txBody>
                    <a:bodyPr/>
                    <a:lstStyle/>
                    <a:p>
                      <a:r>
                        <a:rPr lang="en-US" sz="1000"/>
                        <a:t>4</a:t>
                      </a:r>
                    </a:p>
                  </a:txBody>
                  <a:tcPr/>
                </a:tc>
                <a:tc>
                  <a:txBody>
                    <a:bodyPr/>
                    <a:lstStyle/>
                    <a:p>
                      <a:r>
                        <a:rPr lang="en-US" sz="1000"/>
                        <a:t>196</a:t>
                      </a:r>
                    </a:p>
                  </a:txBody>
                  <a:tcPr/>
                </a:tc>
                <a:tc>
                  <a:txBody>
                    <a:bodyPr/>
                    <a:lstStyle/>
                    <a:p>
                      <a:r>
                        <a:rPr lang="en-US" sz="1000"/>
                        <a:t>9625</a:t>
                      </a:r>
                    </a:p>
                  </a:txBody>
                  <a:tcPr/>
                </a:tc>
                <a:tc>
                  <a:txBody>
                    <a:bodyPr/>
                    <a:lstStyle/>
                    <a:p>
                      <a:r>
                        <a:rPr lang="en-US" sz="1000"/>
                        <a:t>8455</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1482775548"/>
                  </a:ext>
                </a:extLst>
              </a:tr>
            </a:tbl>
          </a:graphicData>
        </a:graphic>
      </p:graphicFrame>
      <p:sp>
        <p:nvSpPr>
          <p:cNvPr id="4" name="Text Placeholder 3">
            <a:extLst>
              <a:ext uri="{FF2B5EF4-FFF2-40B4-BE49-F238E27FC236}">
                <a16:creationId xmlns:a16="http://schemas.microsoft.com/office/drawing/2014/main" id="{5F2553C7-3D3D-49BE-B7AF-F4A2D5E701C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798416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4F83-4152-4136-8B82-089ACCAF7034}"/>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2EE26D79-7570-4069-9EF0-7140178729F6}"/>
              </a:ext>
            </a:extLst>
          </p:cNvPr>
          <p:cNvGraphicFramePr>
            <a:graphicFrameLocks noGrp="1"/>
          </p:cNvGraphicFramePr>
          <p:nvPr>
            <p:ph type="tbl" sz="quarter" idx="13"/>
            <p:extLst>
              <p:ext uri="{D42A27DB-BD31-4B8C-83A1-F6EECF244321}">
                <p14:modId xmlns:p14="http://schemas.microsoft.com/office/powerpoint/2010/main" val="406970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9492469"/>
                    </a:ext>
                  </a:extLst>
                </a:gridCol>
                <a:gridCol w="1645920">
                  <a:extLst>
                    <a:ext uri="{9D8B030D-6E8A-4147-A177-3AD203B41FA5}">
                      <a16:colId xmlns:a16="http://schemas.microsoft.com/office/drawing/2014/main" val="1375937013"/>
                    </a:ext>
                  </a:extLst>
                </a:gridCol>
                <a:gridCol w="1645920">
                  <a:extLst>
                    <a:ext uri="{9D8B030D-6E8A-4147-A177-3AD203B41FA5}">
                      <a16:colId xmlns:a16="http://schemas.microsoft.com/office/drawing/2014/main" val="3562057562"/>
                    </a:ext>
                  </a:extLst>
                </a:gridCol>
                <a:gridCol w="1645920">
                  <a:extLst>
                    <a:ext uri="{9D8B030D-6E8A-4147-A177-3AD203B41FA5}">
                      <a16:colId xmlns:a16="http://schemas.microsoft.com/office/drawing/2014/main" val="2865788655"/>
                    </a:ext>
                  </a:extLst>
                </a:gridCol>
                <a:gridCol w="1645920">
                  <a:extLst>
                    <a:ext uri="{9D8B030D-6E8A-4147-A177-3AD203B41FA5}">
                      <a16:colId xmlns:a16="http://schemas.microsoft.com/office/drawing/2014/main" val="678204477"/>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811638908"/>
                  </a:ext>
                </a:extLst>
              </a:tr>
              <a:tr h="370840">
                <a:tc>
                  <a:txBody>
                    <a:bodyPr/>
                    <a:lstStyle/>
                    <a:p>
                      <a:r>
                        <a:rPr lang="en-US" sz="1000"/>
                        <a:t>714168</a:t>
                      </a:r>
                    </a:p>
                  </a:txBody>
                  <a:tcPr/>
                </a:tc>
                <a:tc>
                  <a:txBody>
                    <a:bodyPr/>
                    <a:lstStyle/>
                    <a:p>
                      <a:r>
                        <a:rPr lang="en-US" sz="1000"/>
                        <a:t>712545</a:t>
                      </a:r>
                    </a:p>
                  </a:txBody>
                  <a:tcPr/>
                </a:tc>
                <a:tc>
                  <a:txBody>
                    <a:bodyPr/>
                    <a:lstStyle/>
                    <a:p>
                      <a:r>
                        <a:rPr lang="en-US" sz="1000"/>
                        <a:t>2511</a:t>
                      </a:r>
                    </a:p>
                  </a:txBody>
                  <a:tcPr/>
                </a:tc>
                <a:tc>
                  <a:txBody>
                    <a:bodyPr/>
                    <a:lstStyle/>
                    <a:p>
                      <a:r>
                        <a:rPr lang="en-US" sz="1000"/>
                        <a:t>16037</a:t>
                      </a:r>
                    </a:p>
                  </a:txBody>
                  <a:tcPr/>
                </a:tc>
                <a:tc>
                  <a:txBody>
                    <a:bodyPr/>
                    <a:lstStyle/>
                    <a:p>
                      <a:r>
                        <a:rPr lang="en-US" sz="1000"/>
                        <a:t>2.2456 %</a:t>
                      </a:r>
                    </a:p>
                  </a:txBody>
                  <a:tcPr/>
                </a:tc>
                <a:extLst>
                  <a:ext uri="{0D108BD9-81ED-4DB2-BD59-A6C34878D82A}">
                    <a16:rowId xmlns:a16="http://schemas.microsoft.com/office/drawing/2014/main" val="2971283714"/>
                  </a:ext>
                </a:extLst>
              </a:tr>
            </a:tbl>
          </a:graphicData>
        </a:graphic>
      </p:graphicFrame>
      <p:sp>
        <p:nvSpPr>
          <p:cNvPr id="4" name="Text Placeholder 3">
            <a:extLst>
              <a:ext uri="{FF2B5EF4-FFF2-40B4-BE49-F238E27FC236}">
                <a16:creationId xmlns:a16="http://schemas.microsoft.com/office/drawing/2014/main" id="{D1318000-AF64-46A8-9350-69AB0278077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60884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7532-1252-480C-BEE9-0A816A38D1AA}"/>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95C7BC49-72A4-4F62-85ED-896296C3BD23}"/>
              </a:ext>
            </a:extLst>
          </p:cNvPr>
          <p:cNvGraphicFramePr>
            <a:graphicFrameLocks noGrp="1"/>
          </p:cNvGraphicFramePr>
          <p:nvPr>
            <p:ph type="tbl" sz="quarter" idx="13"/>
            <p:extLst>
              <p:ext uri="{D42A27DB-BD31-4B8C-83A1-F6EECF244321}">
                <p14:modId xmlns:p14="http://schemas.microsoft.com/office/powerpoint/2010/main" val="3472475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335352"/>
                    </a:ext>
                  </a:extLst>
                </a:gridCol>
                <a:gridCol w="1481328">
                  <a:extLst>
                    <a:ext uri="{9D8B030D-6E8A-4147-A177-3AD203B41FA5}">
                      <a16:colId xmlns:a16="http://schemas.microsoft.com/office/drawing/2014/main" val="3167120875"/>
                    </a:ext>
                  </a:extLst>
                </a:gridCol>
                <a:gridCol w="1481328">
                  <a:extLst>
                    <a:ext uri="{9D8B030D-6E8A-4147-A177-3AD203B41FA5}">
                      <a16:colId xmlns:a16="http://schemas.microsoft.com/office/drawing/2014/main" val="3663034226"/>
                    </a:ext>
                  </a:extLst>
                </a:gridCol>
                <a:gridCol w="1481328">
                  <a:extLst>
                    <a:ext uri="{9D8B030D-6E8A-4147-A177-3AD203B41FA5}">
                      <a16:colId xmlns:a16="http://schemas.microsoft.com/office/drawing/2014/main" val="3703937038"/>
                    </a:ext>
                  </a:extLst>
                </a:gridCol>
                <a:gridCol w="2221992">
                  <a:extLst>
                    <a:ext uri="{9D8B030D-6E8A-4147-A177-3AD203B41FA5}">
                      <a16:colId xmlns:a16="http://schemas.microsoft.com/office/drawing/2014/main" val="1314833264"/>
                    </a:ext>
                  </a:extLst>
                </a:gridCol>
              </a:tblGrid>
              <a:tr h="370840">
                <a:tc>
                  <a:txBody>
                    <a:bodyPr/>
                    <a:lstStyle/>
                    <a:p>
                      <a:r>
                        <a:rPr lang="en-US" sz="1000"/>
                        <a:t>Posts</a:t>
                      </a:r>
                    </a:p>
                  </a:txBody>
                  <a:tcPr/>
                </a:tc>
                <a:tc>
                  <a:txBody>
                    <a:bodyPr/>
                    <a:lstStyle/>
                    <a:p>
                      <a:r>
                        <a:rPr lang="en-US" sz="1000"/>
                        <a:t>Page Impressions</a:t>
                      </a:r>
                    </a:p>
                  </a:txBody>
                  <a:tcPr/>
                </a:tc>
                <a:tc>
                  <a:txBody>
                    <a:bodyPr/>
                    <a:lstStyle/>
                    <a:p>
                      <a:r>
                        <a:rPr lang="en-US" sz="1000"/>
                        <a:t>Page Post Engagements</a:t>
                      </a:r>
                    </a:p>
                  </a:txBody>
                  <a:tcPr/>
                </a:tc>
                <a:tc>
                  <a:txBody>
                    <a:bodyPr/>
                    <a:lstStyle/>
                    <a:p>
                      <a:r>
                        <a:rPr lang="en-US" sz="1000"/>
                        <a:t>Video Views</a:t>
                      </a:r>
                    </a:p>
                  </a:txBody>
                  <a:tcPr/>
                </a:tc>
                <a:tc>
                  <a:txBody>
                    <a:bodyPr/>
                    <a:lstStyle/>
                    <a:p>
                      <a:r>
                        <a:rPr lang="en-US" sz="1000"/>
                        <a:t>Link Clicks</a:t>
                      </a:r>
                    </a:p>
                  </a:txBody>
                  <a:tcPr/>
                </a:tc>
                <a:extLst>
                  <a:ext uri="{0D108BD9-81ED-4DB2-BD59-A6C34878D82A}">
                    <a16:rowId xmlns:a16="http://schemas.microsoft.com/office/drawing/2014/main" val="2347104023"/>
                  </a:ext>
                </a:extLst>
              </a:tr>
              <a:tr h="370840">
                <a:tc>
                  <a:txBody>
                    <a:bodyPr/>
                    <a:lstStyle/>
                    <a:p>
                      <a:r>
                        <a:rPr lang="en-US" sz="1000"/>
                        <a:t>10</a:t>
                      </a:r>
                    </a:p>
                  </a:txBody>
                  <a:tcPr/>
                </a:tc>
                <a:tc>
                  <a:txBody>
                    <a:bodyPr/>
                    <a:lstStyle/>
                    <a:p>
                      <a:r>
                        <a:rPr lang="en-US" sz="1000"/>
                        <a:t>2409232</a:t>
                      </a:r>
                    </a:p>
                  </a:txBody>
                  <a:tcPr/>
                </a:tc>
                <a:tc>
                  <a:txBody>
                    <a:bodyPr/>
                    <a:lstStyle/>
                    <a:p>
                      <a:r>
                        <a:rPr lang="en-US" sz="1000"/>
                        <a:t>11008</a:t>
                      </a:r>
                    </a:p>
                  </a:txBody>
                  <a:tcPr/>
                </a:tc>
                <a:tc>
                  <a:txBody>
                    <a:bodyPr/>
                    <a:lstStyle/>
                    <a:p>
                      <a:r>
                        <a:rPr lang="en-US" sz="1000"/>
                        <a:t>246636</a:t>
                      </a:r>
                    </a:p>
                  </a:txBody>
                  <a:tcPr/>
                </a:tc>
                <a:tc>
                  <a:txBody>
                    <a:bodyPr/>
                    <a:lstStyle/>
                    <a:p>
                      <a:r>
                        <a:rPr lang="en-US" sz="1000"/>
                        <a:t>6947</a:t>
                      </a:r>
                    </a:p>
                  </a:txBody>
                  <a:tcPr/>
                </a:tc>
                <a:extLst>
                  <a:ext uri="{0D108BD9-81ED-4DB2-BD59-A6C34878D82A}">
                    <a16:rowId xmlns:a16="http://schemas.microsoft.com/office/drawing/2014/main" val="3598899916"/>
                  </a:ext>
                </a:extLst>
              </a:tr>
            </a:tbl>
          </a:graphicData>
        </a:graphic>
      </p:graphicFrame>
      <p:sp>
        <p:nvSpPr>
          <p:cNvPr id="4" name="Text Placeholder 3">
            <a:extLst>
              <a:ext uri="{FF2B5EF4-FFF2-40B4-BE49-F238E27FC236}">
                <a16:creationId xmlns:a16="http://schemas.microsoft.com/office/drawing/2014/main" id="{8EFE6018-8E6D-4CCF-B197-B27287DFD19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369864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94803-5E7D-453C-953C-91142DED9B12}"/>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721EA849-272B-4361-8B87-A69C0ED2851E}"/>
              </a:ext>
            </a:extLst>
          </p:cNvPr>
          <p:cNvGraphicFramePr>
            <a:graphicFrameLocks noGrp="1"/>
          </p:cNvGraphicFramePr>
          <p:nvPr>
            <p:ph type="chart" sz="quarter" idx="13"/>
            <p:extLst>
              <p:ext uri="{D42A27DB-BD31-4B8C-83A1-F6EECF244321}">
                <p14:modId xmlns:p14="http://schemas.microsoft.com/office/powerpoint/2010/main" val="3784748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72A6B-1861-4B41-AFC4-937D089E621C}"/>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575931AC-6E4F-48C3-8946-DB4DC5B225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024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FBC3F-597C-4855-95C9-396672B1DCEA}"/>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C28057A7-FB40-49A8-BF40-519CD71B7D2B}"/>
              </a:ext>
            </a:extLst>
          </p:cNvPr>
          <p:cNvGraphicFramePr>
            <a:graphicFrameLocks noGrp="1"/>
          </p:cNvGraphicFramePr>
          <p:nvPr>
            <p:ph type="chart" sz="quarter" idx="13"/>
            <p:extLst>
              <p:ext uri="{D42A27DB-BD31-4B8C-83A1-F6EECF244321}">
                <p14:modId xmlns:p14="http://schemas.microsoft.com/office/powerpoint/2010/main" val="3448798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AD8B3B-E9EC-412B-8F6C-76A306E8BBE3}"/>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74F81753-C770-4892-8734-94795AEFF4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0287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6BCC-7FF1-4AAC-A826-7F8994A2D292}"/>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5E587D3-2CB3-4B61-BE35-4238C50B8D5E}"/>
              </a:ext>
            </a:extLst>
          </p:cNvPr>
          <p:cNvGraphicFramePr>
            <a:graphicFrameLocks noGrp="1"/>
          </p:cNvGraphicFramePr>
          <p:nvPr>
            <p:ph type="chart" sz="quarter" idx="13"/>
            <p:extLst>
              <p:ext uri="{D42A27DB-BD31-4B8C-83A1-F6EECF244321}">
                <p14:modId xmlns:p14="http://schemas.microsoft.com/office/powerpoint/2010/main" val="2381106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23CBE-CD65-40E9-8344-85A2F4637C3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6B20406-E8A7-4519-A6E9-30F5CE293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867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8D32-E869-4999-8733-BF8C9D64B697}"/>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B9FCC4B6-6E2F-4E9C-B48A-8B766EC4C697}"/>
              </a:ext>
            </a:extLst>
          </p:cNvPr>
          <p:cNvGraphicFramePr>
            <a:graphicFrameLocks noGrp="1"/>
          </p:cNvGraphicFramePr>
          <p:nvPr>
            <p:ph type="chart" sz="quarter" idx="13"/>
            <p:extLst>
              <p:ext uri="{D42A27DB-BD31-4B8C-83A1-F6EECF244321}">
                <p14:modId xmlns:p14="http://schemas.microsoft.com/office/powerpoint/2010/main" val="3276363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E8EC89-3DDC-432C-BBB1-ECFCD218F73B}"/>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4F4BC70E-28C8-493E-9F38-DDA761B518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679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C7A8-B54B-4AC1-83A9-6BC5B8DC6EE5}"/>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D4EC3C9D-7655-470A-8942-F6A02F6280C6}"/>
              </a:ext>
            </a:extLst>
          </p:cNvPr>
          <p:cNvGraphicFramePr>
            <a:graphicFrameLocks noGrp="1"/>
          </p:cNvGraphicFramePr>
          <p:nvPr>
            <p:ph type="chart" sz="quarter" idx="13"/>
            <p:extLst>
              <p:ext uri="{D42A27DB-BD31-4B8C-83A1-F6EECF244321}">
                <p14:modId xmlns:p14="http://schemas.microsoft.com/office/powerpoint/2010/main" val="1400619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6B6B4-DE44-40BD-9127-6778B732EF4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2909E13C-5473-4899-A005-87DC2CABB3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120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4334-37EA-49FA-8199-571589D4B69A}"/>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05EF6F7A-DA64-4C27-A03D-FBD7B7882ADD}"/>
              </a:ext>
            </a:extLst>
          </p:cNvPr>
          <p:cNvGraphicFramePr>
            <a:graphicFrameLocks noGrp="1"/>
          </p:cNvGraphicFramePr>
          <p:nvPr>
            <p:ph type="chart" sz="quarter" idx="13"/>
            <p:extLst>
              <p:ext uri="{D42A27DB-BD31-4B8C-83A1-F6EECF244321}">
                <p14:modId xmlns:p14="http://schemas.microsoft.com/office/powerpoint/2010/main" val="971104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8B196-380E-450C-A062-E69FB580DF6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145A1A7E-D117-4279-9879-51CD8A325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221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5C839-3301-43CC-B1EA-6E7856C63C8D}"/>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1ED911A4-8875-4164-9E14-596EC1A39550}"/>
              </a:ext>
            </a:extLst>
          </p:cNvPr>
          <p:cNvGraphicFramePr>
            <a:graphicFrameLocks noGrp="1"/>
          </p:cNvGraphicFramePr>
          <p:nvPr>
            <p:ph type="chart" sz="quarter" idx="13"/>
            <p:extLst>
              <p:ext uri="{D42A27DB-BD31-4B8C-83A1-F6EECF244321}">
                <p14:modId xmlns:p14="http://schemas.microsoft.com/office/powerpoint/2010/main" val="4176080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55DF3E-A251-4F05-B158-1A27614B56DC}"/>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E2E8724-2401-4C30-A0DC-56C752AE1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0705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39C8-7490-4087-8A50-86419D1CEF3B}"/>
              </a:ext>
            </a:extLst>
          </p:cNvPr>
          <p:cNvSpPr>
            <a:spLocks noGrp="1"/>
          </p:cNvSpPr>
          <p:nvPr>
            <p:ph type="title"/>
          </p:nvPr>
        </p:nvSpPr>
        <p:spPr/>
        <p:txBody>
          <a:bodyPr/>
          <a:lstStyle/>
          <a:p>
            <a:r>
              <a:rPr lang="en-US"/>
              <a:t>Facebook Published Posts Table | All Pages - 1 of 4</a:t>
            </a:r>
          </a:p>
        </p:txBody>
      </p:sp>
      <p:graphicFrame>
        <p:nvGraphicFramePr>
          <p:cNvPr id="5" name="Table Placeholder 4">
            <a:extLst>
              <a:ext uri="{FF2B5EF4-FFF2-40B4-BE49-F238E27FC236}">
                <a16:creationId xmlns:a16="http://schemas.microsoft.com/office/drawing/2014/main" id="{A45FB22C-2DFF-4E2D-A891-10A3C92C12D0}"/>
              </a:ext>
            </a:extLst>
          </p:cNvPr>
          <p:cNvGraphicFramePr>
            <a:graphicFrameLocks noGrp="1"/>
          </p:cNvGraphicFramePr>
          <p:nvPr>
            <p:ph type="tbl" sz="quarter" idx="13"/>
            <p:extLst>
              <p:ext uri="{D42A27DB-BD31-4B8C-83A1-F6EECF244321}">
                <p14:modId xmlns:p14="http://schemas.microsoft.com/office/powerpoint/2010/main" val="42131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14903930"/>
                    </a:ext>
                  </a:extLst>
                </a:gridCol>
                <a:gridCol w="740664">
                  <a:extLst>
                    <a:ext uri="{9D8B030D-6E8A-4147-A177-3AD203B41FA5}">
                      <a16:colId xmlns:a16="http://schemas.microsoft.com/office/drawing/2014/main" val="3593065306"/>
                    </a:ext>
                  </a:extLst>
                </a:gridCol>
                <a:gridCol w="740664">
                  <a:extLst>
                    <a:ext uri="{9D8B030D-6E8A-4147-A177-3AD203B41FA5}">
                      <a16:colId xmlns:a16="http://schemas.microsoft.com/office/drawing/2014/main" val="4143433185"/>
                    </a:ext>
                  </a:extLst>
                </a:gridCol>
                <a:gridCol w="740664">
                  <a:extLst>
                    <a:ext uri="{9D8B030D-6E8A-4147-A177-3AD203B41FA5}">
                      <a16:colId xmlns:a16="http://schemas.microsoft.com/office/drawing/2014/main" val="3666919408"/>
                    </a:ext>
                  </a:extLst>
                </a:gridCol>
                <a:gridCol w="740664">
                  <a:extLst>
                    <a:ext uri="{9D8B030D-6E8A-4147-A177-3AD203B41FA5}">
                      <a16:colId xmlns:a16="http://schemas.microsoft.com/office/drawing/2014/main" val="3853075111"/>
                    </a:ext>
                  </a:extLst>
                </a:gridCol>
                <a:gridCol w="740664">
                  <a:extLst>
                    <a:ext uri="{9D8B030D-6E8A-4147-A177-3AD203B41FA5}">
                      <a16:colId xmlns:a16="http://schemas.microsoft.com/office/drawing/2014/main" val="3002004078"/>
                    </a:ext>
                  </a:extLst>
                </a:gridCol>
                <a:gridCol w="740664">
                  <a:extLst>
                    <a:ext uri="{9D8B030D-6E8A-4147-A177-3AD203B41FA5}">
                      <a16:colId xmlns:a16="http://schemas.microsoft.com/office/drawing/2014/main" val="1264155264"/>
                    </a:ext>
                  </a:extLst>
                </a:gridCol>
                <a:gridCol w="740664">
                  <a:extLst>
                    <a:ext uri="{9D8B030D-6E8A-4147-A177-3AD203B41FA5}">
                      <a16:colId xmlns:a16="http://schemas.microsoft.com/office/drawing/2014/main" val="182639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8629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https://scontent-iad3-1.xx.fbcdn.net/v/t1.0-9/s720x720/118787706_1364294430442757_8419345196281215408_n.jpg?_nc_cat=111&amp;_nc_sid=110474&amp;_nc_ohc=AKTd-X2QWnoAX9Fp2e0&amp;_nc_ht=scontent-iad3-1.xx&amp;tp=7&amp;oh=1f5a731555f35d80cd9c1ae5d841c2ee&amp;oe=5F97C1C9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82571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RQrwzsD-rRsAX_o8W3M&amp;_nc_oc=AQmt6m7OrIGH6EZLdBV5yiTiXy2z128LYgtRUVWnvqGtC4bz0Pib3ETDMyptPAs2OfU&amp;_nc_ht=scontent-iad3-1.xx&amp;tp=6&amp;oh=c42a9f6d06692eeb12be593a435da421&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05279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https://scontent-iad3-1.xx.fbcdn.net/v/t1.0-9/s720x720/118761052_1362428583962675_8522567912043011392_n.jpg?_nc_cat=111&amp;_nc_sid=110474&amp;_nc_ohc=iBWiK1bVOYgAX9JZT_i&amp;_nc_ht=scontent-iad3-1.xx&amp;tp=7&amp;oh=661f45204bc2e0e7ce53725f39d182ee&amp;oe=5F9A19BA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1487808677"/>
                  </a:ext>
                </a:extLst>
              </a:tr>
            </a:tbl>
          </a:graphicData>
        </a:graphic>
      </p:graphicFrame>
      <p:sp>
        <p:nvSpPr>
          <p:cNvPr id="4" name="Text Placeholder 3">
            <a:extLst>
              <a:ext uri="{FF2B5EF4-FFF2-40B4-BE49-F238E27FC236}">
                <a16:creationId xmlns:a16="http://schemas.microsoft.com/office/drawing/2014/main" id="{B92E6AA7-BC77-406F-B933-9752C70E77D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905139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40A0-7428-4B1B-BC47-247CAD2491DD}"/>
              </a:ext>
            </a:extLst>
          </p:cNvPr>
          <p:cNvSpPr>
            <a:spLocks noGrp="1"/>
          </p:cNvSpPr>
          <p:nvPr>
            <p:ph type="title"/>
          </p:nvPr>
        </p:nvSpPr>
        <p:spPr/>
        <p:txBody>
          <a:bodyPr/>
          <a:lstStyle/>
          <a:p>
            <a:r>
              <a:rPr lang="en-US"/>
              <a:t>Facebook Published Posts Table | All Pages - 2 of 4</a:t>
            </a:r>
          </a:p>
        </p:txBody>
      </p:sp>
      <p:graphicFrame>
        <p:nvGraphicFramePr>
          <p:cNvPr id="5" name="Table Placeholder 4">
            <a:extLst>
              <a:ext uri="{FF2B5EF4-FFF2-40B4-BE49-F238E27FC236}">
                <a16:creationId xmlns:a16="http://schemas.microsoft.com/office/drawing/2014/main" id="{82A21CA6-A865-417C-AA38-52C26395A236}"/>
              </a:ext>
            </a:extLst>
          </p:cNvPr>
          <p:cNvGraphicFramePr>
            <a:graphicFrameLocks noGrp="1"/>
          </p:cNvGraphicFramePr>
          <p:nvPr>
            <p:ph type="tbl" sz="quarter" idx="13"/>
            <p:extLst>
              <p:ext uri="{D42A27DB-BD31-4B8C-83A1-F6EECF244321}">
                <p14:modId xmlns:p14="http://schemas.microsoft.com/office/powerpoint/2010/main" val="41880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54805079"/>
                    </a:ext>
                  </a:extLst>
                </a:gridCol>
                <a:gridCol w="740664">
                  <a:extLst>
                    <a:ext uri="{9D8B030D-6E8A-4147-A177-3AD203B41FA5}">
                      <a16:colId xmlns:a16="http://schemas.microsoft.com/office/drawing/2014/main" val="3839581678"/>
                    </a:ext>
                  </a:extLst>
                </a:gridCol>
                <a:gridCol w="740664">
                  <a:extLst>
                    <a:ext uri="{9D8B030D-6E8A-4147-A177-3AD203B41FA5}">
                      <a16:colId xmlns:a16="http://schemas.microsoft.com/office/drawing/2014/main" val="2348067272"/>
                    </a:ext>
                  </a:extLst>
                </a:gridCol>
                <a:gridCol w="740664">
                  <a:extLst>
                    <a:ext uri="{9D8B030D-6E8A-4147-A177-3AD203B41FA5}">
                      <a16:colId xmlns:a16="http://schemas.microsoft.com/office/drawing/2014/main" val="959268536"/>
                    </a:ext>
                  </a:extLst>
                </a:gridCol>
                <a:gridCol w="740664">
                  <a:extLst>
                    <a:ext uri="{9D8B030D-6E8A-4147-A177-3AD203B41FA5}">
                      <a16:colId xmlns:a16="http://schemas.microsoft.com/office/drawing/2014/main" val="2667871113"/>
                    </a:ext>
                  </a:extLst>
                </a:gridCol>
                <a:gridCol w="740664">
                  <a:extLst>
                    <a:ext uri="{9D8B030D-6E8A-4147-A177-3AD203B41FA5}">
                      <a16:colId xmlns:a16="http://schemas.microsoft.com/office/drawing/2014/main" val="81298359"/>
                    </a:ext>
                  </a:extLst>
                </a:gridCol>
                <a:gridCol w="740664">
                  <a:extLst>
                    <a:ext uri="{9D8B030D-6E8A-4147-A177-3AD203B41FA5}">
                      <a16:colId xmlns:a16="http://schemas.microsoft.com/office/drawing/2014/main" val="3452092699"/>
                    </a:ext>
                  </a:extLst>
                </a:gridCol>
                <a:gridCol w="740664">
                  <a:extLst>
                    <a:ext uri="{9D8B030D-6E8A-4147-A177-3AD203B41FA5}">
                      <a16:colId xmlns:a16="http://schemas.microsoft.com/office/drawing/2014/main" val="84565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2585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https://scontent-iad3-1.xx.fbcdn.net/v/t1.0-9/p720x720/119025134_1368681760004024_2152477340176887366_n.jpg?_nc_cat=101&amp;_nc_sid=110474&amp;_nc_ohc=vHE93QTWcfsAX8WVPRL&amp;_nc_ht=scontent-iad3-1.xx&amp;tp=6&amp;oh=4cf4f80f3db117779574e0135612924f&amp;oe=5F98315D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16042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https://scontent-iad3-1.xx.fbcdn.net/v/t1.0-9/p720x720/119003653_1368681363337397_9203679984102089054_n.jpg?_nc_cat=103&amp;_nc_sid=110474&amp;_nc_ohc=GyA_f1pqS0sAX_SHOHN&amp;_nc_ht=scontent-iad3-1.xx&amp;tp=6&amp;oh=b04b1259bca85ad11d2d70a043caa851&amp;oe=5F98782A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107340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https://scontent-iad3-1.xx.fbcdn.net/v/t1.0-9/p720x720/119569867_1373477892857744_1356509640074390323_n.jpg?_nc_cat=107&amp;_nc_sid=110474&amp;_nc_ohc=rBVt-n4jDV8AX9o2vIO&amp;_nc_ht=scontent-iad3-1.xx&amp;tp=6&amp;oh=73a970498ab9e68b87eedb064350d23e&amp;oe=5F9B8759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3.1250 %</a:t>
                      </a:r>
                    </a:p>
                  </a:txBody>
                  <a:tcPr/>
                </a:tc>
                <a:extLst>
                  <a:ext uri="{0D108BD9-81ED-4DB2-BD59-A6C34878D82A}">
                    <a16:rowId xmlns:a16="http://schemas.microsoft.com/office/drawing/2014/main" val="3747979468"/>
                  </a:ext>
                </a:extLst>
              </a:tr>
            </a:tbl>
          </a:graphicData>
        </a:graphic>
      </p:graphicFrame>
      <p:sp>
        <p:nvSpPr>
          <p:cNvPr id="4" name="Text Placeholder 3">
            <a:extLst>
              <a:ext uri="{FF2B5EF4-FFF2-40B4-BE49-F238E27FC236}">
                <a16:creationId xmlns:a16="http://schemas.microsoft.com/office/drawing/2014/main" id="{46E7F17D-3191-4DA6-8EE6-F0E7C17C8A0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007138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D9DC4-201D-4953-AC2F-D808274B41A3}"/>
              </a:ext>
            </a:extLst>
          </p:cNvPr>
          <p:cNvSpPr>
            <a:spLocks noGrp="1"/>
          </p:cNvSpPr>
          <p:nvPr>
            <p:ph type="title"/>
          </p:nvPr>
        </p:nvSpPr>
        <p:spPr/>
        <p:txBody>
          <a:bodyPr/>
          <a:lstStyle/>
          <a:p>
            <a:r>
              <a:rPr lang="en-US"/>
              <a:t>Facebook Published Posts Table | All Pages - 3 of 4</a:t>
            </a:r>
          </a:p>
        </p:txBody>
      </p:sp>
      <p:graphicFrame>
        <p:nvGraphicFramePr>
          <p:cNvPr id="5" name="Table Placeholder 4">
            <a:extLst>
              <a:ext uri="{FF2B5EF4-FFF2-40B4-BE49-F238E27FC236}">
                <a16:creationId xmlns:a16="http://schemas.microsoft.com/office/drawing/2014/main" id="{A2615A7B-23ED-4B59-92C7-A0CF351C1097}"/>
              </a:ext>
            </a:extLst>
          </p:cNvPr>
          <p:cNvGraphicFramePr>
            <a:graphicFrameLocks noGrp="1"/>
          </p:cNvGraphicFramePr>
          <p:nvPr>
            <p:ph type="tbl" sz="quarter" idx="13"/>
            <p:extLst>
              <p:ext uri="{D42A27DB-BD31-4B8C-83A1-F6EECF244321}">
                <p14:modId xmlns:p14="http://schemas.microsoft.com/office/powerpoint/2010/main" val="353969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50597425"/>
                    </a:ext>
                  </a:extLst>
                </a:gridCol>
                <a:gridCol w="740664">
                  <a:extLst>
                    <a:ext uri="{9D8B030D-6E8A-4147-A177-3AD203B41FA5}">
                      <a16:colId xmlns:a16="http://schemas.microsoft.com/office/drawing/2014/main" val="2702504075"/>
                    </a:ext>
                  </a:extLst>
                </a:gridCol>
                <a:gridCol w="740664">
                  <a:extLst>
                    <a:ext uri="{9D8B030D-6E8A-4147-A177-3AD203B41FA5}">
                      <a16:colId xmlns:a16="http://schemas.microsoft.com/office/drawing/2014/main" val="1601286803"/>
                    </a:ext>
                  </a:extLst>
                </a:gridCol>
                <a:gridCol w="740664">
                  <a:extLst>
                    <a:ext uri="{9D8B030D-6E8A-4147-A177-3AD203B41FA5}">
                      <a16:colId xmlns:a16="http://schemas.microsoft.com/office/drawing/2014/main" val="222391434"/>
                    </a:ext>
                  </a:extLst>
                </a:gridCol>
                <a:gridCol w="740664">
                  <a:extLst>
                    <a:ext uri="{9D8B030D-6E8A-4147-A177-3AD203B41FA5}">
                      <a16:colId xmlns:a16="http://schemas.microsoft.com/office/drawing/2014/main" val="3575822018"/>
                    </a:ext>
                  </a:extLst>
                </a:gridCol>
                <a:gridCol w="740664">
                  <a:extLst>
                    <a:ext uri="{9D8B030D-6E8A-4147-A177-3AD203B41FA5}">
                      <a16:colId xmlns:a16="http://schemas.microsoft.com/office/drawing/2014/main" val="1609144018"/>
                    </a:ext>
                  </a:extLst>
                </a:gridCol>
                <a:gridCol w="740664">
                  <a:extLst>
                    <a:ext uri="{9D8B030D-6E8A-4147-A177-3AD203B41FA5}">
                      <a16:colId xmlns:a16="http://schemas.microsoft.com/office/drawing/2014/main" val="3494394655"/>
                    </a:ext>
                  </a:extLst>
                </a:gridCol>
                <a:gridCol w="740664">
                  <a:extLst>
                    <a:ext uri="{9D8B030D-6E8A-4147-A177-3AD203B41FA5}">
                      <a16:colId xmlns:a16="http://schemas.microsoft.com/office/drawing/2014/main" val="2683848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1394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https://scontent-iad3-1.xx.fbcdn.net/v/t1.0-9/p720x720/119064067_1370012026537664_1948713601323410577_n.jpg?_nc_cat=108&amp;_nc_sid=110474&amp;_nc_ohc=tTdkDWaVyuoAX-MaKsV&amp;_nc_ht=scontent-iad3-1.xx&amp;tp=6&amp;oh=d354ec8cdda2d4a932695ff4c1980869&amp;oe=5F97DF78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39675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https://scontent-iad3-1.xx.fbcdn.net/v/t15.13418-10/p720x720/119571257_659654294928950_2781619100060576090_n.jpg?_nc_cat=110&amp;_nc_sid=ad6a45&amp;_nc_ohc=qpSxESvdnIUAX_IHEQA&amp;_nc_ht=scontent-iad3-1.xx&amp;tp=6&amp;oh=a8dcd8584a1c083eda29da2bd7b5d9b9&amp;oe=5F9A5BDF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2.6786 %</a:t>
                      </a:r>
                    </a:p>
                  </a:txBody>
                  <a:tcPr/>
                </a:tc>
                <a:extLst>
                  <a:ext uri="{0D108BD9-81ED-4DB2-BD59-A6C34878D82A}">
                    <a16:rowId xmlns:a16="http://schemas.microsoft.com/office/drawing/2014/main" val="248566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https://scontent-iad3-1.xx.fbcdn.net/v/t15.13418-10/p720x720/119475455_348935676284174_2620834373889683821_n.jpg?_nc_cat=104&amp;_nc_sid=ad6a45&amp;_nc_ohc=Uv3G3suBFLQAX_Dc3rA&amp;_nc_ht=scontent-iad3-1.xx&amp;tp=6&amp;oh=bdbe66078a3140a0878da9149d83e311&amp;oe=5F9A9840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418149864"/>
                  </a:ext>
                </a:extLst>
              </a:tr>
            </a:tbl>
          </a:graphicData>
        </a:graphic>
      </p:graphicFrame>
      <p:sp>
        <p:nvSpPr>
          <p:cNvPr id="4" name="Text Placeholder 3">
            <a:extLst>
              <a:ext uri="{FF2B5EF4-FFF2-40B4-BE49-F238E27FC236}">
                <a16:creationId xmlns:a16="http://schemas.microsoft.com/office/drawing/2014/main" id="{74D88A99-C3AE-4253-9F78-B909A9C02BA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97975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3A41-B0CF-4435-9C19-CA421CC9A396}"/>
              </a:ext>
            </a:extLst>
          </p:cNvPr>
          <p:cNvSpPr>
            <a:spLocks noGrp="1"/>
          </p:cNvSpPr>
          <p:nvPr>
            <p:ph type="title"/>
          </p:nvPr>
        </p:nvSpPr>
        <p:spPr/>
        <p:txBody>
          <a:bodyPr/>
          <a:lstStyle/>
          <a:p>
            <a:r>
              <a:rPr lang="en-US"/>
              <a:t>Facebook Published Posts Table | All Pages - 4 of 4</a:t>
            </a:r>
          </a:p>
        </p:txBody>
      </p:sp>
      <p:graphicFrame>
        <p:nvGraphicFramePr>
          <p:cNvPr id="5" name="Table Placeholder 4">
            <a:extLst>
              <a:ext uri="{FF2B5EF4-FFF2-40B4-BE49-F238E27FC236}">
                <a16:creationId xmlns:a16="http://schemas.microsoft.com/office/drawing/2014/main" id="{F78E8C33-BBC7-463F-96B5-E932369DABF5}"/>
              </a:ext>
            </a:extLst>
          </p:cNvPr>
          <p:cNvGraphicFramePr>
            <a:graphicFrameLocks noGrp="1"/>
          </p:cNvGraphicFramePr>
          <p:nvPr>
            <p:ph type="tbl" sz="quarter" idx="13"/>
            <p:extLst>
              <p:ext uri="{D42A27DB-BD31-4B8C-83A1-F6EECF244321}">
                <p14:modId xmlns:p14="http://schemas.microsoft.com/office/powerpoint/2010/main" val="4108306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03890205"/>
                    </a:ext>
                  </a:extLst>
                </a:gridCol>
                <a:gridCol w="740664">
                  <a:extLst>
                    <a:ext uri="{9D8B030D-6E8A-4147-A177-3AD203B41FA5}">
                      <a16:colId xmlns:a16="http://schemas.microsoft.com/office/drawing/2014/main" val="1538297927"/>
                    </a:ext>
                  </a:extLst>
                </a:gridCol>
                <a:gridCol w="740664">
                  <a:extLst>
                    <a:ext uri="{9D8B030D-6E8A-4147-A177-3AD203B41FA5}">
                      <a16:colId xmlns:a16="http://schemas.microsoft.com/office/drawing/2014/main" val="3757127214"/>
                    </a:ext>
                  </a:extLst>
                </a:gridCol>
                <a:gridCol w="740664">
                  <a:extLst>
                    <a:ext uri="{9D8B030D-6E8A-4147-A177-3AD203B41FA5}">
                      <a16:colId xmlns:a16="http://schemas.microsoft.com/office/drawing/2014/main" val="3639363555"/>
                    </a:ext>
                  </a:extLst>
                </a:gridCol>
                <a:gridCol w="740664">
                  <a:extLst>
                    <a:ext uri="{9D8B030D-6E8A-4147-A177-3AD203B41FA5}">
                      <a16:colId xmlns:a16="http://schemas.microsoft.com/office/drawing/2014/main" val="1611093807"/>
                    </a:ext>
                  </a:extLst>
                </a:gridCol>
                <a:gridCol w="740664">
                  <a:extLst>
                    <a:ext uri="{9D8B030D-6E8A-4147-A177-3AD203B41FA5}">
                      <a16:colId xmlns:a16="http://schemas.microsoft.com/office/drawing/2014/main" val="3891261325"/>
                    </a:ext>
                  </a:extLst>
                </a:gridCol>
                <a:gridCol w="740664">
                  <a:extLst>
                    <a:ext uri="{9D8B030D-6E8A-4147-A177-3AD203B41FA5}">
                      <a16:colId xmlns:a16="http://schemas.microsoft.com/office/drawing/2014/main" val="2345701333"/>
                    </a:ext>
                  </a:extLst>
                </a:gridCol>
                <a:gridCol w="740664">
                  <a:extLst>
                    <a:ext uri="{9D8B030D-6E8A-4147-A177-3AD203B41FA5}">
                      <a16:colId xmlns:a16="http://schemas.microsoft.com/office/drawing/2014/main" val="490257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728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https://scontent-iad3-1.xx.fbcdn.net/v/t15.13418-10/s720x720/119439453_2721687694815956_6338144870544802370_n.jpg?_nc_cat=102&amp;_nc_sid=ad6a45&amp;_nc_ohc=6tmWQOGyMlQAX98OQd5&amp;_nc_ht=scontent-iad3-1.xx&amp;tp=7&amp;oh=4b05d0631f71f827464146807984a5c0&amp;oe=5F9A65E6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949667549"/>
                  </a:ext>
                </a:extLst>
              </a:tr>
            </a:tbl>
          </a:graphicData>
        </a:graphic>
      </p:graphicFrame>
      <p:sp>
        <p:nvSpPr>
          <p:cNvPr id="4" name="Text Placeholder 3">
            <a:extLst>
              <a:ext uri="{FF2B5EF4-FFF2-40B4-BE49-F238E27FC236}">
                <a16:creationId xmlns:a16="http://schemas.microsoft.com/office/drawing/2014/main" id="{651BF279-1341-4DB7-99ED-BCC30ACC6175}"/>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144629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4B73-9E98-4B8A-A8C8-FEC6FDDBB2B5}"/>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BF78A39E-8847-4528-B972-3897E4C10E97}"/>
              </a:ext>
            </a:extLst>
          </p:cNvPr>
          <p:cNvGraphicFramePr>
            <a:graphicFrameLocks noGrp="1"/>
          </p:cNvGraphicFramePr>
          <p:nvPr>
            <p:ph type="tbl" sz="quarter" idx="13"/>
            <p:extLst>
              <p:ext uri="{D42A27DB-BD31-4B8C-83A1-F6EECF244321}">
                <p14:modId xmlns:p14="http://schemas.microsoft.com/office/powerpoint/2010/main" val="162900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5193239"/>
                    </a:ext>
                  </a:extLst>
                </a:gridCol>
                <a:gridCol w="987552">
                  <a:extLst>
                    <a:ext uri="{9D8B030D-6E8A-4147-A177-3AD203B41FA5}">
                      <a16:colId xmlns:a16="http://schemas.microsoft.com/office/drawing/2014/main" val="2705535467"/>
                    </a:ext>
                  </a:extLst>
                </a:gridCol>
                <a:gridCol w="987552">
                  <a:extLst>
                    <a:ext uri="{9D8B030D-6E8A-4147-A177-3AD203B41FA5}">
                      <a16:colId xmlns:a16="http://schemas.microsoft.com/office/drawing/2014/main" val="1759278134"/>
                    </a:ext>
                  </a:extLst>
                </a:gridCol>
                <a:gridCol w="987552">
                  <a:extLst>
                    <a:ext uri="{9D8B030D-6E8A-4147-A177-3AD203B41FA5}">
                      <a16:colId xmlns:a16="http://schemas.microsoft.com/office/drawing/2014/main" val="3947198038"/>
                    </a:ext>
                  </a:extLst>
                </a:gridCol>
                <a:gridCol w="987552">
                  <a:extLst>
                    <a:ext uri="{9D8B030D-6E8A-4147-A177-3AD203B41FA5}">
                      <a16:colId xmlns:a16="http://schemas.microsoft.com/office/drawing/2014/main" val="1716447879"/>
                    </a:ext>
                  </a:extLst>
                </a:gridCol>
                <a:gridCol w="987552">
                  <a:extLst>
                    <a:ext uri="{9D8B030D-6E8A-4147-A177-3AD203B41FA5}">
                      <a16:colId xmlns:a16="http://schemas.microsoft.com/office/drawing/2014/main" val="3424243587"/>
                    </a:ext>
                  </a:extLst>
                </a:gridCol>
                <a:gridCol w="987552">
                  <a:extLst>
                    <a:ext uri="{9D8B030D-6E8A-4147-A177-3AD203B41FA5}">
                      <a16:colId xmlns:a16="http://schemas.microsoft.com/office/drawing/2014/main" val="174453316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281231377"/>
                  </a:ext>
                </a:extLst>
              </a:tr>
              <a:tr h="370840">
                <a:tc>
                  <a:txBody>
                    <a:bodyPr/>
                    <a:lstStyle/>
                    <a:p>
                      <a:r>
                        <a:rPr lang="en-US" sz="1000"/>
                        <a:t>Al Salam Bank-Bahrain B.S.C</a:t>
                      </a:r>
                    </a:p>
                  </a:txBody>
                  <a:tcPr/>
                </a:tc>
                <a:tc>
                  <a:txBody>
                    <a:bodyPr/>
                    <a:lstStyle/>
                    <a:p>
                      <a:r>
                        <a:rPr lang="en-US" sz="1000"/>
                        <a:t>246636</a:t>
                      </a:r>
                    </a:p>
                  </a:txBody>
                  <a:tcPr/>
                </a:tc>
                <a:tc>
                  <a:txBody>
                    <a:bodyPr/>
                    <a:lstStyle/>
                    <a:p>
                      <a:r>
                        <a:rPr lang="en-US" sz="1000"/>
                        <a:t>95469</a:t>
                      </a:r>
                    </a:p>
                  </a:txBody>
                  <a:tcPr/>
                </a:tc>
                <a:tc>
                  <a:txBody>
                    <a:bodyPr/>
                    <a:lstStyle/>
                    <a:p>
                      <a:r>
                        <a:rPr lang="en-US" sz="1000"/>
                        <a:t>42804</a:t>
                      </a:r>
                    </a:p>
                  </a:txBody>
                  <a:tcPr/>
                </a:tc>
                <a:tc>
                  <a:txBody>
                    <a:bodyPr/>
                    <a:lstStyle/>
                    <a:p>
                      <a:r>
                        <a:rPr lang="en-US" sz="1000"/>
                        <a:t>246319</a:t>
                      </a:r>
                    </a:p>
                  </a:txBody>
                  <a:tcPr/>
                </a:tc>
                <a:tc>
                  <a:txBody>
                    <a:bodyPr/>
                    <a:lstStyle/>
                    <a:p>
                      <a:r>
                        <a:rPr lang="en-US" sz="1000"/>
                        <a:t>317</a:t>
                      </a:r>
                    </a:p>
                  </a:txBody>
                  <a:tcPr/>
                </a:tc>
                <a:tc>
                  <a:txBody>
                    <a:bodyPr/>
                    <a:lstStyle/>
                    <a:p>
                      <a:r>
                        <a:rPr lang="en-US" sz="1000"/>
                        <a:t>246587</a:t>
                      </a:r>
                    </a:p>
                  </a:txBody>
                  <a:tcPr/>
                </a:tc>
                <a:extLst>
                  <a:ext uri="{0D108BD9-81ED-4DB2-BD59-A6C34878D82A}">
                    <a16:rowId xmlns:a16="http://schemas.microsoft.com/office/drawing/2014/main" val="2823159734"/>
                  </a:ext>
                </a:extLst>
              </a:tr>
            </a:tbl>
          </a:graphicData>
        </a:graphic>
      </p:graphicFrame>
      <p:sp>
        <p:nvSpPr>
          <p:cNvPr id="4" name="Text Placeholder 3">
            <a:extLst>
              <a:ext uri="{FF2B5EF4-FFF2-40B4-BE49-F238E27FC236}">
                <a16:creationId xmlns:a16="http://schemas.microsoft.com/office/drawing/2014/main" id="{B9DD1935-CE5E-4AEA-A918-BA086054EC9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096643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6FF6-27A7-4FF7-B8FD-486F8EEBBBF4}"/>
              </a:ext>
            </a:extLst>
          </p:cNvPr>
          <p:cNvSpPr>
            <a:spLocks noGrp="1"/>
          </p:cNvSpPr>
          <p:nvPr>
            <p:ph type="title"/>
          </p:nvPr>
        </p:nvSpPr>
        <p:spPr/>
        <p:txBody>
          <a:bodyPr/>
          <a:lstStyle/>
          <a:p>
            <a:r>
              <a:rPr lang="en-US"/>
              <a:t>Facebook Videos Table | All Pages - 1 of 2</a:t>
            </a:r>
          </a:p>
        </p:txBody>
      </p:sp>
      <p:graphicFrame>
        <p:nvGraphicFramePr>
          <p:cNvPr id="5" name="Table Placeholder 4">
            <a:extLst>
              <a:ext uri="{FF2B5EF4-FFF2-40B4-BE49-F238E27FC236}">
                <a16:creationId xmlns:a16="http://schemas.microsoft.com/office/drawing/2014/main" id="{1DB43115-7191-47F3-B6CB-84FF93AE1B10}"/>
              </a:ext>
            </a:extLst>
          </p:cNvPr>
          <p:cNvGraphicFramePr>
            <a:graphicFrameLocks noGrp="1"/>
          </p:cNvGraphicFramePr>
          <p:nvPr>
            <p:ph type="tbl" sz="quarter" idx="13"/>
            <p:extLst>
              <p:ext uri="{D42A27DB-BD31-4B8C-83A1-F6EECF244321}">
                <p14:modId xmlns:p14="http://schemas.microsoft.com/office/powerpoint/2010/main" val="4069967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89166409"/>
                    </a:ext>
                  </a:extLst>
                </a:gridCol>
                <a:gridCol w="987552">
                  <a:extLst>
                    <a:ext uri="{9D8B030D-6E8A-4147-A177-3AD203B41FA5}">
                      <a16:colId xmlns:a16="http://schemas.microsoft.com/office/drawing/2014/main" val="2964714818"/>
                    </a:ext>
                  </a:extLst>
                </a:gridCol>
                <a:gridCol w="987552">
                  <a:extLst>
                    <a:ext uri="{9D8B030D-6E8A-4147-A177-3AD203B41FA5}">
                      <a16:colId xmlns:a16="http://schemas.microsoft.com/office/drawing/2014/main" val="2739240801"/>
                    </a:ext>
                  </a:extLst>
                </a:gridCol>
                <a:gridCol w="987552">
                  <a:extLst>
                    <a:ext uri="{9D8B030D-6E8A-4147-A177-3AD203B41FA5}">
                      <a16:colId xmlns:a16="http://schemas.microsoft.com/office/drawing/2014/main" val="1254080015"/>
                    </a:ext>
                  </a:extLst>
                </a:gridCol>
                <a:gridCol w="987552">
                  <a:extLst>
                    <a:ext uri="{9D8B030D-6E8A-4147-A177-3AD203B41FA5}">
                      <a16:colId xmlns:a16="http://schemas.microsoft.com/office/drawing/2014/main" val="3150042242"/>
                    </a:ext>
                  </a:extLst>
                </a:gridCol>
                <a:gridCol w="987552">
                  <a:extLst>
                    <a:ext uri="{9D8B030D-6E8A-4147-A177-3AD203B41FA5}">
                      <a16:colId xmlns:a16="http://schemas.microsoft.com/office/drawing/2014/main" val="667955522"/>
                    </a:ext>
                  </a:extLst>
                </a:gridCol>
                <a:gridCol w="658368">
                  <a:extLst>
                    <a:ext uri="{9D8B030D-6E8A-4147-A177-3AD203B41FA5}">
                      <a16:colId xmlns:a16="http://schemas.microsoft.com/office/drawing/2014/main" val="233421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59232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04221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094082613"/>
                  </a:ext>
                </a:extLst>
              </a:tr>
            </a:tbl>
          </a:graphicData>
        </a:graphic>
      </p:graphicFrame>
      <p:sp>
        <p:nvSpPr>
          <p:cNvPr id="4" name="Text Placeholder 3">
            <a:extLst>
              <a:ext uri="{FF2B5EF4-FFF2-40B4-BE49-F238E27FC236}">
                <a16:creationId xmlns:a16="http://schemas.microsoft.com/office/drawing/2014/main" id="{8F1626FA-BAA5-4106-9367-706CEFF9AE6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058674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8C61-B1C7-41BD-8201-E826BC23B9EA}"/>
              </a:ext>
            </a:extLst>
          </p:cNvPr>
          <p:cNvSpPr>
            <a:spLocks noGrp="1"/>
          </p:cNvSpPr>
          <p:nvPr>
            <p:ph type="title"/>
          </p:nvPr>
        </p:nvSpPr>
        <p:spPr/>
        <p:txBody>
          <a:bodyPr/>
          <a:lstStyle/>
          <a:p>
            <a:r>
              <a:rPr lang="en-US"/>
              <a:t>Facebook Videos Table | All Pages - 2 of 2</a:t>
            </a:r>
          </a:p>
        </p:txBody>
      </p:sp>
      <p:graphicFrame>
        <p:nvGraphicFramePr>
          <p:cNvPr id="5" name="Table Placeholder 4">
            <a:extLst>
              <a:ext uri="{FF2B5EF4-FFF2-40B4-BE49-F238E27FC236}">
                <a16:creationId xmlns:a16="http://schemas.microsoft.com/office/drawing/2014/main" id="{FC666DE3-B4F0-4199-ACAE-AD3322E7186B}"/>
              </a:ext>
            </a:extLst>
          </p:cNvPr>
          <p:cNvGraphicFramePr>
            <a:graphicFrameLocks noGrp="1"/>
          </p:cNvGraphicFramePr>
          <p:nvPr>
            <p:ph type="tbl" sz="quarter" idx="13"/>
            <p:extLst>
              <p:ext uri="{D42A27DB-BD31-4B8C-83A1-F6EECF244321}">
                <p14:modId xmlns:p14="http://schemas.microsoft.com/office/powerpoint/2010/main" val="172509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45171026"/>
                    </a:ext>
                  </a:extLst>
                </a:gridCol>
                <a:gridCol w="987552">
                  <a:extLst>
                    <a:ext uri="{9D8B030D-6E8A-4147-A177-3AD203B41FA5}">
                      <a16:colId xmlns:a16="http://schemas.microsoft.com/office/drawing/2014/main" val="406668702"/>
                    </a:ext>
                  </a:extLst>
                </a:gridCol>
                <a:gridCol w="987552">
                  <a:extLst>
                    <a:ext uri="{9D8B030D-6E8A-4147-A177-3AD203B41FA5}">
                      <a16:colId xmlns:a16="http://schemas.microsoft.com/office/drawing/2014/main" val="3903892689"/>
                    </a:ext>
                  </a:extLst>
                </a:gridCol>
                <a:gridCol w="987552">
                  <a:extLst>
                    <a:ext uri="{9D8B030D-6E8A-4147-A177-3AD203B41FA5}">
                      <a16:colId xmlns:a16="http://schemas.microsoft.com/office/drawing/2014/main" val="3995677984"/>
                    </a:ext>
                  </a:extLst>
                </a:gridCol>
                <a:gridCol w="987552">
                  <a:extLst>
                    <a:ext uri="{9D8B030D-6E8A-4147-A177-3AD203B41FA5}">
                      <a16:colId xmlns:a16="http://schemas.microsoft.com/office/drawing/2014/main" val="2156056267"/>
                    </a:ext>
                  </a:extLst>
                </a:gridCol>
                <a:gridCol w="987552">
                  <a:extLst>
                    <a:ext uri="{9D8B030D-6E8A-4147-A177-3AD203B41FA5}">
                      <a16:colId xmlns:a16="http://schemas.microsoft.com/office/drawing/2014/main" val="1080360628"/>
                    </a:ext>
                  </a:extLst>
                </a:gridCol>
                <a:gridCol w="658368">
                  <a:extLst>
                    <a:ext uri="{9D8B030D-6E8A-4147-A177-3AD203B41FA5}">
                      <a16:colId xmlns:a16="http://schemas.microsoft.com/office/drawing/2014/main" val="2093651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52304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2343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634421856"/>
                  </a:ext>
                </a:extLst>
              </a:tr>
            </a:tbl>
          </a:graphicData>
        </a:graphic>
      </p:graphicFrame>
      <p:sp>
        <p:nvSpPr>
          <p:cNvPr id="4" name="Text Placeholder 3">
            <a:extLst>
              <a:ext uri="{FF2B5EF4-FFF2-40B4-BE49-F238E27FC236}">
                <a16:creationId xmlns:a16="http://schemas.microsoft.com/office/drawing/2014/main" id="{8AB6F297-DC7C-4993-9BE5-0B1594703FB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863575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02B11-89BC-475C-B797-1104F3325430}"/>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0863E38B-78BA-46BF-861A-096180FE0F01}"/>
              </a:ext>
            </a:extLst>
          </p:cNvPr>
          <p:cNvGraphicFramePr>
            <a:graphicFrameLocks noGrp="1"/>
          </p:cNvGraphicFramePr>
          <p:nvPr>
            <p:ph type="tbl" sz="quarter" idx="13"/>
            <p:extLst>
              <p:ext uri="{D42A27DB-BD31-4B8C-83A1-F6EECF244321}">
                <p14:modId xmlns:p14="http://schemas.microsoft.com/office/powerpoint/2010/main" val="231140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15165759"/>
                    </a:ext>
                  </a:extLst>
                </a:gridCol>
                <a:gridCol w="905256">
                  <a:extLst>
                    <a:ext uri="{9D8B030D-6E8A-4147-A177-3AD203B41FA5}">
                      <a16:colId xmlns:a16="http://schemas.microsoft.com/office/drawing/2014/main" val="4212042127"/>
                    </a:ext>
                  </a:extLst>
                </a:gridCol>
                <a:gridCol w="905256">
                  <a:extLst>
                    <a:ext uri="{9D8B030D-6E8A-4147-A177-3AD203B41FA5}">
                      <a16:colId xmlns:a16="http://schemas.microsoft.com/office/drawing/2014/main" val="3324315455"/>
                    </a:ext>
                  </a:extLst>
                </a:gridCol>
                <a:gridCol w="905256">
                  <a:extLst>
                    <a:ext uri="{9D8B030D-6E8A-4147-A177-3AD203B41FA5}">
                      <a16:colId xmlns:a16="http://schemas.microsoft.com/office/drawing/2014/main" val="2686762462"/>
                    </a:ext>
                  </a:extLst>
                </a:gridCol>
                <a:gridCol w="905256">
                  <a:extLst>
                    <a:ext uri="{9D8B030D-6E8A-4147-A177-3AD203B41FA5}">
                      <a16:colId xmlns:a16="http://schemas.microsoft.com/office/drawing/2014/main" val="889475673"/>
                    </a:ext>
                  </a:extLst>
                </a:gridCol>
                <a:gridCol w="905256">
                  <a:extLst>
                    <a:ext uri="{9D8B030D-6E8A-4147-A177-3AD203B41FA5}">
                      <a16:colId xmlns:a16="http://schemas.microsoft.com/office/drawing/2014/main" val="2808489472"/>
                    </a:ext>
                  </a:extLst>
                </a:gridCol>
                <a:gridCol w="905256">
                  <a:extLst>
                    <a:ext uri="{9D8B030D-6E8A-4147-A177-3AD203B41FA5}">
                      <a16:colId xmlns:a16="http://schemas.microsoft.com/office/drawing/2014/main" val="3688380396"/>
                    </a:ext>
                  </a:extLst>
                </a:gridCol>
                <a:gridCol w="905256">
                  <a:extLst>
                    <a:ext uri="{9D8B030D-6E8A-4147-A177-3AD203B41FA5}">
                      <a16:colId xmlns:a16="http://schemas.microsoft.com/office/drawing/2014/main" val="644555867"/>
                    </a:ext>
                  </a:extLst>
                </a:gridCol>
                <a:gridCol w="905256">
                  <a:extLst>
                    <a:ext uri="{9D8B030D-6E8A-4147-A177-3AD203B41FA5}">
                      <a16:colId xmlns:a16="http://schemas.microsoft.com/office/drawing/2014/main" val="3881191947"/>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125708205"/>
                  </a:ext>
                </a:extLst>
              </a:tr>
              <a:tr h="370840">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623744135"/>
                  </a:ext>
                </a:extLst>
              </a:tr>
            </a:tbl>
          </a:graphicData>
        </a:graphic>
      </p:graphicFrame>
      <p:sp>
        <p:nvSpPr>
          <p:cNvPr id="4" name="Text Placeholder 3">
            <a:extLst>
              <a:ext uri="{FF2B5EF4-FFF2-40B4-BE49-F238E27FC236}">
                <a16:creationId xmlns:a16="http://schemas.microsoft.com/office/drawing/2014/main" id="{521EDB30-AB7E-40A8-847F-782BEB19915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992862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B577D-E1FA-4E00-BD9D-800BBDB9656D}"/>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8E4D262D-4CE4-4885-8BEE-3B3E3AF8A019}"/>
              </a:ext>
            </a:extLst>
          </p:cNvPr>
          <p:cNvGraphicFramePr>
            <a:graphicFrameLocks noGrp="1"/>
          </p:cNvGraphicFramePr>
          <p:nvPr>
            <p:ph type="chart" sz="quarter" idx="13"/>
            <p:extLst>
              <p:ext uri="{D42A27DB-BD31-4B8C-83A1-F6EECF244321}">
                <p14:modId xmlns:p14="http://schemas.microsoft.com/office/powerpoint/2010/main" val="3731308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E93BF-B395-4264-88A1-BDF38713F90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6F2C4345-FADC-4C2E-B850-B3060FCE2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5096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A9E32-07B1-4445-ABF3-EE53AF7EA75F}"/>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F8DC6FC2-6073-4EE2-8CAC-FC803A0BC730}"/>
              </a:ext>
            </a:extLst>
          </p:cNvPr>
          <p:cNvGraphicFramePr>
            <a:graphicFrameLocks noGrp="1"/>
          </p:cNvGraphicFramePr>
          <p:nvPr>
            <p:ph type="chart" sz="quarter" idx="13"/>
            <p:extLst>
              <p:ext uri="{D42A27DB-BD31-4B8C-83A1-F6EECF244321}">
                <p14:modId xmlns:p14="http://schemas.microsoft.com/office/powerpoint/2010/main" val="1638916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1A4C5-721B-48B8-8C32-5C382930684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B9739CD-30A6-440D-ABC4-19C131E67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45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26FBC-DC81-4E74-A45B-3A032CC7CC5A}"/>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EB2C350F-67ED-4760-A913-EB00C3F2D408}"/>
              </a:ext>
            </a:extLst>
          </p:cNvPr>
          <p:cNvGraphicFramePr>
            <a:graphicFrameLocks noGrp="1"/>
          </p:cNvGraphicFramePr>
          <p:nvPr>
            <p:ph type="chart" sz="quarter" idx="13"/>
            <p:extLst>
              <p:ext uri="{D42A27DB-BD31-4B8C-83A1-F6EECF244321}">
                <p14:modId xmlns:p14="http://schemas.microsoft.com/office/powerpoint/2010/main" val="1144632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E73B0-5F9D-415A-9FB9-627C94640A48}"/>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C31E5C8-EB02-4804-8C18-2004BD786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7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4A33-70A8-4145-8136-90941BF911D6}"/>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6A9BEE7F-9F50-4506-A2BB-37506510F75B}"/>
              </a:ext>
            </a:extLst>
          </p:cNvPr>
          <p:cNvGraphicFramePr>
            <a:graphicFrameLocks noGrp="1"/>
          </p:cNvGraphicFramePr>
          <p:nvPr>
            <p:ph type="chart" sz="quarter" idx="13"/>
            <p:extLst>
              <p:ext uri="{D42A27DB-BD31-4B8C-83A1-F6EECF244321}">
                <p14:modId xmlns:p14="http://schemas.microsoft.com/office/powerpoint/2010/main" val="10320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D7523-F890-4FAF-A14E-735E999A5CF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FC301366-E4C7-4205-B1D8-3C5AB6FB7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60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7A21-CAA6-4B6F-B997-41B6A6252004}"/>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77727808-4CE6-472D-829C-2C65B4139851}"/>
              </a:ext>
            </a:extLst>
          </p:cNvPr>
          <p:cNvGraphicFramePr>
            <a:graphicFrameLocks noGrp="1"/>
          </p:cNvGraphicFramePr>
          <p:nvPr>
            <p:ph type="chart" sz="quarter" idx="13"/>
            <p:extLst>
              <p:ext uri="{D42A27DB-BD31-4B8C-83A1-F6EECF244321}">
                <p14:modId xmlns:p14="http://schemas.microsoft.com/office/powerpoint/2010/main" val="204664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6D68D-7AF7-483D-A7F1-4643D0D13310}"/>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A5BDB20-A718-4162-87C8-A3FAE2E26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419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173-5558-4EF2-A09D-E8F8E94BF3A3}"/>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D9AF1895-8F25-4307-A02A-E3D9E6295718}"/>
              </a:ext>
            </a:extLst>
          </p:cNvPr>
          <p:cNvGraphicFramePr>
            <a:graphicFrameLocks noGrp="1"/>
          </p:cNvGraphicFramePr>
          <p:nvPr>
            <p:ph type="chart" sz="quarter" idx="13"/>
            <p:extLst>
              <p:ext uri="{D42A27DB-BD31-4B8C-83A1-F6EECF244321}">
                <p14:modId xmlns:p14="http://schemas.microsoft.com/office/powerpoint/2010/main" val="209073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0132F-46C7-4D95-97AF-835DD781738C}"/>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8A365E57-818B-4B5F-96C9-8DA0EA9FB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862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90FF-271A-4A3B-ADCA-9894693BC9C4}"/>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42375822-0D6E-4D12-BBB8-9562CFF90F7F}"/>
              </a:ext>
            </a:extLst>
          </p:cNvPr>
          <p:cNvGraphicFramePr>
            <a:graphicFrameLocks noGrp="1"/>
          </p:cNvGraphicFramePr>
          <p:nvPr>
            <p:ph type="tbl" sz="quarter" idx="13"/>
            <p:extLst>
              <p:ext uri="{D42A27DB-BD31-4B8C-83A1-F6EECF244321}">
                <p14:modId xmlns:p14="http://schemas.microsoft.com/office/powerpoint/2010/main" val="17156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31433459"/>
                    </a:ext>
                  </a:extLst>
                </a:gridCol>
                <a:gridCol w="987552">
                  <a:extLst>
                    <a:ext uri="{9D8B030D-6E8A-4147-A177-3AD203B41FA5}">
                      <a16:colId xmlns:a16="http://schemas.microsoft.com/office/drawing/2014/main" val="3515519227"/>
                    </a:ext>
                  </a:extLst>
                </a:gridCol>
                <a:gridCol w="987552">
                  <a:extLst>
                    <a:ext uri="{9D8B030D-6E8A-4147-A177-3AD203B41FA5}">
                      <a16:colId xmlns:a16="http://schemas.microsoft.com/office/drawing/2014/main" val="2871260724"/>
                    </a:ext>
                  </a:extLst>
                </a:gridCol>
                <a:gridCol w="987552">
                  <a:extLst>
                    <a:ext uri="{9D8B030D-6E8A-4147-A177-3AD203B41FA5}">
                      <a16:colId xmlns:a16="http://schemas.microsoft.com/office/drawing/2014/main" val="3274800444"/>
                    </a:ext>
                  </a:extLst>
                </a:gridCol>
                <a:gridCol w="987552">
                  <a:extLst>
                    <a:ext uri="{9D8B030D-6E8A-4147-A177-3AD203B41FA5}">
                      <a16:colId xmlns:a16="http://schemas.microsoft.com/office/drawing/2014/main" val="4052566276"/>
                    </a:ext>
                  </a:extLst>
                </a:gridCol>
                <a:gridCol w="987552">
                  <a:extLst>
                    <a:ext uri="{9D8B030D-6E8A-4147-A177-3AD203B41FA5}">
                      <a16:colId xmlns:a16="http://schemas.microsoft.com/office/drawing/2014/main" val="4066411274"/>
                    </a:ext>
                  </a:extLst>
                </a:gridCol>
                <a:gridCol w="987552">
                  <a:extLst>
                    <a:ext uri="{9D8B030D-6E8A-4147-A177-3AD203B41FA5}">
                      <a16:colId xmlns:a16="http://schemas.microsoft.com/office/drawing/2014/main" val="2319087545"/>
                    </a:ext>
                  </a:extLst>
                </a:gridCol>
                <a:gridCol w="987552">
                  <a:extLst>
                    <a:ext uri="{9D8B030D-6E8A-4147-A177-3AD203B41FA5}">
                      <a16:colId xmlns:a16="http://schemas.microsoft.com/office/drawing/2014/main" val="205144703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2442160263"/>
                  </a:ext>
                </a:extLst>
              </a:tr>
              <a:tr h="370840">
                <a:tc>
                  <a:txBody>
                    <a:bodyPr/>
                    <a:lstStyle/>
                    <a:p>
                      <a:r>
                        <a:rPr lang="en-US" sz="1000"/>
                        <a:t>556</a:t>
                      </a:r>
                    </a:p>
                  </a:txBody>
                  <a:tcPr/>
                </a:tc>
                <a:tc>
                  <a:txBody>
                    <a:bodyPr/>
                    <a:lstStyle/>
                    <a:p>
                      <a:r>
                        <a:rPr lang="en-US" sz="1000"/>
                        <a:t>6</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3</a:t>
                      </a:r>
                    </a:p>
                  </a:txBody>
                  <a:tcPr/>
                </a:tc>
                <a:tc>
                  <a:txBody>
                    <a:bodyPr/>
                    <a:lstStyle/>
                    <a:p>
                      <a:r>
                        <a:rPr lang="en-US" sz="1000"/>
                        <a:t>0.1055 %</a:t>
                      </a:r>
                    </a:p>
                  </a:txBody>
                  <a:tcPr/>
                </a:tc>
                <a:extLst>
                  <a:ext uri="{0D108BD9-81ED-4DB2-BD59-A6C34878D82A}">
                    <a16:rowId xmlns:a16="http://schemas.microsoft.com/office/drawing/2014/main" val="4034369983"/>
                  </a:ext>
                </a:extLst>
              </a:tr>
            </a:tbl>
          </a:graphicData>
        </a:graphic>
      </p:graphicFrame>
      <p:sp>
        <p:nvSpPr>
          <p:cNvPr id="4" name="Text Placeholder 3">
            <a:extLst>
              <a:ext uri="{FF2B5EF4-FFF2-40B4-BE49-F238E27FC236}">
                <a16:creationId xmlns:a16="http://schemas.microsoft.com/office/drawing/2014/main" id="{C977F241-41CE-4280-A545-35ACA7EEE11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097641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A60A0-F514-4263-A7F4-2A3FD6281540}"/>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74354CA3-9E47-41D8-90DA-E02EA9D9DA05}"/>
              </a:ext>
            </a:extLst>
          </p:cNvPr>
          <p:cNvGraphicFramePr>
            <a:graphicFrameLocks noGrp="1"/>
          </p:cNvGraphicFramePr>
          <p:nvPr>
            <p:ph type="tbl" sz="quarter" idx="13"/>
            <p:extLst>
              <p:ext uri="{D42A27DB-BD31-4B8C-83A1-F6EECF244321}">
                <p14:modId xmlns:p14="http://schemas.microsoft.com/office/powerpoint/2010/main" val="88647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43844758"/>
                    </a:ext>
                  </a:extLst>
                </a:gridCol>
                <a:gridCol w="905256">
                  <a:extLst>
                    <a:ext uri="{9D8B030D-6E8A-4147-A177-3AD203B41FA5}">
                      <a16:colId xmlns:a16="http://schemas.microsoft.com/office/drawing/2014/main" val="1987702327"/>
                    </a:ext>
                  </a:extLst>
                </a:gridCol>
                <a:gridCol w="905256">
                  <a:extLst>
                    <a:ext uri="{9D8B030D-6E8A-4147-A177-3AD203B41FA5}">
                      <a16:colId xmlns:a16="http://schemas.microsoft.com/office/drawing/2014/main" val="2628958175"/>
                    </a:ext>
                  </a:extLst>
                </a:gridCol>
                <a:gridCol w="905256">
                  <a:extLst>
                    <a:ext uri="{9D8B030D-6E8A-4147-A177-3AD203B41FA5}">
                      <a16:colId xmlns:a16="http://schemas.microsoft.com/office/drawing/2014/main" val="2327161834"/>
                    </a:ext>
                  </a:extLst>
                </a:gridCol>
                <a:gridCol w="905256">
                  <a:extLst>
                    <a:ext uri="{9D8B030D-6E8A-4147-A177-3AD203B41FA5}">
                      <a16:colId xmlns:a16="http://schemas.microsoft.com/office/drawing/2014/main" val="4042234333"/>
                    </a:ext>
                  </a:extLst>
                </a:gridCol>
                <a:gridCol w="905256">
                  <a:extLst>
                    <a:ext uri="{9D8B030D-6E8A-4147-A177-3AD203B41FA5}">
                      <a16:colId xmlns:a16="http://schemas.microsoft.com/office/drawing/2014/main" val="2217402388"/>
                    </a:ext>
                  </a:extLst>
                </a:gridCol>
                <a:gridCol w="905256">
                  <a:extLst>
                    <a:ext uri="{9D8B030D-6E8A-4147-A177-3AD203B41FA5}">
                      <a16:colId xmlns:a16="http://schemas.microsoft.com/office/drawing/2014/main" val="4224825608"/>
                    </a:ext>
                  </a:extLst>
                </a:gridCol>
                <a:gridCol w="905256">
                  <a:extLst>
                    <a:ext uri="{9D8B030D-6E8A-4147-A177-3AD203B41FA5}">
                      <a16:colId xmlns:a16="http://schemas.microsoft.com/office/drawing/2014/main" val="344786426"/>
                    </a:ext>
                  </a:extLst>
                </a:gridCol>
                <a:gridCol w="905256">
                  <a:extLst>
                    <a:ext uri="{9D8B030D-6E8A-4147-A177-3AD203B41FA5}">
                      <a16:colId xmlns:a16="http://schemas.microsoft.com/office/drawing/2014/main" val="264156864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358394194"/>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4830</a:t>
                      </a:r>
                    </a:p>
                  </a:txBody>
                  <a:tcPr/>
                </a:tc>
                <a:tc>
                  <a:txBody>
                    <a:bodyPr/>
                    <a:lstStyle/>
                    <a:p>
                      <a:r>
                        <a:rPr lang="en-US" sz="1000"/>
                        <a:t>148</a:t>
                      </a:r>
                    </a:p>
                  </a:txBody>
                  <a:tcPr/>
                </a:tc>
                <a:tc>
                  <a:txBody>
                    <a:bodyPr/>
                    <a:lstStyle/>
                    <a:p>
                      <a:r>
                        <a:rPr lang="en-US" sz="1000"/>
                        <a:t>2.5006 %</a:t>
                      </a:r>
                    </a:p>
                  </a:txBody>
                  <a:tcPr/>
                </a:tc>
                <a:tc>
                  <a:txBody>
                    <a:bodyPr/>
                    <a:lstStyle/>
                    <a:p>
                      <a:r>
                        <a:rPr lang="en-US" sz="1000"/>
                        <a:t>27</a:t>
                      </a:r>
                    </a:p>
                  </a:txBody>
                  <a:tcPr/>
                </a:tc>
                <a:extLst>
                  <a:ext uri="{0D108BD9-81ED-4DB2-BD59-A6C34878D82A}">
                    <a16:rowId xmlns:a16="http://schemas.microsoft.com/office/drawing/2014/main" val="3191751340"/>
                  </a:ext>
                </a:extLst>
              </a:tr>
            </a:tbl>
          </a:graphicData>
        </a:graphic>
      </p:graphicFrame>
      <p:sp>
        <p:nvSpPr>
          <p:cNvPr id="4" name="Text Placeholder 3">
            <a:extLst>
              <a:ext uri="{FF2B5EF4-FFF2-40B4-BE49-F238E27FC236}">
                <a16:creationId xmlns:a16="http://schemas.microsoft.com/office/drawing/2014/main" id="{4885A3C6-5A7B-4BB9-862F-F55C2A0969F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81272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FE6B-70E9-4C10-9CA0-2A52FAAAB5B9}"/>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D33B307F-6861-4704-8301-257ECADB66C2}"/>
              </a:ext>
            </a:extLst>
          </p:cNvPr>
          <p:cNvGraphicFramePr>
            <a:graphicFrameLocks noGrp="1"/>
          </p:cNvGraphicFramePr>
          <p:nvPr>
            <p:ph type="tbl" sz="quarter" idx="13"/>
            <p:extLst>
              <p:ext uri="{D42A27DB-BD31-4B8C-83A1-F6EECF244321}">
                <p14:modId xmlns:p14="http://schemas.microsoft.com/office/powerpoint/2010/main" val="53858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85482849"/>
                    </a:ext>
                  </a:extLst>
                </a:gridCol>
                <a:gridCol w="822960">
                  <a:extLst>
                    <a:ext uri="{9D8B030D-6E8A-4147-A177-3AD203B41FA5}">
                      <a16:colId xmlns:a16="http://schemas.microsoft.com/office/drawing/2014/main" val="1867858269"/>
                    </a:ext>
                  </a:extLst>
                </a:gridCol>
                <a:gridCol w="822960">
                  <a:extLst>
                    <a:ext uri="{9D8B030D-6E8A-4147-A177-3AD203B41FA5}">
                      <a16:colId xmlns:a16="http://schemas.microsoft.com/office/drawing/2014/main" val="488091002"/>
                    </a:ext>
                  </a:extLst>
                </a:gridCol>
                <a:gridCol w="822960">
                  <a:extLst>
                    <a:ext uri="{9D8B030D-6E8A-4147-A177-3AD203B41FA5}">
                      <a16:colId xmlns:a16="http://schemas.microsoft.com/office/drawing/2014/main" val="1951632741"/>
                    </a:ext>
                  </a:extLst>
                </a:gridCol>
                <a:gridCol w="822960">
                  <a:extLst>
                    <a:ext uri="{9D8B030D-6E8A-4147-A177-3AD203B41FA5}">
                      <a16:colId xmlns:a16="http://schemas.microsoft.com/office/drawing/2014/main" val="998526405"/>
                    </a:ext>
                  </a:extLst>
                </a:gridCol>
                <a:gridCol w="822960">
                  <a:extLst>
                    <a:ext uri="{9D8B030D-6E8A-4147-A177-3AD203B41FA5}">
                      <a16:colId xmlns:a16="http://schemas.microsoft.com/office/drawing/2014/main" val="4117491434"/>
                    </a:ext>
                  </a:extLst>
                </a:gridCol>
                <a:gridCol w="822960">
                  <a:extLst>
                    <a:ext uri="{9D8B030D-6E8A-4147-A177-3AD203B41FA5}">
                      <a16:colId xmlns:a16="http://schemas.microsoft.com/office/drawing/2014/main" val="579615857"/>
                    </a:ext>
                  </a:extLst>
                </a:gridCol>
                <a:gridCol w="822960">
                  <a:extLst>
                    <a:ext uri="{9D8B030D-6E8A-4147-A177-3AD203B41FA5}">
                      <a16:colId xmlns:a16="http://schemas.microsoft.com/office/drawing/2014/main" val="115804541"/>
                    </a:ext>
                  </a:extLst>
                </a:gridCol>
                <a:gridCol w="822960">
                  <a:extLst>
                    <a:ext uri="{9D8B030D-6E8A-4147-A177-3AD203B41FA5}">
                      <a16:colId xmlns:a16="http://schemas.microsoft.com/office/drawing/2014/main" val="4135914047"/>
                    </a:ext>
                  </a:extLst>
                </a:gridCol>
                <a:gridCol w="822960">
                  <a:extLst>
                    <a:ext uri="{9D8B030D-6E8A-4147-A177-3AD203B41FA5}">
                      <a16:colId xmlns:a16="http://schemas.microsoft.com/office/drawing/2014/main" val="220058886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1546784108"/>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0.11635 %</a:t>
                      </a:r>
                    </a:p>
                  </a:txBody>
                  <a:tcPr/>
                </a:tc>
                <a:tc>
                  <a:txBody>
                    <a:bodyPr/>
                    <a:lstStyle/>
                    <a:p>
                      <a:r>
                        <a:rPr lang="en-US" sz="1000"/>
                        <a:t>6765</a:t>
                      </a:r>
                    </a:p>
                  </a:txBody>
                  <a:tcPr/>
                </a:tc>
                <a:tc>
                  <a:txBody>
                    <a:bodyPr/>
                    <a:lstStyle/>
                    <a:p>
                      <a:r>
                        <a:rPr lang="en-US" sz="1000"/>
                        <a:t>155</a:t>
                      </a:r>
                    </a:p>
                  </a:txBody>
                  <a:tcPr/>
                </a:tc>
                <a:tc>
                  <a:txBody>
                    <a:bodyPr/>
                    <a:lstStyle/>
                    <a:p>
                      <a:r>
                        <a:rPr lang="en-US" sz="1000"/>
                        <a:t>1.41645 %</a:t>
                      </a:r>
                    </a:p>
                  </a:txBody>
                  <a:tcPr/>
                </a:tc>
                <a:tc>
                  <a:txBody>
                    <a:bodyPr/>
                    <a:lstStyle/>
                    <a:p>
                      <a:r>
                        <a:rPr lang="en-US" sz="1000"/>
                        <a:t>27</a:t>
                      </a:r>
                    </a:p>
                  </a:txBody>
                  <a:tcPr/>
                </a:tc>
                <a:extLst>
                  <a:ext uri="{0D108BD9-81ED-4DB2-BD59-A6C34878D82A}">
                    <a16:rowId xmlns:a16="http://schemas.microsoft.com/office/drawing/2014/main" val="1829171996"/>
                  </a:ext>
                </a:extLst>
              </a:tr>
            </a:tbl>
          </a:graphicData>
        </a:graphic>
      </p:graphicFrame>
      <p:sp>
        <p:nvSpPr>
          <p:cNvPr id="4" name="Text Placeholder 3">
            <a:extLst>
              <a:ext uri="{FF2B5EF4-FFF2-40B4-BE49-F238E27FC236}">
                <a16:creationId xmlns:a16="http://schemas.microsoft.com/office/drawing/2014/main" id="{9E6DBFDD-3163-4CE0-9BFA-B96313631A7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6551352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DD3ED-3770-477E-8EB1-0A8318B818CE}"/>
              </a:ext>
            </a:extLst>
          </p:cNvPr>
          <p:cNvSpPr>
            <a:spLocks noGrp="1"/>
          </p:cNvSpPr>
          <p:nvPr>
            <p:ph type="title"/>
          </p:nvPr>
        </p:nvSpPr>
        <p:spPr/>
        <p:txBody>
          <a:bodyPr/>
          <a:lstStyle/>
          <a:p>
            <a:r>
              <a:rPr lang="en-US"/>
              <a:t>Twitter Own Tweets Table | All Pages - 1 of 7</a:t>
            </a:r>
          </a:p>
        </p:txBody>
      </p:sp>
      <p:graphicFrame>
        <p:nvGraphicFramePr>
          <p:cNvPr id="5" name="Table Placeholder 4">
            <a:extLst>
              <a:ext uri="{FF2B5EF4-FFF2-40B4-BE49-F238E27FC236}">
                <a16:creationId xmlns:a16="http://schemas.microsoft.com/office/drawing/2014/main" id="{B43769A4-7CDB-46D6-8E7F-762C7D0720A9}"/>
              </a:ext>
            </a:extLst>
          </p:cNvPr>
          <p:cNvGraphicFramePr>
            <a:graphicFrameLocks noGrp="1"/>
          </p:cNvGraphicFramePr>
          <p:nvPr>
            <p:ph type="tbl" sz="quarter" idx="13"/>
            <p:extLst>
              <p:ext uri="{D42A27DB-BD31-4B8C-83A1-F6EECF244321}">
                <p14:modId xmlns:p14="http://schemas.microsoft.com/office/powerpoint/2010/main" val="118486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78680088"/>
                    </a:ext>
                  </a:extLst>
                </a:gridCol>
                <a:gridCol w="576072">
                  <a:extLst>
                    <a:ext uri="{9D8B030D-6E8A-4147-A177-3AD203B41FA5}">
                      <a16:colId xmlns:a16="http://schemas.microsoft.com/office/drawing/2014/main" val="3798807133"/>
                    </a:ext>
                  </a:extLst>
                </a:gridCol>
                <a:gridCol w="576072">
                  <a:extLst>
                    <a:ext uri="{9D8B030D-6E8A-4147-A177-3AD203B41FA5}">
                      <a16:colId xmlns:a16="http://schemas.microsoft.com/office/drawing/2014/main" val="1048076070"/>
                    </a:ext>
                  </a:extLst>
                </a:gridCol>
                <a:gridCol w="576072">
                  <a:extLst>
                    <a:ext uri="{9D8B030D-6E8A-4147-A177-3AD203B41FA5}">
                      <a16:colId xmlns:a16="http://schemas.microsoft.com/office/drawing/2014/main" val="2041692448"/>
                    </a:ext>
                  </a:extLst>
                </a:gridCol>
                <a:gridCol w="576072">
                  <a:extLst>
                    <a:ext uri="{9D8B030D-6E8A-4147-A177-3AD203B41FA5}">
                      <a16:colId xmlns:a16="http://schemas.microsoft.com/office/drawing/2014/main" val="2179171065"/>
                    </a:ext>
                  </a:extLst>
                </a:gridCol>
                <a:gridCol w="576072">
                  <a:extLst>
                    <a:ext uri="{9D8B030D-6E8A-4147-A177-3AD203B41FA5}">
                      <a16:colId xmlns:a16="http://schemas.microsoft.com/office/drawing/2014/main" val="2801229598"/>
                    </a:ext>
                  </a:extLst>
                </a:gridCol>
                <a:gridCol w="576072">
                  <a:extLst>
                    <a:ext uri="{9D8B030D-6E8A-4147-A177-3AD203B41FA5}">
                      <a16:colId xmlns:a16="http://schemas.microsoft.com/office/drawing/2014/main" val="1280133589"/>
                    </a:ext>
                  </a:extLst>
                </a:gridCol>
                <a:gridCol w="822960">
                  <a:extLst>
                    <a:ext uri="{9D8B030D-6E8A-4147-A177-3AD203B41FA5}">
                      <a16:colId xmlns:a16="http://schemas.microsoft.com/office/drawing/2014/main" val="2940988261"/>
                    </a:ext>
                  </a:extLst>
                </a:gridCol>
                <a:gridCol w="576072">
                  <a:extLst>
                    <a:ext uri="{9D8B030D-6E8A-4147-A177-3AD203B41FA5}">
                      <a16:colId xmlns:a16="http://schemas.microsoft.com/office/drawing/2014/main" val="3327791978"/>
                    </a:ext>
                  </a:extLst>
                </a:gridCol>
                <a:gridCol w="576072">
                  <a:extLst>
                    <a:ext uri="{9D8B030D-6E8A-4147-A177-3AD203B41FA5}">
                      <a16:colId xmlns:a16="http://schemas.microsoft.com/office/drawing/2014/main" val="415299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5182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4.0816 %</a:t>
                      </a:r>
                    </a:p>
                  </a:txBody>
                  <a:tcPr/>
                </a:tc>
                <a:extLst>
                  <a:ext uri="{0D108BD9-81ED-4DB2-BD59-A6C34878D82A}">
                    <a16:rowId xmlns:a16="http://schemas.microsoft.com/office/drawing/2014/main" val="304838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extLst>
                  <a:ext uri="{0D108BD9-81ED-4DB2-BD59-A6C34878D82A}">
                    <a16:rowId xmlns:a16="http://schemas.microsoft.com/office/drawing/2014/main" val="1578007022"/>
                  </a:ext>
                </a:extLst>
              </a:tr>
            </a:tbl>
          </a:graphicData>
        </a:graphic>
      </p:graphicFrame>
      <p:sp>
        <p:nvSpPr>
          <p:cNvPr id="4" name="Text Placeholder 3">
            <a:extLst>
              <a:ext uri="{FF2B5EF4-FFF2-40B4-BE49-F238E27FC236}">
                <a16:creationId xmlns:a16="http://schemas.microsoft.com/office/drawing/2014/main" id="{189EF8F7-6A44-458E-A3FD-321E5AE1080B}"/>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75380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C069-203B-4E3D-8C9E-5D2904333059}"/>
              </a:ext>
            </a:extLst>
          </p:cNvPr>
          <p:cNvSpPr>
            <a:spLocks noGrp="1"/>
          </p:cNvSpPr>
          <p:nvPr>
            <p:ph type="title"/>
          </p:nvPr>
        </p:nvSpPr>
        <p:spPr/>
        <p:txBody>
          <a:bodyPr/>
          <a:lstStyle/>
          <a:p>
            <a:r>
              <a:rPr lang="en-US"/>
              <a:t>Twitter Own Tweets Table | All Pages - 2 of 7</a:t>
            </a:r>
          </a:p>
        </p:txBody>
      </p:sp>
      <p:graphicFrame>
        <p:nvGraphicFramePr>
          <p:cNvPr id="5" name="Table Placeholder 4">
            <a:extLst>
              <a:ext uri="{FF2B5EF4-FFF2-40B4-BE49-F238E27FC236}">
                <a16:creationId xmlns:a16="http://schemas.microsoft.com/office/drawing/2014/main" id="{89095851-3E0F-4AFD-B7A3-23CD9646C611}"/>
              </a:ext>
            </a:extLst>
          </p:cNvPr>
          <p:cNvGraphicFramePr>
            <a:graphicFrameLocks noGrp="1"/>
          </p:cNvGraphicFramePr>
          <p:nvPr>
            <p:ph type="tbl" sz="quarter" idx="13"/>
            <p:extLst>
              <p:ext uri="{D42A27DB-BD31-4B8C-83A1-F6EECF244321}">
                <p14:modId xmlns:p14="http://schemas.microsoft.com/office/powerpoint/2010/main" val="84465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1886691"/>
                    </a:ext>
                  </a:extLst>
                </a:gridCol>
                <a:gridCol w="576072">
                  <a:extLst>
                    <a:ext uri="{9D8B030D-6E8A-4147-A177-3AD203B41FA5}">
                      <a16:colId xmlns:a16="http://schemas.microsoft.com/office/drawing/2014/main" val="3859856493"/>
                    </a:ext>
                  </a:extLst>
                </a:gridCol>
                <a:gridCol w="576072">
                  <a:extLst>
                    <a:ext uri="{9D8B030D-6E8A-4147-A177-3AD203B41FA5}">
                      <a16:colId xmlns:a16="http://schemas.microsoft.com/office/drawing/2014/main" val="425618608"/>
                    </a:ext>
                  </a:extLst>
                </a:gridCol>
                <a:gridCol w="576072">
                  <a:extLst>
                    <a:ext uri="{9D8B030D-6E8A-4147-A177-3AD203B41FA5}">
                      <a16:colId xmlns:a16="http://schemas.microsoft.com/office/drawing/2014/main" val="922952833"/>
                    </a:ext>
                  </a:extLst>
                </a:gridCol>
                <a:gridCol w="576072">
                  <a:extLst>
                    <a:ext uri="{9D8B030D-6E8A-4147-A177-3AD203B41FA5}">
                      <a16:colId xmlns:a16="http://schemas.microsoft.com/office/drawing/2014/main" val="1702378086"/>
                    </a:ext>
                  </a:extLst>
                </a:gridCol>
                <a:gridCol w="576072">
                  <a:extLst>
                    <a:ext uri="{9D8B030D-6E8A-4147-A177-3AD203B41FA5}">
                      <a16:colId xmlns:a16="http://schemas.microsoft.com/office/drawing/2014/main" val="2989447307"/>
                    </a:ext>
                  </a:extLst>
                </a:gridCol>
                <a:gridCol w="576072">
                  <a:extLst>
                    <a:ext uri="{9D8B030D-6E8A-4147-A177-3AD203B41FA5}">
                      <a16:colId xmlns:a16="http://schemas.microsoft.com/office/drawing/2014/main" val="4010891166"/>
                    </a:ext>
                  </a:extLst>
                </a:gridCol>
                <a:gridCol w="822960">
                  <a:extLst>
                    <a:ext uri="{9D8B030D-6E8A-4147-A177-3AD203B41FA5}">
                      <a16:colId xmlns:a16="http://schemas.microsoft.com/office/drawing/2014/main" val="1485520906"/>
                    </a:ext>
                  </a:extLst>
                </a:gridCol>
                <a:gridCol w="576072">
                  <a:extLst>
                    <a:ext uri="{9D8B030D-6E8A-4147-A177-3AD203B41FA5}">
                      <a16:colId xmlns:a16="http://schemas.microsoft.com/office/drawing/2014/main" val="2698012357"/>
                    </a:ext>
                  </a:extLst>
                </a:gridCol>
                <a:gridCol w="576072">
                  <a:extLst>
                    <a:ext uri="{9D8B030D-6E8A-4147-A177-3AD203B41FA5}">
                      <a16:colId xmlns:a16="http://schemas.microsoft.com/office/drawing/2014/main" val="3965370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4708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3.1153 %</a:t>
                      </a:r>
                    </a:p>
                  </a:txBody>
                  <a:tcPr/>
                </a:tc>
                <a:extLst>
                  <a:ext uri="{0D108BD9-81ED-4DB2-BD59-A6C34878D82A}">
                    <a16:rowId xmlns:a16="http://schemas.microsoft.com/office/drawing/2014/main" val="90850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5.0676 %</a:t>
                      </a:r>
                    </a:p>
                  </a:txBody>
                  <a:tcPr/>
                </a:tc>
                <a:extLst>
                  <a:ext uri="{0D108BD9-81ED-4DB2-BD59-A6C34878D82A}">
                    <a16:rowId xmlns:a16="http://schemas.microsoft.com/office/drawing/2014/main" val="3247702357"/>
                  </a:ext>
                </a:extLst>
              </a:tr>
            </a:tbl>
          </a:graphicData>
        </a:graphic>
      </p:graphicFrame>
      <p:sp>
        <p:nvSpPr>
          <p:cNvPr id="4" name="Text Placeholder 3">
            <a:extLst>
              <a:ext uri="{FF2B5EF4-FFF2-40B4-BE49-F238E27FC236}">
                <a16:creationId xmlns:a16="http://schemas.microsoft.com/office/drawing/2014/main" id="{91A30D66-B65F-453A-B36B-F409A8CC96B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718828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D8A1-3919-4D35-A839-F1357AEFF5B3}"/>
              </a:ext>
            </a:extLst>
          </p:cNvPr>
          <p:cNvSpPr>
            <a:spLocks noGrp="1"/>
          </p:cNvSpPr>
          <p:nvPr>
            <p:ph type="title"/>
          </p:nvPr>
        </p:nvSpPr>
        <p:spPr/>
        <p:txBody>
          <a:bodyPr/>
          <a:lstStyle/>
          <a:p>
            <a:r>
              <a:rPr lang="en-US"/>
              <a:t>Twitter Own Tweets Table | All Pages - 3 of 7</a:t>
            </a:r>
          </a:p>
        </p:txBody>
      </p:sp>
      <p:graphicFrame>
        <p:nvGraphicFramePr>
          <p:cNvPr id="5" name="Table Placeholder 4">
            <a:extLst>
              <a:ext uri="{FF2B5EF4-FFF2-40B4-BE49-F238E27FC236}">
                <a16:creationId xmlns:a16="http://schemas.microsoft.com/office/drawing/2014/main" id="{613D7354-25AF-4DF8-86F7-3F1B38A7DD26}"/>
              </a:ext>
            </a:extLst>
          </p:cNvPr>
          <p:cNvGraphicFramePr>
            <a:graphicFrameLocks noGrp="1"/>
          </p:cNvGraphicFramePr>
          <p:nvPr>
            <p:ph type="tbl" sz="quarter" idx="13"/>
            <p:extLst>
              <p:ext uri="{D42A27DB-BD31-4B8C-83A1-F6EECF244321}">
                <p14:modId xmlns:p14="http://schemas.microsoft.com/office/powerpoint/2010/main" val="9970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48103253"/>
                    </a:ext>
                  </a:extLst>
                </a:gridCol>
                <a:gridCol w="576072">
                  <a:extLst>
                    <a:ext uri="{9D8B030D-6E8A-4147-A177-3AD203B41FA5}">
                      <a16:colId xmlns:a16="http://schemas.microsoft.com/office/drawing/2014/main" val="4105868066"/>
                    </a:ext>
                  </a:extLst>
                </a:gridCol>
                <a:gridCol w="576072">
                  <a:extLst>
                    <a:ext uri="{9D8B030D-6E8A-4147-A177-3AD203B41FA5}">
                      <a16:colId xmlns:a16="http://schemas.microsoft.com/office/drawing/2014/main" val="1351974357"/>
                    </a:ext>
                  </a:extLst>
                </a:gridCol>
                <a:gridCol w="576072">
                  <a:extLst>
                    <a:ext uri="{9D8B030D-6E8A-4147-A177-3AD203B41FA5}">
                      <a16:colId xmlns:a16="http://schemas.microsoft.com/office/drawing/2014/main" val="3219659522"/>
                    </a:ext>
                  </a:extLst>
                </a:gridCol>
                <a:gridCol w="576072">
                  <a:extLst>
                    <a:ext uri="{9D8B030D-6E8A-4147-A177-3AD203B41FA5}">
                      <a16:colId xmlns:a16="http://schemas.microsoft.com/office/drawing/2014/main" val="3295922951"/>
                    </a:ext>
                  </a:extLst>
                </a:gridCol>
                <a:gridCol w="576072">
                  <a:extLst>
                    <a:ext uri="{9D8B030D-6E8A-4147-A177-3AD203B41FA5}">
                      <a16:colId xmlns:a16="http://schemas.microsoft.com/office/drawing/2014/main" val="3565546682"/>
                    </a:ext>
                  </a:extLst>
                </a:gridCol>
                <a:gridCol w="576072">
                  <a:extLst>
                    <a:ext uri="{9D8B030D-6E8A-4147-A177-3AD203B41FA5}">
                      <a16:colId xmlns:a16="http://schemas.microsoft.com/office/drawing/2014/main" val="2082429860"/>
                    </a:ext>
                  </a:extLst>
                </a:gridCol>
                <a:gridCol w="822960">
                  <a:extLst>
                    <a:ext uri="{9D8B030D-6E8A-4147-A177-3AD203B41FA5}">
                      <a16:colId xmlns:a16="http://schemas.microsoft.com/office/drawing/2014/main" val="2221594696"/>
                    </a:ext>
                  </a:extLst>
                </a:gridCol>
                <a:gridCol w="576072">
                  <a:extLst>
                    <a:ext uri="{9D8B030D-6E8A-4147-A177-3AD203B41FA5}">
                      <a16:colId xmlns:a16="http://schemas.microsoft.com/office/drawing/2014/main" val="70445448"/>
                    </a:ext>
                  </a:extLst>
                </a:gridCol>
                <a:gridCol w="576072">
                  <a:extLst>
                    <a:ext uri="{9D8B030D-6E8A-4147-A177-3AD203B41FA5}">
                      <a16:colId xmlns:a16="http://schemas.microsoft.com/office/drawing/2014/main" val="211415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0416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extLst>
                  <a:ext uri="{0D108BD9-81ED-4DB2-BD59-A6C34878D82A}">
                    <a16:rowId xmlns:a16="http://schemas.microsoft.com/office/drawing/2014/main" val="12616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4.3928 %</a:t>
                      </a:r>
                    </a:p>
                  </a:txBody>
                  <a:tcPr/>
                </a:tc>
                <a:extLst>
                  <a:ext uri="{0D108BD9-81ED-4DB2-BD59-A6C34878D82A}">
                    <a16:rowId xmlns:a16="http://schemas.microsoft.com/office/drawing/2014/main" val="705981349"/>
                  </a:ext>
                </a:extLst>
              </a:tr>
            </a:tbl>
          </a:graphicData>
        </a:graphic>
      </p:graphicFrame>
      <p:sp>
        <p:nvSpPr>
          <p:cNvPr id="4" name="Text Placeholder 3">
            <a:extLst>
              <a:ext uri="{FF2B5EF4-FFF2-40B4-BE49-F238E27FC236}">
                <a16:creationId xmlns:a16="http://schemas.microsoft.com/office/drawing/2014/main" id="{B6B73E4A-3AD4-4778-B89A-723E45B63C8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09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84C4-47A2-47EE-867A-98653658CFAE}"/>
              </a:ext>
            </a:extLst>
          </p:cNvPr>
          <p:cNvSpPr>
            <a:spLocks noGrp="1"/>
          </p:cNvSpPr>
          <p:nvPr>
            <p:ph type="title"/>
          </p:nvPr>
        </p:nvSpPr>
        <p:spPr/>
        <p:txBody>
          <a:bodyPr/>
          <a:lstStyle/>
          <a:p>
            <a:r>
              <a:rPr lang="en-US"/>
              <a:t>Twitter Own Tweets Table | All Pages - 4 of 7</a:t>
            </a:r>
          </a:p>
        </p:txBody>
      </p:sp>
      <p:graphicFrame>
        <p:nvGraphicFramePr>
          <p:cNvPr id="5" name="Table Placeholder 4">
            <a:extLst>
              <a:ext uri="{FF2B5EF4-FFF2-40B4-BE49-F238E27FC236}">
                <a16:creationId xmlns:a16="http://schemas.microsoft.com/office/drawing/2014/main" id="{B1A52EBB-6096-4EB9-B2B3-B57DFBD4FA91}"/>
              </a:ext>
            </a:extLst>
          </p:cNvPr>
          <p:cNvGraphicFramePr>
            <a:graphicFrameLocks noGrp="1"/>
          </p:cNvGraphicFramePr>
          <p:nvPr>
            <p:ph type="tbl" sz="quarter" idx="13"/>
            <p:extLst>
              <p:ext uri="{D42A27DB-BD31-4B8C-83A1-F6EECF244321}">
                <p14:modId xmlns:p14="http://schemas.microsoft.com/office/powerpoint/2010/main" val="149182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24462715"/>
                    </a:ext>
                  </a:extLst>
                </a:gridCol>
                <a:gridCol w="576072">
                  <a:extLst>
                    <a:ext uri="{9D8B030D-6E8A-4147-A177-3AD203B41FA5}">
                      <a16:colId xmlns:a16="http://schemas.microsoft.com/office/drawing/2014/main" val="480821372"/>
                    </a:ext>
                  </a:extLst>
                </a:gridCol>
                <a:gridCol w="576072">
                  <a:extLst>
                    <a:ext uri="{9D8B030D-6E8A-4147-A177-3AD203B41FA5}">
                      <a16:colId xmlns:a16="http://schemas.microsoft.com/office/drawing/2014/main" val="3005233119"/>
                    </a:ext>
                  </a:extLst>
                </a:gridCol>
                <a:gridCol w="576072">
                  <a:extLst>
                    <a:ext uri="{9D8B030D-6E8A-4147-A177-3AD203B41FA5}">
                      <a16:colId xmlns:a16="http://schemas.microsoft.com/office/drawing/2014/main" val="1098525391"/>
                    </a:ext>
                  </a:extLst>
                </a:gridCol>
                <a:gridCol w="576072">
                  <a:extLst>
                    <a:ext uri="{9D8B030D-6E8A-4147-A177-3AD203B41FA5}">
                      <a16:colId xmlns:a16="http://schemas.microsoft.com/office/drawing/2014/main" val="759583665"/>
                    </a:ext>
                  </a:extLst>
                </a:gridCol>
                <a:gridCol w="576072">
                  <a:extLst>
                    <a:ext uri="{9D8B030D-6E8A-4147-A177-3AD203B41FA5}">
                      <a16:colId xmlns:a16="http://schemas.microsoft.com/office/drawing/2014/main" val="3824412098"/>
                    </a:ext>
                  </a:extLst>
                </a:gridCol>
                <a:gridCol w="576072">
                  <a:extLst>
                    <a:ext uri="{9D8B030D-6E8A-4147-A177-3AD203B41FA5}">
                      <a16:colId xmlns:a16="http://schemas.microsoft.com/office/drawing/2014/main" val="1669566905"/>
                    </a:ext>
                  </a:extLst>
                </a:gridCol>
                <a:gridCol w="822960">
                  <a:extLst>
                    <a:ext uri="{9D8B030D-6E8A-4147-A177-3AD203B41FA5}">
                      <a16:colId xmlns:a16="http://schemas.microsoft.com/office/drawing/2014/main" val="33284531"/>
                    </a:ext>
                  </a:extLst>
                </a:gridCol>
                <a:gridCol w="576072">
                  <a:extLst>
                    <a:ext uri="{9D8B030D-6E8A-4147-A177-3AD203B41FA5}">
                      <a16:colId xmlns:a16="http://schemas.microsoft.com/office/drawing/2014/main" val="981068057"/>
                    </a:ext>
                  </a:extLst>
                </a:gridCol>
                <a:gridCol w="576072">
                  <a:extLst>
                    <a:ext uri="{9D8B030D-6E8A-4147-A177-3AD203B41FA5}">
                      <a16:colId xmlns:a16="http://schemas.microsoft.com/office/drawing/2014/main" val="145761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92323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420204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1918854540"/>
                  </a:ext>
                </a:extLst>
              </a:tr>
            </a:tbl>
          </a:graphicData>
        </a:graphic>
      </p:graphicFrame>
      <p:sp>
        <p:nvSpPr>
          <p:cNvPr id="4" name="Text Placeholder 3">
            <a:extLst>
              <a:ext uri="{FF2B5EF4-FFF2-40B4-BE49-F238E27FC236}">
                <a16:creationId xmlns:a16="http://schemas.microsoft.com/office/drawing/2014/main" id="{1AB88D60-4DAA-4AD2-8543-2FE6AF36970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5619614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8F98-D5A2-4B06-8AEC-9D7EE4B85C4D}"/>
              </a:ext>
            </a:extLst>
          </p:cNvPr>
          <p:cNvSpPr>
            <a:spLocks noGrp="1"/>
          </p:cNvSpPr>
          <p:nvPr>
            <p:ph type="title"/>
          </p:nvPr>
        </p:nvSpPr>
        <p:spPr/>
        <p:txBody>
          <a:bodyPr/>
          <a:lstStyle/>
          <a:p>
            <a:r>
              <a:rPr lang="en-US"/>
              <a:t>Twitter Own Tweets Table | All Pages - 5 of 7</a:t>
            </a:r>
          </a:p>
        </p:txBody>
      </p:sp>
      <p:graphicFrame>
        <p:nvGraphicFramePr>
          <p:cNvPr id="5" name="Table Placeholder 4">
            <a:extLst>
              <a:ext uri="{FF2B5EF4-FFF2-40B4-BE49-F238E27FC236}">
                <a16:creationId xmlns:a16="http://schemas.microsoft.com/office/drawing/2014/main" id="{6EDE3154-3893-4EE3-9682-38602C7462F2}"/>
              </a:ext>
            </a:extLst>
          </p:cNvPr>
          <p:cNvGraphicFramePr>
            <a:graphicFrameLocks noGrp="1"/>
          </p:cNvGraphicFramePr>
          <p:nvPr>
            <p:ph type="tbl" sz="quarter" idx="13"/>
            <p:extLst>
              <p:ext uri="{D42A27DB-BD31-4B8C-83A1-F6EECF244321}">
                <p14:modId xmlns:p14="http://schemas.microsoft.com/office/powerpoint/2010/main" val="352518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8754905"/>
                    </a:ext>
                  </a:extLst>
                </a:gridCol>
                <a:gridCol w="576072">
                  <a:extLst>
                    <a:ext uri="{9D8B030D-6E8A-4147-A177-3AD203B41FA5}">
                      <a16:colId xmlns:a16="http://schemas.microsoft.com/office/drawing/2014/main" val="4294367157"/>
                    </a:ext>
                  </a:extLst>
                </a:gridCol>
                <a:gridCol w="576072">
                  <a:extLst>
                    <a:ext uri="{9D8B030D-6E8A-4147-A177-3AD203B41FA5}">
                      <a16:colId xmlns:a16="http://schemas.microsoft.com/office/drawing/2014/main" val="736010886"/>
                    </a:ext>
                  </a:extLst>
                </a:gridCol>
                <a:gridCol w="576072">
                  <a:extLst>
                    <a:ext uri="{9D8B030D-6E8A-4147-A177-3AD203B41FA5}">
                      <a16:colId xmlns:a16="http://schemas.microsoft.com/office/drawing/2014/main" val="627970384"/>
                    </a:ext>
                  </a:extLst>
                </a:gridCol>
                <a:gridCol w="576072">
                  <a:extLst>
                    <a:ext uri="{9D8B030D-6E8A-4147-A177-3AD203B41FA5}">
                      <a16:colId xmlns:a16="http://schemas.microsoft.com/office/drawing/2014/main" val="638474433"/>
                    </a:ext>
                  </a:extLst>
                </a:gridCol>
                <a:gridCol w="576072">
                  <a:extLst>
                    <a:ext uri="{9D8B030D-6E8A-4147-A177-3AD203B41FA5}">
                      <a16:colId xmlns:a16="http://schemas.microsoft.com/office/drawing/2014/main" val="1042391155"/>
                    </a:ext>
                  </a:extLst>
                </a:gridCol>
                <a:gridCol w="576072">
                  <a:extLst>
                    <a:ext uri="{9D8B030D-6E8A-4147-A177-3AD203B41FA5}">
                      <a16:colId xmlns:a16="http://schemas.microsoft.com/office/drawing/2014/main" val="2969287797"/>
                    </a:ext>
                  </a:extLst>
                </a:gridCol>
                <a:gridCol w="822960">
                  <a:extLst>
                    <a:ext uri="{9D8B030D-6E8A-4147-A177-3AD203B41FA5}">
                      <a16:colId xmlns:a16="http://schemas.microsoft.com/office/drawing/2014/main" val="3638845228"/>
                    </a:ext>
                  </a:extLst>
                </a:gridCol>
                <a:gridCol w="576072">
                  <a:extLst>
                    <a:ext uri="{9D8B030D-6E8A-4147-A177-3AD203B41FA5}">
                      <a16:colId xmlns:a16="http://schemas.microsoft.com/office/drawing/2014/main" val="2170478703"/>
                    </a:ext>
                  </a:extLst>
                </a:gridCol>
                <a:gridCol w="576072">
                  <a:extLst>
                    <a:ext uri="{9D8B030D-6E8A-4147-A177-3AD203B41FA5}">
                      <a16:colId xmlns:a16="http://schemas.microsoft.com/office/drawing/2014/main" val="402103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4515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1.5773 %</a:t>
                      </a:r>
                    </a:p>
                  </a:txBody>
                  <a:tcPr/>
                </a:tc>
                <a:extLst>
                  <a:ext uri="{0D108BD9-81ED-4DB2-BD59-A6C34878D82A}">
                    <a16:rowId xmlns:a16="http://schemas.microsoft.com/office/drawing/2014/main" val="32359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extLst>
                  <a:ext uri="{0D108BD9-81ED-4DB2-BD59-A6C34878D82A}">
                    <a16:rowId xmlns:a16="http://schemas.microsoft.com/office/drawing/2014/main" val="874301205"/>
                  </a:ext>
                </a:extLst>
              </a:tr>
            </a:tbl>
          </a:graphicData>
        </a:graphic>
      </p:graphicFrame>
      <p:sp>
        <p:nvSpPr>
          <p:cNvPr id="4" name="Text Placeholder 3">
            <a:extLst>
              <a:ext uri="{FF2B5EF4-FFF2-40B4-BE49-F238E27FC236}">
                <a16:creationId xmlns:a16="http://schemas.microsoft.com/office/drawing/2014/main" id="{1428B2AF-5789-49CF-B810-49A9166E641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3000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F9F5-C562-4DEE-BA45-DCCB2320CD7F}"/>
              </a:ext>
            </a:extLst>
          </p:cNvPr>
          <p:cNvSpPr>
            <a:spLocks noGrp="1"/>
          </p:cNvSpPr>
          <p:nvPr>
            <p:ph type="title"/>
          </p:nvPr>
        </p:nvSpPr>
        <p:spPr/>
        <p:txBody>
          <a:bodyPr/>
          <a:lstStyle/>
          <a:p>
            <a:r>
              <a:rPr lang="en-US"/>
              <a:t>Twitter Own Tweets Table | All Pages - 6 of 7</a:t>
            </a:r>
          </a:p>
        </p:txBody>
      </p:sp>
      <p:graphicFrame>
        <p:nvGraphicFramePr>
          <p:cNvPr id="5" name="Table Placeholder 4">
            <a:extLst>
              <a:ext uri="{FF2B5EF4-FFF2-40B4-BE49-F238E27FC236}">
                <a16:creationId xmlns:a16="http://schemas.microsoft.com/office/drawing/2014/main" id="{9D87EC66-D2EE-4926-A338-B1A37EE68146}"/>
              </a:ext>
            </a:extLst>
          </p:cNvPr>
          <p:cNvGraphicFramePr>
            <a:graphicFrameLocks noGrp="1"/>
          </p:cNvGraphicFramePr>
          <p:nvPr>
            <p:ph type="tbl" sz="quarter" idx="13"/>
            <p:extLst>
              <p:ext uri="{D42A27DB-BD31-4B8C-83A1-F6EECF244321}">
                <p14:modId xmlns:p14="http://schemas.microsoft.com/office/powerpoint/2010/main" val="61880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254589"/>
                    </a:ext>
                  </a:extLst>
                </a:gridCol>
                <a:gridCol w="576072">
                  <a:extLst>
                    <a:ext uri="{9D8B030D-6E8A-4147-A177-3AD203B41FA5}">
                      <a16:colId xmlns:a16="http://schemas.microsoft.com/office/drawing/2014/main" val="1168793082"/>
                    </a:ext>
                  </a:extLst>
                </a:gridCol>
                <a:gridCol w="576072">
                  <a:extLst>
                    <a:ext uri="{9D8B030D-6E8A-4147-A177-3AD203B41FA5}">
                      <a16:colId xmlns:a16="http://schemas.microsoft.com/office/drawing/2014/main" val="2302056989"/>
                    </a:ext>
                  </a:extLst>
                </a:gridCol>
                <a:gridCol w="576072">
                  <a:extLst>
                    <a:ext uri="{9D8B030D-6E8A-4147-A177-3AD203B41FA5}">
                      <a16:colId xmlns:a16="http://schemas.microsoft.com/office/drawing/2014/main" val="3965679106"/>
                    </a:ext>
                  </a:extLst>
                </a:gridCol>
                <a:gridCol w="576072">
                  <a:extLst>
                    <a:ext uri="{9D8B030D-6E8A-4147-A177-3AD203B41FA5}">
                      <a16:colId xmlns:a16="http://schemas.microsoft.com/office/drawing/2014/main" val="4022455316"/>
                    </a:ext>
                  </a:extLst>
                </a:gridCol>
                <a:gridCol w="576072">
                  <a:extLst>
                    <a:ext uri="{9D8B030D-6E8A-4147-A177-3AD203B41FA5}">
                      <a16:colId xmlns:a16="http://schemas.microsoft.com/office/drawing/2014/main" val="934999012"/>
                    </a:ext>
                  </a:extLst>
                </a:gridCol>
                <a:gridCol w="576072">
                  <a:extLst>
                    <a:ext uri="{9D8B030D-6E8A-4147-A177-3AD203B41FA5}">
                      <a16:colId xmlns:a16="http://schemas.microsoft.com/office/drawing/2014/main" val="2183199029"/>
                    </a:ext>
                  </a:extLst>
                </a:gridCol>
                <a:gridCol w="822960">
                  <a:extLst>
                    <a:ext uri="{9D8B030D-6E8A-4147-A177-3AD203B41FA5}">
                      <a16:colId xmlns:a16="http://schemas.microsoft.com/office/drawing/2014/main" val="1095561241"/>
                    </a:ext>
                  </a:extLst>
                </a:gridCol>
                <a:gridCol w="576072">
                  <a:extLst>
                    <a:ext uri="{9D8B030D-6E8A-4147-A177-3AD203B41FA5}">
                      <a16:colId xmlns:a16="http://schemas.microsoft.com/office/drawing/2014/main" val="942655383"/>
                    </a:ext>
                  </a:extLst>
                </a:gridCol>
                <a:gridCol w="576072">
                  <a:extLst>
                    <a:ext uri="{9D8B030D-6E8A-4147-A177-3AD203B41FA5}">
                      <a16:colId xmlns:a16="http://schemas.microsoft.com/office/drawing/2014/main" val="99527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5634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5.9664 %</a:t>
                      </a:r>
                    </a:p>
                  </a:txBody>
                  <a:tcPr/>
                </a:tc>
                <a:extLst>
                  <a:ext uri="{0D108BD9-81ED-4DB2-BD59-A6C34878D82A}">
                    <a16:rowId xmlns:a16="http://schemas.microsoft.com/office/drawing/2014/main" val="2627817446"/>
                  </a:ext>
                </a:extLst>
              </a:tr>
            </a:tbl>
          </a:graphicData>
        </a:graphic>
      </p:graphicFrame>
      <p:sp>
        <p:nvSpPr>
          <p:cNvPr id="4" name="Text Placeholder 3">
            <a:extLst>
              <a:ext uri="{FF2B5EF4-FFF2-40B4-BE49-F238E27FC236}">
                <a16:creationId xmlns:a16="http://schemas.microsoft.com/office/drawing/2014/main" id="{56742573-D4AF-41E5-A24C-3408F0C3AD3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05475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0CDF-EA00-4E2F-9F19-1E54CA7F032C}"/>
              </a:ext>
            </a:extLst>
          </p:cNvPr>
          <p:cNvSpPr>
            <a:spLocks noGrp="1"/>
          </p:cNvSpPr>
          <p:nvPr>
            <p:ph type="title"/>
          </p:nvPr>
        </p:nvSpPr>
        <p:spPr/>
        <p:txBody>
          <a:bodyPr/>
          <a:lstStyle/>
          <a:p>
            <a:r>
              <a:rPr lang="en-US"/>
              <a:t>Twitter Own Tweets Table | All Pages - 7 of 7</a:t>
            </a:r>
          </a:p>
        </p:txBody>
      </p:sp>
      <p:graphicFrame>
        <p:nvGraphicFramePr>
          <p:cNvPr id="5" name="Table Placeholder 4">
            <a:extLst>
              <a:ext uri="{FF2B5EF4-FFF2-40B4-BE49-F238E27FC236}">
                <a16:creationId xmlns:a16="http://schemas.microsoft.com/office/drawing/2014/main" id="{BC95FD5B-9DE8-4430-A88B-E960655B9F55}"/>
              </a:ext>
            </a:extLst>
          </p:cNvPr>
          <p:cNvGraphicFramePr>
            <a:graphicFrameLocks noGrp="1"/>
          </p:cNvGraphicFramePr>
          <p:nvPr>
            <p:ph type="tbl" sz="quarter" idx="13"/>
            <p:extLst>
              <p:ext uri="{D42A27DB-BD31-4B8C-83A1-F6EECF244321}">
                <p14:modId xmlns:p14="http://schemas.microsoft.com/office/powerpoint/2010/main" val="47382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5775502"/>
                    </a:ext>
                  </a:extLst>
                </a:gridCol>
                <a:gridCol w="576072">
                  <a:extLst>
                    <a:ext uri="{9D8B030D-6E8A-4147-A177-3AD203B41FA5}">
                      <a16:colId xmlns:a16="http://schemas.microsoft.com/office/drawing/2014/main" val="2147836458"/>
                    </a:ext>
                  </a:extLst>
                </a:gridCol>
                <a:gridCol w="576072">
                  <a:extLst>
                    <a:ext uri="{9D8B030D-6E8A-4147-A177-3AD203B41FA5}">
                      <a16:colId xmlns:a16="http://schemas.microsoft.com/office/drawing/2014/main" val="562697908"/>
                    </a:ext>
                  </a:extLst>
                </a:gridCol>
                <a:gridCol w="576072">
                  <a:extLst>
                    <a:ext uri="{9D8B030D-6E8A-4147-A177-3AD203B41FA5}">
                      <a16:colId xmlns:a16="http://schemas.microsoft.com/office/drawing/2014/main" val="1119368050"/>
                    </a:ext>
                  </a:extLst>
                </a:gridCol>
                <a:gridCol w="576072">
                  <a:extLst>
                    <a:ext uri="{9D8B030D-6E8A-4147-A177-3AD203B41FA5}">
                      <a16:colId xmlns:a16="http://schemas.microsoft.com/office/drawing/2014/main" val="3387622694"/>
                    </a:ext>
                  </a:extLst>
                </a:gridCol>
                <a:gridCol w="576072">
                  <a:extLst>
                    <a:ext uri="{9D8B030D-6E8A-4147-A177-3AD203B41FA5}">
                      <a16:colId xmlns:a16="http://schemas.microsoft.com/office/drawing/2014/main" val="2938507465"/>
                    </a:ext>
                  </a:extLst>
                </a:gridCol>
                <a:gridCol w="576072">
                  <a:extLst>
                    <a:ext uri="{9D8B030D-6E8A-4147-A177-3AD203B41FA5}">
                      <a16:colId xmlns:a16="http://schemas.microsoft.com/office/drawing/2014/main" val="1011241919"/>
                    </a:ext>
                  </a:extLst>
                </a:gridCol>
                <a:gridCol w="822960">
                  <a:extLst>
                    <a:ext uri="{9D8B030D-6E8A-4147-A177-3AD203B41FA5}">
                      <a16:colId xmlns:a16="http://schemas.microsoft.com/office/drawing/2014/main" val="1762132195"/>
                    </a:ext>
                  </a:extLst>
                </a:gridCol>
                <a:gridCol w="576072">
                  <a:extLst>
                    <a:ext uri="{9D8B030D-6E8A-4147-A177-3AD203B41FA5}">
                      <a16:colId xmlns:a16="http://schemas.microsoft.com/office/drawing/2014/main" val="1350712237"/>
                    </a:ext>
                  </a:extLst>
                </a:gridCol>
                <a:gridCol w="576072">
                  <a:extLst>
                    <a:ext uri="{9D8B030D-6E8A-4147-A177-3AD203B41FA5}">
                      <a16:colId xmlns:a16="http://schemas.microsoft.com/office/drawing/2014/main" val="490828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6922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951306398"/>
                  </a:ext>
                </a:extLst>
              </a:tr>
            </a:tbl>
          </a:graphicData>
        </a:graphic>
      </p:graphicFrame>
      <p:sp>
        <p:nvSpPr>
          <p:cNvPr id="4" name="Text Placeholder 3">
            <a:extLst>
              <a:ext uri="{FF2B5EF4-FFF2-40B4-BE49-F238E27FC236}">
                <a16:creationId xmlns:a16="http://schemas.microsoft.com/office/drawing/2014/main" id="{2D7A1340-7F54-43DF-8A6A-EA377D7FD4A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8419077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683FE-8F8E-4ABD-A264-C9FBB5A9527A}"/>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9C979B7D-CEC6-4632-ACD5-EBEDA7E2B5FA}"/>
              </a:ext>
            </a:extLst>
          </p:cNvPr>
          <p:cNvGraphicFramePr>
            <a:graphicFrameLocks noGrp="1"/>
          </p:cNvGraphicFramePr>
          <p:nvPr>
            <p:ph type="tbl" sz="quarter" idx="13"/>
            <p:extLst>
              <p:ext uri="{D42A27DB-BD31-4B8C-83A1-F6EECF244321}">
                <p14:modId xmlns:p14="http://schemas.microsoft.com/office/powerpoint/2010/main" val="359449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8024017"/>
                    </a:ext>
                  </a:extLst>
                </a:gridCol>
                <a:gridCol w="1645920">
                  <a:extLst>
                    <a:ext uri="{9D8B030D-6E8A-4147-A177-3AD203B41FA5}">
                      <a16:colId xmlns:a16="http://schemas.microsoft.com/office/drawing/2014/main" val="1701658234"/>
                    </a:ext>
                  </a:extLst>
                </a:gridCol>
                <a:gridCol w="1645920">
                  <a:extLst>
                    <a:ext uri="{9D8B030D-6E8A-4147-A177-3AD203B41FA5}">
                      <a16:colId xmlns:a16="http://schemas.microsoft.com/office/drawing/2014/main" val="1554870048"/>
                    </a:ext>
                  </a:extLst>
                </a:gridCol>
                <a:gridCol w="1645920">
                  <a:extLst>
                    <a:ext uri="{9D8B030D-6E8A-4147-A177-3AD203B41FA5}">
                      <a16:colId xmlns:a16="http://schemas.microsoft.com/office/drawing/2014/main" val="3923514316"/>
                    </a:ext>
                  </a:extLst>
                </a:gridCol>
                <a:gridCol w="1645920">
                  <a:extLst>
                    <a:ext uri="{9D8B030D-6E8A-4147-A177-3AD203B41FA5}">
                      <a16:colId xmlns:a16="http://schemas.microsoft.com/office/drawing/2014/main" val="3248120393"/>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691549494"/>
                  </a:ext>
                </a:extLst>
              </a:tr>
              <a:tr h="370840">
                <a:tc>
                  <a:txBody>
                    <a:bodyPr/>
                    <a:lstStyle/>
                    <a:p>
                      <a:r>
                        <a:rPr lang="en-US" sz="1000"/>
                        <a:t>Al Salam Bank - Bahrain</a:t>
                      </a:r>
                    </a:p>
                  </a:txBody>
                  <a:tcPr/>
                </a:tc>
                <a:tc>
                  <a:txBody>
                    <a:bodyPr/>
                    <a:lstStyle/>
                    <a:p>
                      <a:r>
                        <a:rPr lang="en-US" sz="1000"/>
                        <a:t>221</a:t>
                      </a:r>
                    </a:p>
                  </a:txBody>
                  <a:tcPr/>
                </a:tc>
                <a:tc>
                  <a:txBody>
                    <a:bodyPr/>
                    <a:lstStyle/>
                    <a:p>
                      <a:r>
                        <a:rPr lang="en-US" sz="1000"/>
                        <a:t>66</a:t>
                      </a:r>
                    </a:p>
                  </a:txBody>
                  <a:tcPr/>
                </a:tc>
                <a:tc>
                  <a:txBody>
                    <a:bodyPr/>
                    <a:lstStyle/>
                    <a:p>
                      <a:r>
                        <a:rPr lang="en-US" sz="1000"/>
                        <a:t>884995</a:t>
                      </a:r>
                    </a:p>
                  </a:txBody>
                  <a:tcPr/>
                </a:tc>
                <a:tc>
                  <a:txBody>
                    <a:bodyPr/>
                    <a:lstStyle/>
                    <a:p>
                      <a:r>
                        <a:rPr lang="en-US" sz="1000"/>
                        <a:t>0</a:t>
                      </a:r>
                    </a:p>
                  </a:txBody>
                  <a:tcPr/>
                </a:tc>
                <a:extLst>
                  <a:ext uri="{0D108BD9-81ED-4DB2-BD59-A6C34878D82A}">
                    <a16:rowId xmlns:a16="http://schemas.microsoft.com/office/drawing/2014/main" val="2563965954"/>
                  </a:ext>
                </a:extLst>
              </a:tr>
            </a:tbl>
          </a:graphicData>
        </a:graphic>
      </p:graphicFrame>
      <p:sp>
        <p:nvSpPr>
          <p:cNvPr id="4" name="Text Placeholder 3">
            <a:extLst>
              <a:ext uri="{FF2B5EF4-FFF2-40B4-BE49-F238E27FC236}">
                <a16:creationId xmlns:a16="http://schemas.microsoft.com/office/drawing/2014/main" id="{475E74EA-3F8D-4436-8D39-D20C3FD3B7A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4562310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4504</Words>
  <Application>Microsoft Office PowerPoint</Application>
  <PresentationFormat>On-screen Show (4:3)</PresentationFormat>
  <Paragraphs>1084</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quintly_template</vt:lpstr>
      <vt:lpstr>ASBB</vt:lpstr>
      <vt:lpstr>Overall Network Key Metrics Table | All Pages</vt:lpstr>
      <vt:lpstr>Instagram Key Metrics Table | All Pages</vt:lpstr>
      <vt:lpstr>Instagram Reach | All Pages</vt:lpstr>
      <vt:lpstr>Instagram Impressions  | All Pages</vt:lpstr>
      <vt:lpstr>Instagram Followers Total | All Pages</vt:lpstr>
      <vt:lpstr>Instagram Followers Gender Breakdown | All Pages</vt:lpstr>
      <vt:lpstr>Instagram Followers Age Group Breakdown | All Pages</vt:lpstr>
      <vt:lpstr>Instagram Post Type Distribution Per Profile | All Pages</vt:lpstr>
      <vt:lpstr>Instagram Posts Table | All Pages</vt:lpstr>
      <vt:lpstr>Instagram Stories Key Metrics Table | All Pages</vt:lpstr>
      <vt:lpstr>Instagram Stories Table  | All Pages - 1 of 15</vt:lpstr>
      <vt:lpstr>Instagram Stories Table  | All Pages - 2 of 15</vt:lpstr>
      <vt:lpstr>Instagram Stories Table  | All Pages - 3 of 15</vt:lpstr>
      <vt:lpstr>Instagram Stories Table  | All Pages - 4 of 15</vt:lpstr>
      <vt:lpstr>Instagram Stories Table  | All Pages - 5 of 15</vt:lpstr>
      <vt:lpstr>Instagram Stories Table  | All Pages - 6 of 15</vt:lpstr>
      <vt:lpstr>Instagram Stories Table  | All Pages - 7 of 15</vt:lpstr>
      <vt:lpstr>Instagram Stories Table  | All Pages - 8 of 15</vt:lpstr>
      <vt:lpstr>Instagram Stories Table  | All Pages - 9 of 15</vt:lpstr>
      <vt:lpstr>Instagram Stories Table  | All Pages - 10 of 15</vt:lpstr>
      <vt:lpstr>Instagram Stories Table  | All Pages - 11 of 15</vt:lpstr>
      <vt:lpstr>Instagram Stories Table  | All Pages - 12 of 15</vt:lpstr>
      <vt:lpstr>Instagram Stories Table  | All Pages - 13 of 15</vt:lpstr>
      <vt:lpstr>Instagram Stories Table  | All Pages - 14 of 15</vt:lpstr>
      <vt:lpstr>Instagram Stories Table  | All Pages - 15 of 15</vt:lpstr>
      <vt:lpstr>Instagram Videos Table | All Pages</vt:lpstr>
      <vt:lpstr>Facebook Key Metrics by Month | All Pages</vt:lpstr>
      <vt:lpstr>Facebook Key Metrics Table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4</vt:lpstr>
      <vt:lpstr>Facebook Published Posts Table | All Pages - 2 of 4</vt:lpstr>
      <vt:lpstr>Facebook Published Posts Table | All Pages - 3 of 4</vt:lpstr>
      <vt:lpstr>Facebook Published Posts Table | All Pages - 4 of 4</vt:lpstr>
      <vt:lpstr>Facebook Video Views Table | All Pages</vt:lpstr>
      <vt:lpstr>Facebook Videos Table | All Pages - 1 of 2</vt:lpstr>
      <vt:lpstr>Facebook Videos Table | All Pages - 2 of 2</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7</vt:lpstr>
      <vt:lpstr>Twitter Own Tweets Table | All Pages - 2 of 7</vt:lpstr>
      <vt:lpstr>Twitter Own Tweets Table | All Pages - 3 of 7</vt:lpstr>
      <vt:lpstr>Twitter Own Tweets Table | All Pages - 4 of 7</vt:lpstr>
      <vt:lpstr>Twitter Own Tweets Table | All Pages - 5 of 7</vt:lpstr>
      <vt:lpstr>Twitter Own Tweets Table | All Pages - 6 of 7</vt:lpstr>
      <vt:lpstr>Twitter Own Tweets Table | All Pages - 7 of 7</vt:lpstr>
      <vt:lpstr>Youtube Key Metrics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2020-09-30T07:20:18Z</dcterms:created>
  <dcterms:modified xsi:type="dcterms:W3CDTF">2020-09-30T07:23:51Z</dcterms:modified>
</cp:coreProperties>
</file>