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numCache>
            </c:numRef>
          </c:val>
          <c:smooth val="0"/>
          <c:extLst>
            <c:ext xmlns:c16="http://schemas.microsoft.com/office/drawing/2014/chart" uri="{C3380CC4-5D6E-409C-BE32-E72D297353CC}">
              <c16:uniqueId val="{00000000-8F7C-41AF-8DB8-79B750869E42}"/>
            </c:ext>
          </c:extLst>
        </c:ser>
        <c:dLbls>
          <c:showLegendKey val="0"/>
          <c:showVal val="0"/>
          <c:showCatName val="0"/>
          <c:showSerName val="0"/>
          <c:showPercent val="0"/>
          <c:showBubbleSize val="0"/>
        </c:dLbls>
        <c:smooth val="0"/>
        <c:axId val="318868520"/>
        <c:axId val="318867864"/>
      </c:lineChart>
      <c:dateAx>
        <c:axId val="31886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867864"/>
        <c:crosses val="autoZero"/>
        <c:auto val="1"/>
        <c:lblOffset val="100"/>
        <c:baseTimeUnit val="days"/>
      </c:dateAx>
      <c:valAx>
        <c:axId val="31886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86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numCache>
            </c:numRef>
          </c:val>
          <c:smooth val="0"/>
          <c:extLst>
            <c:ext xmlns:c16="http://schemas.microsoft.com/office/drawing/2014/chart" uri="{C3380CC4-5D6E-409C-BE32-E72D297353CC}">
              <c16:uniqueId val="{00000000-C6A7-4E60-A63E-3D5B961E8466}"/>
            </c:ext>
          </c:extLst>
        </c:ser>
        <c:dLbls>
          <c:showLegendKey val="0"/>
          <c:showVal val="0"/>
          <c:showCatName val="0"/>
          <c:showSerName val="0"/>
          <c:showPercent val="0"/>
          <c:showBubbleSize val="0"/>
        </c:dLbls>
        <c:smooth val="0"/>
        <c:axId val="320442952"/>
        <c:axId val="320447544"/>
      </c:lineChart>
      <c:dateAx>
        <c:axId val="32044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47544"/>
        <c:crosses val="autoZero"/>
        <c:auto val="1"/>
        <c:lblOffset val="100"/>
        <c:baseTimeUnit val="days"/>
      </c:dateAx>
      <c:valAx>
        <c:axId val="32044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4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numCache>
            </c:numRef>
          </c:val>
          <c:smooth val="0"/>
          <c:extLst>
            <c:ext xmlns:c16="http://schemas.microsoft.com/office/drawing/2014/chart" uri="{C3380CC4-5D6E-409C-BE32-E72D297353CC}">
              <c16:uniqueId val="{00000000-1897-48E9-A7BA-4401EE41BCE0}"/>
            </c:ext>
          </c:extLst>
        </c:ser>
        <c:dLbls>
          <c:showLegendKey val="0"/>
          <c:showVal val="0"/>
          <c:showCatName val="0"/>
          <c:showSerName val="0"/>
          <c:showPercent val="0"/>
          <c:showBubbleSize val="0"/>
        </c:dLbls>
        <c:smooth val="0"/>
        <c:axId val="320441312"/>
        <c:axId val="320446232"/>
      </c:lineChart>
      <c:dateAx>
        <c:axId val="32044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46232"/>
        <c:crosses val="autoZero"/>
        <c:auto val="1"/>
        <c:lblOffset val="100"/>
        <c:baseTimeUnit val="days"/>
      </c:dateAx>
      <c:valAx>
        <c:axId val="32044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4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25478</c:v>
                </c:pt>
              </c:numCache>
            </c:numRef>
          </c:val>
          <c:extLst>
            <c:ext xmlns:c16="http://schemas.microsoft.com/office/drawing/2014/chart" uri="{C3380CC4-5D6E-409C-BE32-E72D297353CC}">
              <c16:uniqueId val="{00000000-C95B-4EBE-B491-BC3A586D6DCD}"/>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16871</c:v>
                </c:pt>
              </c:numCache>
            </c:numRef>
          </c:val>
          <c:extLst>
            <c:ext xmlns:c16="http://schemas.microsoft.com/office/drawing/2014/chart" uri="{C3380CC4-5D6E-409C-BE32-E72D297353CC}">
              <c16:uniqueId val="{00000001-C95B-4EBE-B491-BC3A586D6DCD}"/>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250</c:v>
                </c:pt>
              </c:numCache>
            </c:numRef>
          </c:val>
          <c:extLst>
            <c:ext xmlns:c16="http://schemas.microsoft.com/office/drawing/2014/chart" uri="{C3380CC4-5D6E-409C-BE32-E72D297353CC}">
              <c16:uniqueId val="{00000002-C95B-4EBE-B491-BC3A586D6DCD}"/>
            </c:ext>
          </c:extLst>
        </c:ser>
        <c:dLbls>
          <c:showLegendKey val="0"/>
          <c:showVal val="0"/>
          <c:showCatName val="0"/>
          <c:showSerName val="0"/>
          <c:showPercent val="0"/>
          <c:showBubbleSize val="0"/>
        </c:dLbls>
        <c:gapWidth val="150"/>
        <c:overlap val="100"/>
        <c:axId val="320453776"/>
        <c:axId val="320451480"/>
      </c:barChart>
      <c:catAx>
        <c:axId val="32045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51480"/>
        <c:crosses val="autoZero"/>
        <c:auto val="1"/>
        <c:lblAlgn val="ctr"/>
        <c:lblOffset val="100"/>
        <c:noMultiLvlLbl val="0"/>
      </c:catAx>
      <c:valAx>
        <c:axId val="32045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649</c:v>
                </c:pt>
              </c:numCache>
            </c:numRef>
          </c:val>
          <c:extLst>
            <c:ext xmlns:c16="http://schemas.microsoft.com/office/drawing/2014/chart" uri="{C3380CC4-5D6E-409C-BE32-E72D297353CC}">
              <c16:uniqueId val="{00000000-2D43-4031-B299-05AF9D9AA451}"/>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5759</c:v>
                </c:pt>
              </c:numCache>
            </c:numRef>
          </c:val>
          <c:extLst>
            <c:ext xmlns:c16="http://schemas.microsoft.com/office/drawing/2014/chart" uri="{C3380CC4-5D6E-409C-BE32-E72D297353CC}">
              <c16:uniqueId val="{00000001-2D43-4031-B299-05AF9D9AA451}"/>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19503</c:v>
                </c:pt>
              </c:numCache>
            </c:numRef>
          </c:val>
          <c:extLst>
            <c:ext xmlns:c16="http://schemas.microsoft.com/office/drawing/2014/chart" uri="{C3380CC4-5D6E-409C-BE32-E72D297353CC}">
              <c16:uniqueId val="{00000002-2D43-4031-B299-05AF9D9AA451}"/>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alsalambank_bh</c:v>
                </c:pt>
              </c:strCache>
            </c:strRef>
          </c:cat>
          <c:val>
            <c:numRef>
              <c:f>Sheet1!$E$2</c:f>
              <c:numCache>
                <c:formatCode>General</c:formatCode>
                <c:ptCount val="1"/>
                <c:pt idx="0">
                  <c:v>11405</c:v>
                </c:pt>
              </c:numCache>
            </c:numRef>
          </c:val>
          <c:extLst>
            <c:ext xmlns:c16="http://schemas.microsoft.com/office/drawing/2014/chart" uri="{C3380CC4-5D6E-409C-BE32-E72D297353CC}">
              <c16:uniqueId val="{00000003-2D43-4031-B299-05AF9D9AA451}"/>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alsalambank_bh</c:v>
                </c:pt>
              </c:strCache>
            </c:strRef>
          </c:cat>
          <c:val>
            <c:numRef>
              <c:f>Sheet1!$F$2</c:f>
              <c:numCache>
                <c:formatCode>General</c:formatCode>
                <c:ptCount val="1"/>
                <c:pt idx="0">
                  <c:v>3763</c:v>
                </c:pt>
              </c:numCache>
            </c:numRef>
          </c:val>
          <c:extLst>
            <c:ext xmlns:c16="http://schemas.microsoft.com/office/drawing/2014/chart" uri="{C3380CC4-5D6E-409C-BE32-E72D297353CC}">
              <c16:uniqueId val="{00000004-2D43-4031-B299-05AF9D9AA451}"/>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alsalambank_bh</c:v>
                </c:pt>
              </c:strCache>
            </c:strRef>
          </c:cat>
          <c:val>
            <c:numRef>
              <c:f>Sheet1!$G$2</c:f>
              <c:numCache>
                <c:formatCode>General</c:formatCode>
                <c:ptCount val="1"/>
                <c:pt idx="0">
                  <c:v>1100</c:v>
                </c:pt>
              </c:numCache>
            </c:numRef>
          </c:val>
          <c:extLst>
            <c:ext xmlns:c16="http://schemas.microsoft.com/office/drawing/2014/chart" uri="{C3380CC4-5D6E-409C-BE32-E72D297353CC}">
              <c16:uniqueId val="{00000005-2D43-4031-B299-05AF9D9AA451}"/>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alsalambank_bh</c:v>
                </c:pt>
              </c:strCache>
            </c:strRef>
          </c:cat>
          <c:val>
            <c:numRef>
              <c:f>Sheet1!$H$2</c:f>
              <c:numCache>
                <c:formatCode>General</c:formatCode>
                <c:ptCount val="1"/>
                <c:pt idx="0">
                  <c:v>420</c:v>
                </c:pt>
              </c:numCache>
            </c:numRef>
          </c:val>
          <c:extLst>
            <c:ext xmlns:c16="http://schemas.microsoft.com/office/drawing/2014/chart" uri="{C3380CC4-5D6E-409C-BE32-E72D297353CC}">
              <c16:uniqueId val="{00000006-2D43-4031-B299-05AF9D9AA451}"/>
            </c:ext>
          </c:extLst>
        </c:ser>
        <c:dLbls>
          <c:showLegendKey val="0"/>
          <c:showVal val="0"/>
          <c:showCatName val="0"/>
          <c:showSerName val="0"/>
          <c:showPercent val="0"/>
          <c:showBubbleSize val="0"/>
        </c:dLbls>
        <c:gapWidth val="150"/>
        <c:overlap val="100"/>
        <c:axId val="314346056"/>
        <c:axId val="314344744"/>
      </c:barChart>
      <c:catAx>
        <c:axId val="31434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44744"/>
        <c:crosses val="autoZero"/>
        <c:auto val="1"/>
        <c:lblAlgn val="ctr"/>
        <c:lblOffset val="100"/>
        <c:noMultiLvlLbl val="0"/>
      </c:catAx>
      <c:valAx>
        <c:axId val="31434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4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6</c:v>
                </c:pt>
              </c:numCache>
            </c:numRef>
          </c:val>
          <c:extLst>
            <c:ext xmlns:c16="http://schemas.microsoft.com/office/drawing/2014/chart" uri="{C3380CC4-5D6E-409C-BE32-E72D297353CC}">
              <c16:uniqueId val="{00000000-E525-4A14-A7DC-06E691080F3F}"/>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2</c:v>
                </c:pt>
              </c:numCache>
            </c:numRef>
          </c:val>
          <c:extLst>
            <c:ext xmlns:c16="http://schemas.microsoft.com/office/drawing/2014/chart" uri="{C3380CC4-5D6E-409C-BE32-E72D297353CC}">
              <c16:uniqueId val="{00000001-E525-4A14-A7DC-06E691080F3F}"/>
            </c:ext>
          </c:extLst>
        </c:ser>
        <c:dLbls>
          <c:showLegendKey val="0"/>
          <c:showVal val="0"/>
          <c:showCatName val="0"/>
          <c:showSerName val="0"/>
          <c:showPercent val="0"/>
          <c:showBubbleSize val="0"/>
        </c:dLbls>
        <c:gapWidth val="219"/>
        <c:overlap val="-27"/>
        <c:axId val="314349992"/>
        <c:axId val="314350320"/>
      </c:barChart>
      <c:catAx>
        <c:axId val="31434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50320"/>
        <c:crosses val="autoZero"/>
        <c:auto val="1"/>
        <c:lblAlgn val="ctr"/>
        <c:lblOffset val="100"/>
        <c:noMultiLvlLbl val="0"/>
      </c:catAx>
      <c:valAx>
        <c:axId val="31435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4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numCache>
            </c:numRef>
          </c:val>
          <c:smooth val="0"/>
          <c:extLst>
            <c:ext xmlns:c16="http://schemas.microsoft.com/office/drawing/2014/chart" uri="{C3380CC4-5D6E-409C-BE32-E72D297353CC}">
              <c16:uniqueId val="{00000000-0526-4594-B964-06303CC7FC2A}"/>
            </c:ext>
          </c:extLst>
        </c:ser>
        <c:dLbls>
          <c:showLegendKey val="0"/>
          <c:showVal val="0"/>
          <c:showCatName val="0"/>
          <c:showSerName val="0"/>
          <c:showPercent val="0"/>
          <c:showBubbleSize val="0"/>
        </c:dLbls>
        <c:smooth val="0"/>
        <c:axId val="416660272"/>
        <c:axId val="416654696"/>
      </c:lineChart>
      <c:dateAx>
        <c:axId val="41666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54696"/>
        <c:crosses val="autoZero"/>
        <c:auto val="1"/>
        <c:lblOffset val="100"/>
        <c:baseTimeUnit val="days"/>
      </c:dateAx>
      <c:valAx>
        <c:axId val="41665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6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numCache>
            </c:numRef>
          </c:val>
          <c:smooth val="0"/>
          <c:extLst>
            <c:ext xmlns:c16="http://schemas.microsoft.com/office/drawing/2014/chart" uri="{C3380CC4-5D6E-409C-BE32-E72D297353CC}">
              <c16:uniqueId val="{00000000-E61B-4389-8C3C-9A71B97F5572}"/>
            </c:ext>
          </c:extLst>
        </c:ser>
        <c:dLbls>
          <c:showLegendKey val="0"/>
          <c:showVal val="0"/>
          <c:showCatName val="0"/>
          <c:showSerName val="0"/>
          <c:showPercent val="0"/>
          <c:showBubbleSize val="0"/>
        </c:dLbls>
        <c:smooth val="0"/>
        <c:axId val="416670112"/>
        <c:axId val="416667488"/>
      </c:lineChart>
      <c:dateAx>
        <c:axId val="41667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67488"/>
        <c:crosses val="autoZero"/>
        <c:auto val="1"/>
        <c:lblOffset val="100"/>
        <c:baseTimeUnit val="days"/>
      </c:dateAx>
      <c:valAx>
        <c:axId val="41666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numCache>
            </c:numRef>
          </c:val>
          <c:smooth val="0"/>
          <c:extLst>
            <c:ext xmlns:c16="http://schemas.microsoft.com/office/drawing/2014/chart" uri="{C3380CC4-5D6E-409C-BE32-E72D297353CC}">
              <c16:uniqueId val="{00000000-69D6-4107-832B-1045BA587A87}"/>
            </c:ext>
          </c:extLst>
        </c:ser>
        <c:dLbls>
          <c:showLegendKey val="0"/>
          <c:showVal val="0"/>
          <c:showCatName val="0"/>
          <c:showSerName val="0"/>
          <c:showPercent val="0"/>
          <c:showBubbleSize val="0"/>
        </c:dLbls>
        <c:smooth val="0"/>
        <c:axId val="416673720"/>
        <c:axId val="416666176"/>
      </c:lineChart>
      <c:dateAx>
        <c:axId val="41667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66176"/>
        <c:crosses val="autoZero"/>
        <c:auto val="1"/>
        <c:lblOffset val="100"/>
        <c:baseTimeUnit val="days"/>
      </c:dateAx>
      <c:valAx>
        <c:axId val="41666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1742</c:v>
                </c:pt>
                <c:pt idx="3">
                  <c:v>936</c:v>
                </c:pt>
                <c:pt idx="4">
                  <c:v>307</c:v>
                </c:pt>
                <c:pt idx="5">
                  <c:v>133</c:v>
                </c:pt>
                <c:pt idx="6">
                  <c:v>37</c:v>
                </c:pt>
              </c:numCache>
            </c:numRef>
          </c:val>
          <c:extLst>
            <c:ext xmlns:c16="http://schemas.microsoft.com/office/drawing/2014/chart" uri="{C3380CC4-5D6E-409C-BE32-E72D297353CC}">
              <c16:uniqueId val="{00000000-825E-4CC2-9699-BFE4B5EE08E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126</c:v>
                </c:pt>
                <c:pt idx="5">
                  <c:v>38</c:v>
                </c:pt>
                <c:pt idx="6">
                  <c:v>17</c:v>
                </c:pt>
              </c:numCache>
            </c:numRef>
          </c:val>
          <c:extLst>
            <c:ext xmlns:c16="http://schemas.microsoft.com/office/drawing/2014/chart" uri="{C3380CC4-5D6E-409C-BE32-E72D297353CC}">
              <c16:uniqueId val="{00000001-825E-4CC2-9699-BFE4B5EE08E1}"/>
            </c:ext>
          </c:extLst>
        </c:ser>
        <c:dLbls>
          <c:showLegendKey val="0"/>
          <c:showVal val="0"/>
          <c:showCatName val="0"/>
          <c:showSerName val="0"/>
          <c:showPercent val="0"/>
          <c:showBubbleSize val="0"/>
        </c:dLbls>
        <c:gapWidth val="219"/>
        <c:overlap val="-27"/>
        <c:axId val="416671752"/>
        <c:axId val="416672080"/>
      </c:barChart>
      <c:catAx>
        <c:axId val="41667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2080"/>
        <c:crosses val="autoZero"/>
        <c:auto val="1"/>
        <c:lblAlgn val="ctr"/>
        <c:lblOffset val="100"/>
        <c:noMultiLvlLbl val="0"/>
      </c:catAx>
      <c:valAx>
        <c:axId val="41667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45-54</c:v>
                </c:pt>
                <c:pt idx="3">
                  <c:v>65+</c:v>
                </c:pt>
                <c:pt idx="4">
                  <c:v>35-44</c:v>
                </c:pt>
                <c:pt idx="5">
                  <c:v>13-17</c:v>
                </c:pt>
                <c:pt idx="6">
                  <c:v>55-64</c:v>
                </c:pt>
              </c:strCache>
            </c:strRef>
          </c:cat>
          <c:val>
            <c:numRef>
              <c:f>Sheet1!$A$2:$G$2</c:f>
              <c:numCache>
                <c:formatCode>General</c:formatCode>
                <c:ptCount val="7"/>
                <c:pt idx="0">
                  <c:v>2133</c:v>
                </c:pt>
                <c:pt idx="1">
                  <c:v>179</c:v>
                </c:pt>
                <c:pt idx="2">
                  <c:v>439</c:v>
                </c:pt>
                <c:pt idx="3">
                  <c:v>54</c:v>
                </c:pt>
                <c:pt idx="4">
                  <c:v>1231</c:v>
                </c:pt>
                <c:pt idx="5">
                  <c:v>6</c:v>
                </c:pt>
                <c:pt idx="6">
                  <c:v>173</c:v>
                </c:pt>
              </c:numCache>
            </c:numRef>
          </c:val>
          <c:extLst>
            <c:ext xmlns:c16="http://schemas.microsoft.com/office/drawing/2014/chart" uri="{C3380CC4-5D6E-409C-BE32-E72D297353CC}">
              <c16:uniqueId val="{00000000-65F4-418D-A1FF-CBEE96C3DAD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5</c:v>
                </c:pt>
                <c:pt idx="1">
                  <c:v>1</c:v>
                </c:pt>
                <c:pt idx="2">
                  <c:v>4</c:v>
                </c:pt>
              </c:numCache>
            </c:numRef>
          </c:val>
          <c:extLst>
            <c:ext xmlns:c16="http://schemas.microsoft.com/office/drawing/2014/chart" uri="{C3380CC4-5D6E-409C-BE32-E72D297353CC}">
              <c16:uniqueId val="{00000000-A3FC-4676-8D46-275DA72E3F9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3.3250414078674999</c:v>
                </c:pt>
                <c:pt idx="1">
                  <c:v>3.4482758620689702</c:v>
                </c:pt>
                <c:pt idx="2">
                  <c:v>2.2369140091966599</c:v>
                </c:pt>
              </c:numCache>
            </c:numRef>
          </c:val>
          <c:extLst>
            <c:ext xmlns:c16="http://schemas.microsoft.com/office/drawing/2014/chart" uri="{C3380CC4-5D6E-409C-BE32-E72D297353CC}">
              <c16:uniqueId val="{00000000-19C0-4C74-8DBE-52C5F61CDA91}"/>
            </c:ext>
          </c:extLst>
        </c:ser>
        <c:dLbls>
          <c:showLegendKey val="0"/>
          <c:showVal val="0"/>
          <c:showCatName val="0"/>
          <c:showSerName val="0"/>
          <c:showPercent val="0"/>
          <c:showBubbleSize val="0"/>
        </c:dLbls>
        <c:gapWidth val="219"/>
        <c:overlap val="-27"/>
        <c:axId val="315399976"/>
        <c:axId val="315393744"/>
      </c:barChart>
      <c:catAx>
        <c:axId val="31539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93744"/>
        <c:crosses val="autoZero"/>
        <c:auto val="1"/>
        <c:lblAlgn val="ctr"/>
        <c:lblOffset val="100"/>
        <c:noMultiLvlLbl val="0"/>
      </c:catAx>
      <c:valAx>
        <c:axId val="31539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9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C5C-40A7-BFFE-71A46381DC4A}"/>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C5C-40A7-BFFE-71A46381DC4A}"/>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7C5C-40A7-BFFE-71A46381DC4A}"/>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7C5C-40A7-BFFE-71A46381DC4A}"/>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7C5C-40A7-BFFE-71A46381DC4A}"/>
            </c:ext>
          </c:extLst>
        </c:ser>
        <c:dLbls>
          <c:showLegendKey val="0"/>
          <c:showVal val="0"/>
          <c:showCatName val="0"/>
          <c:showSerName val="0"/>
          <c:showPercent val="0"/>
          <c:showBubbleSize val="0"/>
        </c:dLbls>
        <c:gapWidth val="150"/>
        <c:overlap val="100"/>
        <c:axId val="325300144"/>
        <c:axId val="325300472"/>
      </c:barChart>
      <c:catAx>
        <c:axId val="32530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0472"/>
        <c:crosses val="autoZero"/>
        <c:auto val="1"/>
        <c:lblAlgn val="ctr"/>
        <c:lblOffset val="100"/>
        <c:noMultiLvlLbl val="0"/>
      </c:catAx>
      <c:valAx>
        <c:axId val="325300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096-4AE0-B06E-65CF30A72E87}"/>
            </c:ext>
          </c:extLst>
        </c:ser>
        <c:dLbls>
          <c:showLegendKey val="0"/>
          <c:showVal val="0"/>
          <c:showCatName val="0"/>
          <c:showSerName val="0"/>
          <c:showPercent val="0"/>
          <c:showBubbleSize val="0"/>
        </c:dLbls>
        <c:gapWidth val="219"/>
        <c:overlap val="-27"/>
        <c:axId val="325311296"/>
        <c:axId val="325309328"/>
      </c:barChart>
      <c:catAx>
        <c:axId val="32531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9328"/>
        <c:crosses val="autoZero"/>
        <c:auto val="1"/>
        <c:lblAlgn val="ctr"/>
        <c:lblOffset val="100"/>
        <c:noMultiLvlLbl val="0"/>
      </c:catAx>
      <c:valAx>
        <c:axId val="32530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120-4123-B20E-E34C6CE6BE83}"/>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120-4123-B20E-E34C6CE6BE83}"/>
            </c:ext>
          </c:extLst>
        </c:ser>
        <c:dLbls>
          <c:showLegendKey val="0"/>
          <c:showVal val="0"/>
          <c:showCatName val="0"/>
          <c:showSerName val="0"/>
          <c:showPercent val="0"/>
          <c:showBubbleSize val="0"/>
        </c:dLbls>
        <c:gapWidth val="219"/>
        <c:overlap val="-27"/>
        <c:axId val="325302440"/>
        <c:axId val="325303752"/>
      </c:barChart>
      <c:catAx>
        <c:axId val="32530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3752"/>
        <c:crosses val="autoZero"/>
        <c:auto val="1"/>
        <c:lblAlgn val="ctr"/>
        <c:lblOffset val="100"/>
        <c:noMultiLvlLbl val="0"/>
      </c:catAx>
      <c:valAx>
        <c:axId val="32530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C366-4B74-9F99-0440D98503C5}"/>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C366-4B74-9F99-0440D98503C5}"/>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C366-4B74-9F99-0440D98503C5}"/>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C366-4B74-9F99-0440D98503C5}"/>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C366-4B74-9F99-0440D98503C5}"/>
            </c:ext>
          </c:extLst>
        </c:ser>
        <c:dLbls>
          <c:showLegendKey val="0"/>
          <c:showVal val="0"/>
          <c:showCatName val="0"/>
          <c:showSerName val="0"/>
          <c:showPercent val="0"/>
          <c:showBubbleSize val="0"/>
        </c:dLbls>
        <c:gapWidth val="150"/>
        <c:overlap val="100"/>
        <c:axId val="325304408"/>
        <c:axId val="325310312"/>
      </c:barChart>
      <c:catAx>
        <c:axId val="32530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0312"/>
        <c:crosses val="autoZero"/>
        <c:auto val="1"/>
        <c:lblAlgn val="ctr"/>
        <c:lblOffset val="100"/>
        <c:noMultiLvlLbl val="0"/>
      </c:catAx>
      <c:valAx>
        <c:axId val="325310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C52-4AD6-B019-35511EBBE7A3}"/>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C52-4AD6-B019-35511EBBE7A3}"/>
            </c:ext>
          </c:extLst>
        </c:ser>
        <c:dLbls>
          <c:showLegendKey val="0"/>
          <c:showVal val="0"/>
          <c:showCatName val="0"/>
          <c:showSerName val="0"/>
          <c:showPercent val="0"/>
          <c:showBubbleSize val="0"/>
        </c:dLbls>
        <c:gapWidth val="150"/>
        <c:overlap val="100"/>
        <c:axId val="325318512"/>
        <c:axId val="325320808"/>
      </c:barChart>
      <c:catAx>
        <c:axId val="32531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20808"/>
        <c:crosses val="autoZero"/>
        <c:auto val="1"/>
        <c:lblAlgn val="ctr"/>
        <c:lblOffset val="100"/>
        <c:noMultiLvlLbl val="0"/>
      </c:catAx>
      <c:valAx>
        <c:axId val="325320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numCache>
            </c:numRef>
          </c:val>
          <c:smooth val="0"/>
          <c:extLst>
            <c:ext xmlns:c16="http://schemas.microsoft.com/office/drawing/2014/chart" uri="{C3380CC4-5D6E-409C-BE32-E72D297353CC}">
              <c16:uniqueId val="{00000000-5F39-4DF6-B721-DEC7DB6D3119}"/>
            </c:ext>
          </c:extLst>
        </c:ser>
        <c:dLbls>
          <c:showLegendKey val="0"/>
          <c:showVal val="0"/>
          <c:showCatName val="0"/>
          <c:showSerName val="0"/>
          <c:showPercent val="0"/>
          <c:showBubbleSize val="0"/>
        </c:dLbls>
        <c:smooth val="0"/>
        <c:axId val="325321136"/>
        <c:axId val="325315560"/>
      </c:lineChart>
      <c:dateAx>
        <c:axId val="32532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5560"/>
        <c:crosses val="autoZero"/>
        <c:auto val="1"/>
        <c:lblOffset val="100"/>
        <c:baseTimeUnit val="days"/>
      </c:dateAx>
      <c:valAx>
        <c:axId val="32531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2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A151-6730-4241-B22D-CD4000655592}"/>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13686C29-B6DA-4022-8B23-DC19F9FB8B57}"/>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898118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6ED01-0F58-486A-872A-880C9E197A97}"/>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3773BF6A-7467-432B-90DE-7D839E5A798D}"/>
              </a:ext>
            </a:extLst>
          </p:cNvPr>
          <p:cNvGraphicFramePr>
            <a:graphicFrameLocks noGrp="1"/>
          </p:cNvGraphicFramePr>
          <p:nvPr>
            <p:ph type="tbl" sz="quarter" idx="13"/>
            <p:extLst>
              <p:ext uri="{D42A27DB-BD31-4B8C-83A1-F6EECF244321}">
                <p14:modId xmlns:p14="http://schemas.microsoft.com/office/powerpoint/2010/main" val="3121332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6226638"/>
                    </a:ext>
                  </a:extLst>
                </a:gridCol>
                <a:gridCol w="1316736">
                  <a:extLst>
                    <a:ext uri="{9D8B030D-6E8A-4147-A177-3AD203B41FA5}">
                      <a16:colId xmlns:a16="http://schemas.microsoft.com/office/drawing/2014/main" val="2909035999"/>
                    </a:ext>
                  </a:extLst>
                </a:gridCol>
                <a:gridCol w="1316736">
                  <a:extLst>
                    <a:ext uri="{9D8B030D-6E8A-4147-A177-3AD203B41FA5}">
                      <a16:colId xmlns:a16="http://schemas.microsoft.com/office/drawing/2014/main" val="688572802"/>
                    </a:ext>
                  </a:extLst>
                </a:gridCol>
                <a:gridCol w="1316736">
                  <a:extLst>
                    <a:ext uri="{9D8B030D-6E8A-4147-A177-3AD203B41FA5}">
                      <a16:colId xmlns:a16="http://schemas.microsoft.com/office/drawing/2014/main" val="259682138"/>
                    </a:ext>
                  </a:extLst>
                </a:gridCol>
                <a:gridCol w="1316736">
                  <a:extLst>
                    <a:ext uri="{9D8B030D-6E8A-4147-A177-3AD203B41FA5}">
                      <a16:colId xmlns:a16="http://schemas.microsoft.com/office/drawing/2014/main" val="822747473"/>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742685535"/>
                  </a:ext>
                </a:extLst>
              </a:tr>
              <a:tr h="370840">
                <a:tc>
                  <a:txBody>
                    <a:bodyPr/>
                    <a:lstStyle/>
                    <a:p>
                      <a:r>
                        <a:rPr lang="en-US" sz="1000"/>
                        <a:t>Twitter</a:t>
                      </a:r>
                    </a:p>
                  </a:txBody>
                  <a:tcPr/>
                </a:tc>
                <a:tc>
                  <a:txBody>
                    <a:bodyPr/>
                    <a:lstStyle/>
                    <a:p>
                      <a:r>
                        <a:rPr lang="en-US" sz="1000"/>
                        <a:t>6</a:t>
                      </a:r>
                    </a:p>
                  </a:txBody>
                  <a:tcPr/>
                </a:tc>
                <a:tc>
                  <a:txBody>
                    <a:bodyPr/>
                    <a:lstStyle/>
                    <a:p>
                      <a:r>
                        <a:rPr lang="en-US" sz="1000"/>
                        <a:t>12</a:t>
                      </a:r>
                    </a:p>
                  </a:txBody>
                  <a:tcPr/>
                </a:tc>
                <a:tc>
                  <a:txBody>
                    <a:bodyPr/>
                    <a:lstStyle/>
                    <a:p>
                      <a:r>
                        <a:rPr lang="en-US" sz="1000"/>
                        <a:t>7</a:t>
                      </a:r>
                    </a:p>
                  </a:txBody>
                  <a:tcPr/>
                </a:tc>
                <a:tc>
                  <a:txBody>
                    <a:bodyPr/>
                    <a:lstStyle/>
                    <a:p>
                      <a:r>
                        <a:rPr lang="en-US" sz="1000"/>
                        <a:t>0.1055 %</a:t>
                      </a:r>
                    </a:p>
                  </a:txBody>
                  <a:tcPr/>
                </a:tc>
                <a:extLst>
                  <a:ext uri="{0D108BD9-81ED-4DB2-BD59-A6C34878D82A}">
                    <a16:rowId xmlns:a16="http://schemas.microsoft.com/office/drawing/2014/main" val="1339609494"/>
                  </a:ext>
                </a:extLst>
              </a:tr>
              <a:tr h="370840">
                <a:tc>
                  <a:txBody>
                    <a:bodyPr/>
                    <a:lstStyle/>
                    <a:p>
                      <a:r>
                        <a:rPr lang="en-US" sz="1000"/>
                        <a:t>Facebook</a:t>
                      </a:r>
                    </a:p>
                  </a:txBody>
                  <a:tcPr/>
                </a:tc>
                <a:tc>
                  <a:txBody>
                    <a:bodyPr/>
                    <a:lstStyle/>
                    <a:p>
                      <a:r>
                        <a:rPr lang="en-US" sz="1000"/>
                        <a:t>8</a:t>
                      </a:r>
                    </a:p>
                  </a:txBody>
                  <a:tcPr/>
                </a:tc>
                <a:tc>
                  <a:txBody>
                    <a:bodyPr/>
                    <a:lstStyle/>
                    <a:p>
                      <a:r>
                        <a:rPr lang="en-US" sz="1000"/>
                        <a:t>10</a:t>
                      </a:r>
                    </a:p>
                  </a:txBody>
                  <a:tcPr/>
                </a:tc>
                <a:tc>
                  <a:txBody>
                    <a:bodyPr/>
                    <a:lstStyle/>
                    <a:p>
                      <a:r>
                        <a:rPr lang="en-US" sz="1000"/>
                        <a:t>17</a:t>
                      </a:r>
                    </a:p>
                  </a:txBody>
                  <a:tcPr/>
                </a:tc>
                <a:tc>
                  <a:txBody>
                    <a:bodyPr/>
                    <a:lstStyle/>
                    <a:p>
                      <a:r>
                        <a:rPr lang="en-US" sz="1000"/>
                        <a:t>0.0404 %</a:t>
                      </a:r>
                    </a:p>
                  </a:txBody>
                  <a:tcPr/>
                </a:tc>
                <a:extLst>
                  <a:ext uri="{0D108BD9-81ED-4DB2-BD59-A6C34878D82A}">
                    <a16:rowId xmlns:a16="http://schemas.microsoft.com/office/drawing/2014/main" val="3859381408"/>
                  </a:ext>
                </a:extLst>
              </a:tr>
              <a:tr h="370840">
                <a:tc>
                  <a:txBody>
                    <a:bodyPr/>
                    <a:lstStyle/>
                    <a:p>
                      <a:r>
                        <a:rPr lang="en-US" sz="1000"/>
                        <a:t>Instagram</a:t>
                      </a:r>
                    </a:p>
                  </a:txBody>
                  <a:tcPr/>
                </a:tc>
                <a:tc>
                  <a:txBody>
                    <a:bodyPr/>
                    <a:lstStyle/>
                    <a:p>
                      <a:r>
                        <a:rPr lang="en-US" sz="1000"/>
                        <a:t>1174</a:t>
                      </a:r>
                    </a:p>
                  </a:txBody>
                  <a:tcPr/>
                </a:tc>
                <a:tc>
                  <a:txBody>
                    <a:bodyPr/>
                    <a:lstStyle/>
                    <a:p>
                      <a:r>
                        <a:rPr lang="en-US" sz="1000"/>
                        <a:t>8</a:t>
                      </a:r>
                    </a:p>
                  </a:txBody>
                  <a:tcPr/>
                </a:tc>
                <a:tc>
                  <a:txBody>
                    <a:bodyPr/>
                    <a:lstStyle/>
                    <a:p>
                      <a:r>
                        <a:rPr lang="en-US" sz="1000"/>
                        <a:t>25779</a:t>
                      </a:r>
                    </a:p>
                  </a:txBody>
                  <a:tcPr/>
                </a:tc>
                <a:tc>
                  <a:txBody>
                    <a:bodyPr/>
                    <a:lstStyle/>
                    <a:p>
                      <a:r>
                        <a:rPr lang="en-US" sz="1000"/>
                        <a:t>5.5212 %</a:t>
                      </a:r>
                    </a:p>
                  </a:txBody>
                  <a:tcPr/>
                </a:tc>
                <a:extLst>
                  <a:ext uri="{0D108BD9-81ED-4DB2-BD59-A6C34878D82A}">
                    <a16:rowId xmlns:a16="http://schemas.microsoft.com/office/drawing/2014/main" val="417455660"/>
                  </a:ext>
                </a:extLst>
              </a:tr>
              <a:tr h="370840">
                <a:tc>
                  <a:txBody>
                    <a:bodyPr/>
                    <a:lstStyle/>
                    <a:p>
                      <a:r>
                        <a:rPr lang="en-US" sz="1000"/>
                        <a:t>YouTube</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2.7523 %</a:t>
                      </a:r>
                    </a:p>
                  </a:txBody>
                  <a:tcPr/>
                </a:tc>
                <a:extLst>
                  <a:ext uri="{0D108BD9-81ED-4DB2-BD59-A6C34878D82A}">
                    <a16:rowId xmlns:a16="http://schemas.microsoft.com/office/drawing/2014/main" val="454614571"/>
                  </a:ext>
                </a:extLst>
              </a:tr>
            </a:tbl>
          </a:graphicData>
        </a:graphic>
      </p:graphicFrame>
      <p:sp>
        <p:nvSpPr>
          <p:cNvPr id="4" name="Text Placeholder 3">
            <a:extLst>
              <a:ext uri="{FF2B5EF4-FFF2-40B4-BE49-F238E27FC236}">
                <a16:creationId xmlns:a16="http://schemas.microsoft.com/office/drawing/2014/main" id="{B20BCC6C-B90B-4403-AF94-90603F289B7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9622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642F-1D05-4D13-BE32-BFF9C9593882}"/>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488BB4A0-F49F-49F1-8C48-84921BCA9E2C}"/>
              </a:ext>
            </a:extLst>
          </p:cNvPr>
          <p:cNvGraphicFramePr>
            <a:graphicFrameLocks noGrp="1"/>
          </p:cNvGraphicFramePr>
          <p:nvPr>
            <p:ph type="tbl" sz="quarter" idx="13"/>
            <p:extLst>
              <p:ext uri="{D42A27DB-BD31-4B8C-83A1-F6EECF244321}">
                <p14:modId xmlns:p14="http://schemas.microsoft.com/office/powerpoint/2010/main" val="223886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15181030"/>
                    </a:ext>
                  </a:extLst>
                </a:gridCol>
                <a:gridCol w="1152144">
                  <a:extLst>
                    <a:ext uri="{9D8B030D-6E8A-4147-A177-3AD203B41FA5}">
                      <a16:colId xmlns:a16="http://schemas.microsoft.com/office/drawing/2014/main" val="995238685"/>
                    </a:ext>
                  </a:extLst>
                </a:gridCol>
                <a:gridCol w="1152144">
                  <a:extLst>
                    <a:ext uri="{9D8B030D-6E8A-4147-A177-3AD203B41FA5}">
                      <a16:colId xmlns:a16="http://schemas.microsoft.com/office/drawing/2014/main" val="1324891626"/>
                    </a:ext>
                  </a:extLst>
                </a:gridCol>
                <a:gridCol w="1152144">
                  <a:extLst>
                    <a:ext uri="{9D8B030D-6E8A-4147-A177-3AD203B41FA5}">
                      <a16:colId xmlns:a16="http://schemas.microsoft.com/office/drawing/2014/main" val="4193195790"/>
                    </a:ext>
                  </a:extLst>
                </a:gridCol>
                <a:gridCol w="1152144">
                  <a:extLst>
                    <a:ext uri="{9D8B030D-6E8A-4147-A177-3AD203B41FA5}">
                      <a16:colId xmlns:a16="http://schemas.microsoft.com/office/drawing/2014/main" val="690196664"/>
                    </a:ext>
                  </a:extLst>
                </a:gridCol>
                <a:gridCol w="1152144">
                  <a:extLst>
                    <a:ext uri="{9D8B030D-6E8A-4147-A177-3AD203B41FA5}">
                      <a16:colId xmlns:a16="http://schemas.microsoft.com/office/drawing/2014/main" val="631629990"/>
                    </a:ext>
                  </a:extLst>
                </a:gridCol>
                <a:gridCol w="1152144">
                  <a:extLst>
                    <a:ext uri="{9D8B030D-6E8A-4147-A177-3AD203B41FA5}">
                      <a16:colId xmlns:a16="http://schemas.microsoft.com/office/drawing/2014/main" val="3953009257"/>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95603892"/>
                  </a:ext>
                </a:extLst>
              </a:tr>
              <a:tr h="370840">
                <a:tc>
                  <a:txBody>
                    <a:bodyPr/>
                    <a:lstStyle/>
                    <a:p>
                      <a:r>
                        <a:rPr lang="en-US" sz="1000"/>
                        <a:t>8</a:t>
                      </a:r>
                    </a:p>
                  </a:txBody>
                  <a:tcPr/>
                </a:tc>
                <a:tc>
                  <a:txBody>
                    <a:bodyPr/>
                    <a:lstStyle/>
                    <a:p>
                      <a:r>
                        <a:rPr lang="en-US" sz="1000"/>
                        <a:t>34</a:t>
                      </a:r>
                    </a:p>
                  </a:txBody>
                  <a:tcPr/>
                </a:tc>
                <a:tc>
                  <a:txBody>
                    <a:bodyPr/>
                    <a:lstStyle/>
                    <a:p>
                      <a:r>
                        <a:rPr lang="en-US" sz="1000"/>
                        <a:t>4487</a:t>
                      </a:r>
                    </a:p>
                  </a:txBody>
                  <a:tcPr/>
                </a:tc>
                <a:tc>
                  <a:txBody>
                    <a:bodyPr/>
                    <a:lstStyle/>
                    <a:p>
                      <a:r>
                        <a:rPr lang="en-US" sz="1000"/>
                        <a:t>21292</a:t>
                      </a:r>
                    </a:p>
                  </a:txBody>
                  <a:tcPr/>
                </a:tc>
                <a:tc>
                  <a:txBody>
                    <a:bodyPr/>
                    <a:lstStyle/>
                    <a:p>
                      <a:r>
                        <a:rPr lang="en-US" sz="1000"/>
                        <a:t>109009</a:t>
                      </a:r>
                    </a:p>
                  </a:txBody>
                  <a:tcPr/>
                </a:tc>
                <a:tc>
                  <a:txBody>
                    <a:bodyPr/>
                    <a:lstStyle/>
                    <a:p>
                      <a:r>
                        <a:rPr lang="en-US" sz="1000"/>
                        <a:t>147289</a:t>
                      </a:r>
                    </a:p>
                  </a:txBody>
                  <a:tcPr/>
                </a:tc>
                <a:tc>
                  <a:txBody>
                    <a:bodyPr/>
                    <a:lstStyle/>
                    <a:p>
                      <a:r>
                        <a:rPr lang="en-US" sz="1000"/>
                        <a:t>25957</a:t>
                      </a:r>
                    </a:p>
                  </a:txBody>
                  <a:tcPr/>
                </a:tc>
                <a:extLst>
                  <a:ext uri="{0D108BD9-81ED-4DB2-BD59-A6C34878D82A}">
                    <a16:rowId xmlns:a16="http://schemas.microsoft.com/office/drawing/2014/main" val="2317983392"/>
                  </a:ext>
                </a:extLst>
              </a:tr>
            </a:tbl>
          </a:graphicData>
        </a:graphic>
      </p:graphicFrame>
      <p:sp>
        <p:nvSpPr>
          <p:cNvPr id="4" name="Text Placeholder 3">
            <a:extLst>
              <a:ext uri="{FF2B5EF4-FFF2-40B4-BE49-F238E27FC236}">
                <a16:creationId xmlns:a16="http://schemas.microsoft.com/office/drawing/2014/main" id="{03AEA3D1-19BC-4782-8241-EF0457A0877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59889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EBE-E7E1-4199-BA04-6FDED7F5E837}"/>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D6564C97-32AF-4AA8-8CA1-534C05AF510A}"/>
              </a:ext>
            </a:extLst>
          </p:cNvPr>
          <p:cNvGraphicFramePr>
            <a:graphicFrameLocks noGrp="1"/>
          </p:cNvGraphicFramePr>
          <p:nvPr>
            <p:ph type="chart" sz="quarter" idx="13"/>
            <p:extLst>
              <p:ext uri="{D42A27DB-BD31-4B8C-83A1-F6EECF244321}">
                <p14:modId xmlns:p14="http://schemas.microsoft.com/office/powerpoint/2010/main" val="317178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2A1AA-1DB9-4F38-9EB2-8AFD6935093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2943B84-9E01-4F7C-9157-716D0F9AE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631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6B4F-E2B0-4C85-A7B3-8FECB73DC40E}"/>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A1DF1159-AB5A-42DD-9B8B-5577E56E4C55}"/>
              </a:ext>
            </a:extLst>
          </p:cNvPr>
          <p:cNvGraphicFramePr>
            <a:graphicFrameLocks noGrp="1"/>
          </p:cNvGraphicFramePr>
          <p:nvPr>
            <p:ph type="chart" sz="quarter" idx="13"/>
            <p:extLst>
              <p:ext uri="{D42A27DB-BD31-4B8C-83A1-F6EECF244321}">
                <p14:modId xmlns:p14="http://schemas.microsoft.com/office/powerpoint/2010/main" val="1815303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A6E19-93C4-49DA-90AD-B0FEAD81A8BF}"/>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8D41EFEC-A01B-4244-97B0-C24DFD703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943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F983C-85AF-4930-9E22-2A8FD8F3CBA9}"/>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1D4B9539-8E38-4836-9F72-3FAC64BC3633}"/>
              </a:ext>
            </a:extLst>
          </p:cNvPr>
          <p:cNvGraphicFramePr>
            <a:graphicFrameLocks noGrp="1"/>
          </p:cNvGraphicFramePr>
          <p:nvPr>
            <p:ph type="chart" sz="quarter" idx="13"/>
            <p:extLst>
              <p:ext uri="{D42A27DB-BD31-4B8C-83A1-F6EECF244321}">
                <p14:modId xmlns:p14="http://schemas.microsoft.com/office/powerpoint/2010/main" val="2626468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B9702E-A5C3-48A9-A13C-66CCD1BD2C73}"/>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30CA6964-9B2E-48A9-BC08-4EB9D1949E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30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25058-B1CE-480F-85DE-A1DB6D476C06}"/>
              </a:ext>
            </a:extLst>
          </p:cNvPr>
          <p:cNvSpPr>
            <a:spLocks noGrp="1"/>
          </p:cNvSpPr>
          <p:nvPr>
            <p:ph type="title"/>
          </p:nvPr>
        </p:nvSpPr>
        <p:spPr/>
        <p:txBody>
          <a:bodyPr/>
          <a:lstStyle/>
          <a:p>
            <a:r>
              <a:rPr lang="en-US"/>
              <a:t>Instagram Followers Gender Breakdown | All Pages</a:t>
            </a:r>
          </a:p>
        </p:txBody>
      </p:sp>
      <p:graphicFrame>
        <p:nvGraphicFramePr>
          <p:cNvPr id="6" name="Chart Placeholder 5">
            <a:extLst>
              <a:ext uri="{FF2B5EF4-FFF2-40B4-BE49-F238E27FC236}">
                <a16:creationId xmlns:a16="http://schemas.microsoft.com/office/drawing/2014/main" id="{9E7EC150-E039-45BE-955E-AF2F92C8B438}"/>
              </a:ext>
            </a:extLst>
          </p:cNvPr>
          <p:cNvGraphicFramePr>
            <a:graphicFrameLocks noGrp="1"/>
          </p:cNvGraphicFramePr>
          <p:nvPr>
            <p:ph type="chart" sz="quarter" idx="13"/>
            <p:extLst>
              <p:ext uri="{D42A27DB-BD31-4B8C-83A1-F6EECF244321}">
                <p14:modId xmlns:p14="http://schemas.microsoft.com/office/powerpoint/2010/main" val="4115323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182371-EC78-4BA1-A51C-A93F5109CEF9}"/>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BCE906E-0ABA-425F-ACA7-F474C7B53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513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ADFB-7F1A-4C79-9A74-E1E8069160B0}"/>
              </a:ext>
            </a:extLst>
          </p:cNvPr>
          <p:cNvSpPr>
            <a:spLocks noGrp="1"/>
          </p:cNvSpPr>
          <p:nvPr>
            <p:ph type="title"/>
          </p:nvPr>
        </p:nvSpPr>
        <p:spPr/>
        <p:txBody>
          <a:bodyPr/>
          <a:lstStyle/>
          <a:p>
            <a:r>
              <a:rPr lang="en-US"/>
              <a:t>Instagram Followers Age Group Breakdown | All Pages</a:t>
            </a:r>
          </a:p>
        </p:txBody>
      </p:sp>
      <p:graphicFrame>
        <p:nvGraphicFramePr>
          <p:cNvPr id="6" name="Chart Placeholder 5">
            <a:extLst>
              <a:ext uri="{FF2B5EF4-FFF2-40B4-BE49-F238E27FC236}">
                <a16:creationId xmlns:a16="http://schemas.microsoft.com/office/drawing/2014/main" id="{7C20B3F7-AB52-4CB0-A76E-7D3426F73128}"/>
              </a:ext>
            </a:extLst>
          </p:cNvPr>
          <p:cNvGraphicFramePr>
            <a:graphicFrameLocks noGrp="1"/>
          </p:cNvGraphicFramePr>
          <p:nvPr>
            <p:ph type="chart" sz="quarter" idx="13"/>
            <p:extLst>
              <p:ext uri="{D42A27DB-BD31-4B8C-83A1-F6EECF244321}">
                <p14:modId xmlns:p14="http://schemas.microsoft.com/office/powerpoint/2010/main" val="3148480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034A60-3F79-4FA8-A1AB-948D104BF87F}"/>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5D6D2CA-DCB7-4556-A5CE-9DAD103455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3439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AA10-D7FE-4B2D-B100-1B6F4532753D}"/>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0131BECA-EFAA-4230-9527-4C3AA45A5844}"/>
              </a:ext>
            </a:extLst>
          </p:cNvPr>
          <p:cNvGraphicFramePr>
            <a:graphicFrameLocks noGrp="1"/>
          </p:cNvGraphicFramePr>
          <p:nvPr>
            <p:ph type="chart" sz="quarter" idx="13"/>
            <p:extLst>
              <p:ext uri="{D42A27DB-BD31-4B8C-83A1-F6EECF244321}">
                <p14:modId xmlns:p14="http://schemas.microsoft.com/office/powerpoint/2010/main" val="135785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B509B-BDD2-4DC7-A0E6-DAC376B947C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4D6C58D-8242-489F-B1BA-E5EA1593E5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0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E14B6-A6D1-4C99-8721-4F38F1047608}"/>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FF2C6E97-C9EB-4D90-ABB7-51285C34CDBB}"/>
              </a:ext>
            </a:extLst>
          </p:cNvPr>
          <p:cNvGraphicFramePr>
            <a:graphicFrameLocks noGrp="1"/>
          </p:cNvGraphicFramePr>
          <p:nvPr>
            <p:ph type="tbl" sz="quarter" idx="13"/>
            <p:extLst>
              <p:ext uri="{D42A27DB-BD31-4B8C-83A1-F6EECF244321}">
                <p14:modId xmlns:p14="http://schemas.microsoft.com/office/powerpoint/2010/main" val="100542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19913131"/>
                    </a:ext>
                  </a:extLst>
                </a:gridCol>
                <a:gridCol w="740664">
                  <a:extLst>
                    <a:ext uri="{9D8B030D-6E8A-4147-A177-3AD203B41FA5}">
                      <a16:colId xmlns:a16="http://schemas.microsoft.com/office/drawing/2014/main" val="2518027561"/>
                    </a:ext>
                  </a:extLst>
                </a:gridCol>
                <a:gridCol w="740664">
                  <a:extLst>
                    <a:ext uri="{9D8B030D-6E8A-4147-A177-3AD203B41FA5}">
                      <a16:colId xmlns:a16="http://schemas.microsoft.com/office/drawing/2014/main" val="112564266"/>
                    </a:ext>
                  </a:extLst>
                </a:gridCol>
                <a:gridCol w="740664">
                  <a:extLst>
                    <a:ext uri="{9D8B030D-6E8A-4147-A177-3AD203B41FA5}">
                      <a16:colId xmlns:a16="http://schemas.microsoft.com/office/drawing/2014/main" val="612149213"/>
                    </a:ext>
                  </a:extLst>
                </a:gridCol>
                <a:gridCol w="740664">
                  <a:extLst>
                    <a:ext uri="{9D8B030D-6E8A-4147-A177-3AD203B41FA5}">
                      <a16:colId xmlns:a16="http://schemas.microsoft.com/office/drawing/2014/main" val="3572805178"/>
                    </a:ext>
                  </a:extLst>
                </a:gridCol>
                <a:gridCol w="740664">
                  <a:extLst>
                    <a:ext uri="{9D8B030D-6E8A-4147-A177-3AD203B41FA5}">
                      <a16:colId xmlns:a16="http://schemas.microsoft.com/office/drawing/2014/main" val="2838538246"/>
                    </a:ext>
                  </a:extLst>
                </a:gridCol>
                <a:gridCol w="740664">
                  <a:extLst>
                    <a:ext uri="{9D8B030D-6E8A-4147-A177-3AD203B41FA5}">
                      <a16:colId xmlns:a16="http://schemas.microsoft.com/office/drawing/2014/main" val="2825085957"/>
                    </a:ext>
                  </a:extLst>
                </a:gridCol>
                <a:gridCol w="740664">
                  <a:extLst>
                    <a:ext uri="{9D8B030D-6E8A-4147-A177-3AD203B41FA5}">
                      <a16:colId xmlns:a16="http://schemas.microsoft.com/office/drawing/2014/main" val="166633182"/>
                    </a:ext>
                  </a:extLst>
                </a:gridCol>
                <a:gridCol w="740664">
                  <a:extLst>
                    <a:ext uri="{9D8B030D-6E8A-4147-A177-3AD203B41FA5}">
                      <a16:colId xmlns:a16="http://schemas.microsoft.com/office/drawing/2014/main" val="1215611158"/>
                    </a:ext>
                  </a:extLst>
                </a:gridCol>
              </a:tblGrid>
              <a:tr h="370840">
                <a:tc>
                  <a:txBody>
                    <a:bodyPr/>
                    <a:lstStyle/>
                    <a:p>
                      <a:r>
                        <a:rPr lang="en-US" sz="1000"/>
                        <a:t>Thumbnail</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extLst>
                  <a:ext uri="{0D108BD9-81ED-4DB2-BD59-A6C34878D82A}">
                    <a16:rowId xmlns:a16="http://schemas.microsoft.com/office/drawing/2014/main" val="2861213298"/>
                  </a:ext>
                </a:extLst>
              </a:tr>
              <a:tr h="370840">
                <a:tc>
                  <a:txBody>
                    <a:bodyPr/>
                    <a:lstStyle/>
                    <a:p>
                      <a:r>
                        <a:rPr lang="en-US" sz="1000"/>
                        <a:t>https://www.instagram.com/p/CFFFUHRnWc4/media</a:t>
                      </a:r>
                    </a:p>
                  </a:txBody>
                  <a:tcPr/>
                </a:tc>
                <a:tc>
                  <a:txBody>
                    <a:bodyPr/>
                    <a:lstStyle/>
                    <a:p>
                      <a:r>
                        <a:rPr lang="en-US" sz="1000"/>
                        <a:t>Video</a:t>
                      </a:r>
                    </a:p>
                  </a:txBody>
                  <a:tcPr/>
                </a:tc>
                <a:tc>
                  <a:txBody>
                    <a:bodyPr/>
                    <a:lstStyle/>
                    <a:p>
                      <a:r>
                        <a:rPr lang="en-US" sz="1000"/>
                        <a:t>2846</a:t>
                      </a:r>
                    </a:p>
                  </a:txBody>
                  <a:tcPr/>
                </a:tc>
                <a:tc>
                  <a:txBody>
                    <a:bodyPr/>
                    <a:lstStyle/>
                    <a:p>
                      <a:r>
                        <a:rPr lang="en-US" sz="1000"/>
                        <a:t>21150</a:t>
                      </a:r>
                    </a:p>
                  </a:txBody>
                  <a:tcPr/>
                </a:tc>
                <a:tc>
                  <a:txBody>
                    <a:bodyPr/>
                    <a:lstStyle/>
                    <a:p>
                      <a:r>
                        <a:rPr lang="en-US" sz="1000"/>
                        <a:t>114</a:t>
                      </a:r>
                    </a:p>
                  </a:txBody>
                  <a:tcPr/>
                </a:tc>
                <a:tc>
                  <a:txBody>
                    <a:bodyPr/>
                    <a:lstStyle/>
                    <a:p>
                      <a:r>
                        <a:rPr lang="en-US" sz="1000"/>
                        <a:t>24110</a:t>
                      </a:r>
                    </a:p>
                  </a:txBody>
                  <a:tcPr/>
                </a:tc>
                <a:tc>
                  <a:txBody>
                    <a:bodyPr/>
                    <a:lstStyle/>
                    <a:p>
                      <a:r>
                        <a:rPr lang="en-US" sz="1000"/>
                        <a:t>21940</a:t>
                      </a:r>
                    </a:p>
                  </a:txBody>
                  <a:tcPr/>
                </a:tc>
                <a:tc>
                  <a:txBody>
                    <a:bodyPr/>
                    <a:lstStyle/>
                    <a:p>
                      <a:r>
                        <a:rPr lang="en-US" sz="1000"/>
                        <a:t>109.89 %</a:t>
                      </a:r>
                    </a:p>
                  </a:txBody>
                  <a:tcPr/>
                </a:tc>
                <a:tc>
                  <a:txBody>
                    <a:bodyPr/>
                    <a:lstStyle/>
                    <a:p>
                      <a:r>
                        <a:rPr lang="en-US" sz="1000"/>
                        <a:t>18231</a:t>
                      </a:r>
                    </a:p>
                  </a:txBody>
                  <a:tcPr/>
                </a:tc>
                <a:extLst>
                  <a:ext uri="{0D108BD9-81ED-4DB2-BD59-A6C34878D82A}">
                    <a16:rowId xmlns:a16="http://schemas.microsoft.com/office/drawing/2014/main" val="4140641148"/>
                  </a:ext>
                </a:extLst>
              </a:tr>
              <a:tr h="370840">
                <a:tc>
                  <a:txBody>
                    <a:bodyPr/>
                    <a:lstStyle/>
                    <a:p>
                      <a:r>
                        <a:rPr lang="en-US" sz="1000"/>
                        <a:t>https://www.instagram.com/p/CFHz-Q9HTKS/media</a:t>
                      </a:r>
                    </a:p>
                  </a:txBody>
                  <a:tcPr/>
                </a:tc>
                <a:tc>
                  <a:txBody>
                    <a:bodyPr/>
                    <a:lstStyle/>
                    <a:p>
                      <a:r>
                        <a:rPr lang="en-US" sz="1000"/>
                        <a:t>Carousel</a:t>
                      </a:r>
                    </a:p>
                  </a:txBody>
                  <a:tcPr/>
                </a:tc>
                <a:tc>
                  <a:txBody>
                    <a:bodyPr/>
                    <a:lstStyle/>
                    <a:p>
                      <a:r>
                        <a:rPr lang="en-US" sz="1000"/>
                        <a:t>308</a:t>
                      </a:r>
                    </a:p>
                  </a:txBody>
                  <a:tcPr/>
                </a:tc>
                <a:tc>
                  <a:txBody>
                    <a:bodyPr/>
                    <a:lstStyle/>
                    <a:p>
                      <a:r>
                        <a:rPr lang="en-US" sz="1000"/>
                        <a:t>10</a:t>
                      </a:r>
                    </a:p>
                  </a:txBody>
                  <a:tcPr/>
                </a:tc>
                <a:tc>
                  <a:txBody>
                    <a:bodyPr/>
                    <a:lstStyle/>
                    <a:p>
                      <a:r>
                        <a:rPr lang="en-US" sz="1000"/>
                        <a:t>7</a:t>
                      </a:r>
                    </a:p>
                  </a:txBody>
                  <a:tcPr/>
                </a:tc>
                <a:tc>
                  <a:txBody>
                    <a:bodyPr/>
                    <a:lstStyle/>
                    <a:p>
                      <a:r>
                        <a:rPr lang="en-US" sz="1000"/>
                        <a:t>325</a:t>
                      </a:r>
                    </a:p>
                  </a:txBody>
                  <a:tcPr/>
                </a:tc>
                <a:tc>
                  <a:txBody>
                    <a:bodyPr/>
                    <a:lstStyle/>
                    <a:p>
                      <a:r>
                        <a:rPr lang="en-US" sz="1000"/>
                        <a:t>14762</a:t>
                      </a:r>
                    </a:p>
                  </a:txBody>
                  <a:tcPr/>
                </a:tc>
                <a:tc>
                  <a:txBody>
                    <a:bodyPr/>
                    <a:lstStyle/>
                    <a:p>
                      <a:r>
                        <a:rPr lang="en-US" sz="1000"/>
                        <a:t>2.2 %</a:t>
                      </a:r>
                    </a:p>
                  </a:txBody>
                  <a:tcPr/>
                </a:tc>
                <a:tc>
                  <a:txBody>
                    <a:bodyPr/>
                    <a:lstStyle/>
                    <a:p>
                      <a:r>
                        <a:rPr lang="en-US" sz="1000"/>
                        <a:t>11498</a:t>
                      </a:r>
                    </a:p>
                  </a:txBody>
                  <a:tcPr/>
                </a:tc>
                <a:extLst>
                  <a:ext uri="{0D108BD9-81ED-4DB2-BD59-A6C34878D82A}">
                    <a16:rowId xmlns:a16="http://schemas.microsoft.com/office/drawing/2014/main" val="4079150132"/>
                  </a:ext>
                </a:extLst>
              </a:tr>
              <a:tr h="370840">
                <a:tc>
                  <a:txBody>
                    <a:bodyPr/>
                    <a:lstStyle/>
                    <a:p>
                      <a:r>
                        <a:rPr lang="en-US" sz="1000"/>
                        <a:t>https://www.instagram.com/p/CE06InCHnYb/media</a:t>
                      </a:r>
                    </a:p>
                  </a:txBody>
                  <a:tcPr/>
                </a:tc>
                <a:tc>
                  <a:txBody>
                    <a:bodyPr/>
                    <a:lstStyle/>
                    <a:p>
                      <a:r>
                        <a:rPr lang="en-US" sz="1000"/>
                        <a:t>Carousel</a:t>
                      </a:r>
                    </a:p>
                  </a:txBody>
                  <a:tcPr/>
                </a:tc>
                <a:tc>
                  <a:txBody>
                    <a:bodyPr/>
                    <a:lstStyle/>
                    <a:p>
                      <a:r>
                        <a:rPr lang="en-US" sz="1000"/>
                        <a:t>251</a:t>
                      </a:r>
                    </a:p>
                  </a:txBody>
                  <a:tcPr/>
                </a:tc>
                <a:tc>
                  <a:txBody>
                    <a:bodyPr/>
                    <a:lstStyle/>
                    <a:p>
                      <a:r>
                        <a:rPr lang="en-US" sz="1000"/>
                        <a:t>56</a:t>
                      </a:r>
                    </a:p>
                  </a:txBody>
                  <a:tcPr/>
                </a:tc>
                <a:tc>
                  <a:txBody>
                    <a:bodyPr/>
                    <a:lstStyle/>
                    <a:p>
                      <a:r>
                        <a:rPr lang="en-US" sz="1000"/>
                        <a:t>19</a:t>
                      </a:r>
                    </a:p>
                  </a:txBody>
                  <a:tcPr/>
                </a:tc>
                <a:tc>
                  <a:txBody>
                    <a:bodyPr/>
                    <a:lstStyle/>
                    <a:p>
                      <a:r>
                        <a:rPr lang="en-US" sz="1000"/>
                        <a:t>326</a:t>
                      </a:r>
                    </a:p>
                  </a:txBody>
                  <a:tcPr/>
                </a:tc>
                <a:tc>
                  <a:txBody>
                    <a:bodyPr/>
                    <a:lstStyle/>
                    <a:p>
                      <a:r>
                        <a:rPr lang="en-US" sz="1000"/>
                        <a:t>14153</a:t>
                      </a:r>
                    </a:p>
                  </a:txBody>
                  <a:tcPr/>
                </a:tc>
                <a:tc>
                  <a:txBody>
                    <a:bodyPr/>
                    <a:lstStyle/>
                    <a:p>
                      <a:r>
                        <a:rPr lang="en-US" sz="1000"/>
                        <a:t>2.3 %</a:t>
                      </a:r>
                    </a:p>
                  </a:txBody>
                  <a:tcPr/>
                </a:tc>
                <a:tc>
                  <a:txBody>
                    <a:bodyPr/>
                    <a:lstStyle/>
                    <a:p>
                      <a:r>
                        <a:rPr lang="en-US" sz="1000"/>
                        <a:t>11327</a:t>
                      </a:r>
                    </a:p>
                  </a:txBody>
                  <a:tcPr/>
                </a:tc>
                <a:extLst>
                  <a:ext uri="{0D108BD9-81ED-4DB2-BD59-A6C34878D82A}">
                    <a16:rowId xmlns:a16="http://schemas.microsoft.com/office/drawing/2014/main" val="3050900953"/>
                  </a:ext>
                </a:extLst>
              </a:tr>
              <a:tr h="370840">
                <a:tc>
                  <a:txBody>
                    <a:bodyPr/>
                    <a:lstStyle/>
                    <a:p>
                      <a:r>
                        <a:rPr lang="en-US" sz="1000"/>
                        <a:t>https://www.instagram.com/p/CFKOuObHBfE/media</a:t>
                      </a:r>
                    </a:p>
                  </a:txBody>
                  <a:tcPr/>
                </a:tc>
                <a:tc>
                  <a:txBody>
                    <a:bodyPr/>
                    <a:lstStyle/>
                    <a:p>
                      <a:r>
                        <a:rPr lang="en-US" sz="1000"/>
                        <a:t>Carousel</a:t>
                      </a:r>
                    </a:p>
                  </a:txBody>
                  <a:tcPr/>
                </a:tc>
                <a:tc>
                  <a:txBody>
                    <a:bodyPr/>
                    <a:lstStyle/>
                    <a:p>
                      <a:r>
                        <a:rPr lang="en-US" sz="1000"/>
                        <a:t>252</a:t>
                      </a:r>
                    </a:p>
                  </a:txBody>
                  <a:tcPr/>
                </a:tc>
                <a:tc>
                  <a:txBody>
                    <a:bodyPr/>
                    <a:lstStyle/>
                    <a:p>
                      <a:r>
                        <a:rPr lang="en-US" sz="1000"/>
                        <a:t>41</a:t>
                      </a:r>
                    </a:p>
                  </a:txBody>
                  <a:tcPr/>
                </a:tc>
                <a:tc>
                  <a:txBody>
                    <a:bodyPr/>
                    <a:lstStyle/>
                    <a:p>
                      <a:r>
                        <a:rPr lang="en-US" sz="1000"/>
                        <a:t>14</a:t>
                      </a:r>
                    </a:p>
                  </a:txBody>
                  <a:tcPr/>
                </a:tc>
                <a:tc>
                  <a:txBody>
                    <a:bodyPr/>
                    <a:lstStyle/>
                    <a:p>
                      <a:r>
                        <a:rPr lang="en-US" sz="1000"/>
                        <a:t>307</a:t>
                      </a:r>
                    </a:p>
                  </a:txBody>
                  <a:tcPr/>
                </a:tc>
                <a:tc>
                  <a:txBody>
                    <a:bodyPr/>
                    <a:lstStyle/>
                    <a:p>
                      <a:r>
                        <a:rPr lang="en-US" sz="1000"/>
                        <a:t>14038</a:t>
                      </a:r>
                    </a:p>
                  </a:txBody>
                  <a:tcPr/>
                </a:tc>
                <a:tc>
                  <a:txBody>
                    <a:bodyPr/>
                    <a:lstStyle/>
                    <a:p>
                      <a:r>
                        <a:rPr lang="en-US" sz="1000"/>
                        <a:t>2.19 %</a:t>
                      </a:r>
                    </a:p>
                  </a:txBody>
                  <a:tcPr/>
                </a:tc>
                <a:tc>
                  <a:txBody>
                    <a:bodyPr/>
                    <a:lstStyle/>
                    <a:p>
                      <a:r>
                        <a:rPr lang="en-US" sz="1000"/>
                        <a:t>10802</a:t>
                      </a:r>
                    </a:p>
                  </a:txBody>
                  <a:tcPr/>
                </a:tc>
                <a:extLst>
                  <a:ext uri="{0D108BD9-81ED-4DB2-BD59-A6C34878D82A}">
                    <a16:rowId xmlns:a16="http://schemas.microsoft.com/office/drawing/2014/main" val="1860473846"/>
                  </a:ext>
                </a:extLst>
              </a:tr>
              <a:tr h="370840">
                <a:tc>
                  <a:txBody>
                    <a:bodyPr/>
                    <a:lstStyle/>
                    <a:p>
                      <a:r>
                        <a:rPr lang="en-US" sz="1000"/>
                        <a:t>https://www.instagram.com/p/CE9EFM2DZrV/media</a:t>
                      </a:r>
                    </a:p>
                  </a:txBody>
                  <a:tcPr/>
                </a:tc>
                <a:tc>
                  <a:txBody>
                    <a:bodyPr/>
                    <a:lstStyle/>
                    <a:p>
                      <a:r>
                        <a:rPr lang="en-US" sz="1000"/>
                        <a:t>Carousel</a:t>
                      </a:r>
                    </a:p>
                  </a:txBody>
                  <a:tcPr/>
                </a:tc>
                <a:tc>
                  <a:txBody>
                    <a:bodyPr/>
                    <a:lstStyle/>
                    <a:p>
                      <a:r>
                        <a:rPr lang="en-US" sz="1000"/>
                        <a:t>214</a:t>
                      </a:r>
                    </a:p>
                  </a:txBody>
                  <a:tcPr/>
                </a:tc>
                <a:tc>
                  <a:txBody>
                    <a:bodyPr/>
                    <a:lstStyle/>
                    <a:p>
                      <a:r>
                        <a:rPr lang="en-US" sz="1000"/>
                        <a:t>6</a:t>
                      </a:r>
                    </a:p>
                  </a:txBody>
                  <a:tcPr/>
                </a:tc>
                <a:tc>
                  <a:txBody>
                    <a:bodyPr/>
                    <a:lstStyle/>
                    <a:p>
                      <a:r>
                        <a:rPr lang="en-US" sz="1000"/>
                        <a:t>8</a:t>
                      </a:r>
                    </a:p>
                  </a:txBody>
                  <a:tcPr/>
                </a:tc>
                <a:tc>
                  <a:txBody>
                    <a:bodyPr/>
                    <a:lstStyle/>
                    <a:p>
                      <a:r>
                        <a:rPr lang="en-US" sz="1000"/>
                        <a:t>228</a:t>
                      </a:r>
                    </a:p>
                  </a:txBody>
                  <a:tcPr/>
                </a:tc>
                <a:tc>
                  <a:txBody>
                    <a:bodyPr/>
                    <a:lstStyle/>
                    <a:p>
                      <a:r>
                        <a:rPr lang="en-US" sz="1000"/>
                        <a:t>13149</a:t>
                      </a:r>
                    </a:p>
                  </a:txBody>
                  <a:tcPr/>
                </a:tc>
                <a:tc>
                  <a:txBody>
                    <a:bodyPr/>
                    <a:lstStyle/>
                    <a:p>
                      <a:r>
                        <a:rPr lang="en-US" sz="1000"/>
                        <a:t>1.73 %</a:t>
                      </a:r>
                    </a:p>
                  </a:txBody>
                  <a:tcPr/>
                </a:tc>
                <a:tc>
                  <a:txBody>
                    <a:bodyPr/>
                    <a:lstStyle/>
                    <a:p>
                      <a:r>
                        <a:rPr lang="en-US" sz="1000"/>
                        <a:t>10123</a:t>
                      </a:r>
                    </a:p>
                  </a:txBody>
                  <a:tcPr/>
                </a:tc>
                <a:extLst>
                  <a:ext uri="{0D108BD9-81ED-4DB2-BD59-A6C34878D82A}">
                    <a16:rowId xmlns:a16="http://schemas.microsoft.com/office/drawing/2014/main" val="916869075"/>
                  </a:ext>
                </a:extLst>
              </a:tr>
              <a:tr h="370840">
                <a:tc>
                  <a:txBody>
                    <a:bodyPr/>
                    <a:lstStyle/>
                    <a:p>
                      <a:r>
                        <a:rPr lang="en-US" sz="1000"/>
                        <a:t>https://www.instagram.com/p/CEq9JN_D5QT/media</a:t>
                      </a:r>
                    </a:p>
                  </a:txBody>
                  <a:tcPr/>
                </a:tc>
                <a:tc>
                  <a:txBody>
                    <a:bodyPr/>
                    <a:lstStyle/>
                    <a:p>
                      <a:r>
                        <a:rPr lang="en-US" sz="1000"/>
                        <a:t>Carousel</a:t>
                      </a:r>
                    </a:p>
                  </a:txBody>
                  <a:tcPr/>
                </a:tc>
                <a:tc>
                  <a:txBody>
                    <a:bodyPr/>
                    <a:lstStyle/>
                    <a:p>
                      <a:r>
                        <a:rPr lang="en-US" sz="1000"/>
                        <a:t>232</a:t>
                      </a:r>
                    </a:p>
                  </a:txBody>
                  <a:tcPr/>
                </a:tc>
                <a:tc>
                  <a:txBody>
                    <a:bodyPr/>
                    <a:lstStyle/>
                    <a:p>
                      <a:r>
                        <a:rPr lang="en-US" sz="1000"/>
                        <a:t>13</a:t>
                      </a:r>
                    </a:p>
                  </a:txBody>
                  <a:tcPr/>
                </a:tc>
                <a:tc>
                  <a:txBody>
                    <a:bodyPr/>
                    <a:lstStyle/>
                    <a:p>
                      <a:r>
                        <a:rPr lang="en-US" sz="1000"/>
                        <a:t>5</a:t>
                      </a:r>
                    </a:p>
                  </a:txBody>
                  <a:tcPr/>
                </a:tc>
                <a:tc>
                  <a:txBody>
                    <a:bodyPr/>
                    <a:lstStyle/>
                    <a:p>
                      <a:r>
                        <a:rPr lang="en-US" sz="1000"/>
                        <a:t>250</a:t>
                      </a:r>
                    </a:p>
                  </a:txBody>
                  <a:tcPr/>
                </a:tc>
                <a:tc>
                  <a:txBody>
                    <a:bodyPr/>
                    <a:lstStyle/>
                    <a:p>
                      <a:r>
                        <a:rPr lang="en-US" sz="1000"/>
                        <a:t>11213</a:t>
                      </a:r>
                    </a:p>
                  </a:txBody>
                  <a:tcPr/>
                </a:tc>
                <a:tc>
                  <a:txBody>
                    <a:bodyPr/>
                    <a:lstStyle/>
                    <a:p>
                      <a:r>
                        <a:rPr lang="en-US" sz="1000"/>
                        <a:t>2.23 %</a:t>
                      </a:r>
                    </a:p>
                  </a:txBody>
                  <a:tcPr/>
                </a:tc>
                <a:tc>
                  <a:txBody>
                    <a:bodyPr/>
                    <a:lstStyle/>
                    <a:p>
                      <a:r>
                        <a:rPr lang="en-US" sz="1000"/>
                        <a:t>8861</a:t>
                      </a:r>
                    </a:p>
                  </a:txBody>
                  <a:tcPr/>
                </a:tc>
                <a:extLst>
                  <a:ext uri="{0D108BD9-81ED-4DB2-BD59-A6C34878D82A}">
                    <a16:rowId xmlns:a16="http://schemas.microsoft.com/office/drawing/2014/main" val="4198850496"/>
                  </a:ext>
                </a:extLst>
              </a:tr>
              <a:tr h="370840">
                <a:tc>
                  <a:txBody>
                    <a:bodyPr/>
                    <a:lstStyle/>
                    <a:p>
                      <a:r>
                        <a:rPr lang="en-US" sz="1000"/>
                        <a:t>https://www.instagram.com/p/CEmIpvrH1dC/media</a:t>
                      </a:r>
                    </a:p>
                  </a:txBody>
                  <a:tcPr/>
                </a:tc>
                <a:tc>
                  <a:txBody>
                    <a:bodyPr/>
                    <a:lstStyle/>
                    <a:p>
                      <a:r>
                        <a:rPr lang="en-US" sz="1000"/>
                        <a:t>Video</a:t>
                      </a:r>
                    </a:p>
                  </a:txBody>
                  <a:tcPr/>
                </a:tc>
                <a:tc>
                  <a:txBody>
                    <a:bodyPr/>
                    <a:lstStyle/>
                    <a:p>
                      <a:r>
                        <a:rPr lang="en-US" sz="1000"/>
                        <a:t>184</a:t>
                      </a:r>
                    </a:p>
                  </a:txBody>
                  <a:tcPr/>
                </a:tc>
                <a:tc>
                  <a:txBody>
                    <a:bodyPr/>
                    <a:lstStyle/>
                    <a:p>
                      <a:r>
                        <a:rPr lang="en-US" sz="1000"/>
                        <a:t>8</a:t>
                      </a:r>
                    </a:p>
                  </a:txBody>
                  <a:tcPr/>
                </a:tc>
                <a:tc>
                  <a:txBody>
                    <a:bodyPr/>
                    <a:lstStyle/>
                    <a:p>
                      <a:r>
                        <a:rPr lang="en-US" sz="1000"/>
                        <a:t>4</a:t>
                      </a:r>
                    </a:p>
                  </a:txBody>
                  <a:tcPr/>
                </a:tc>
                <a:tc>
                  <a:txBody>
                    <a:bodyPr/>
                    <a:lstStyle/>
                    <a:p>
                      <a:r>
                        <a:rPr lang="en-US" sz="1000"/>
                        <a:t>196</a:t>
                      </a:r>
                    </a:p>
                  </a:txBody>
                  <a:tcPr/>
                </a:tc>
                <a:tc>
                  <a:txBody>
                    <a:bodyPr/>
                    <a:lstStyle/>
                    <a:p>
                      <a:r>
                        <a:rPr lang="en-US" sz="1000"/>
                        <a:t>9625</a:t>
                      </a:r>
                    </a:p>
                  </a:txBody>
                  <a:tcPr/>
                </a:tc>
                <a:tc>
                  <a:txBody>
                    <a:bodyPr/>
                    <a:lstStyle/>
                    <a:p>
                      <a:r>
                        <a:rPr lang="en-US" sz="1000"/>
                        <a:t>2.04 %</a:t>
                      </a:r>
                    </a:p>
                  </a:txBody>
                  <a:tcPr/>
                </a:tc>
                <a:tc>
                  <a:txBody>
                    <a:bodyPr/>
                    <a:lstStyle/>
                    <a:p>
                      <a:r>
                        <a:rPr lang="en-US" sz="1000"/>
                        <a:t>8455</a:t>
                      </a:r>
                    </a:p>
                  </a:txBody>
                  <a:tcPr/>
                </a:tc>
                <a:extLst>
                  <a:ext uri="{0D108BD9-81ED-4DB2-BD59-A6C34878D82A}">
                    <a16:rowId xmlns:a16="http://schemas.microsoft.com/office/drawing/2014/main" val="3518964780"/>
                  </a:ext>
                </a:extLst>
              </a:tr>
              <a:tr h="370840">
                <a:tc>
                  <a:txBody>
                    <a:bodyPr/>
                    <a:lstStyle/>
                    <a:p>
                      <a:r>
                        <a:rPr lang="en-US" sz="1000"/>
                        <a:t>https://www.instagram.com/p/CE3z5qon21h/media</a:t>
                      </a:r>
                    </a:p>
                  </a:txBody>
                  <a:tcPr/>
                </a:tc>
                <a:tc>
                  <a:txBody>
                    <a:bodyPr/>
                    <a:lstStyle/>
                    <a:p>
                      <a:r>
                        <a:rPr lang="en-US" sz="1000"/>
                        <a:t>Carousel</a:t>
                      </a:r>
                    </a:p>
                  </a:txBody>
                  <a:tcPr/>
                </a:tc>
                <a:tc>
                  <a:txBody>
                    <a:bodyPr/>
                    <a:lstStyle/>
                    <a:p>
                      <a:r>
                        <a:rPr lang="en-US" sz="1000"/>
                        <a:t>200</a:t>
                      </a:r>
                    </a:p>
                  </a:txBody>
                  <a:tcPr/>
                </a:tc>
                <a:tc>
                  <a:txBody>
                    <a:bodyPr/>
                    <a:lstStyle/>
                    <a:p>
                      <a:r>
                        <a:rPr lang="en-US" sz="1000"/>
                        <a:t>8</a:t>
                      </a:r>
                    </a:p>
                  </a:txBody>
                  <a:tcPr/>
                </a:tc>
                <a:tc>
                  <a:txBody>
                    <a:bodyPr/>
                    <a:lstStyle/>
                    <a:p>
                      <a:r>
                        <a:rPr lang="en-US" sz="1000"/>
                        <a:t>7</a:t>
                      </a:r>
                    </a:p>
                  </a:txBody>
                  <a:tcPr/>
                </a:tc>
                <a:tc>
                  <a:txBody>
                    <a:bodyPr/>
                    <a:lstStyle/>
                    <a:p>
                      <a:r>
                        <a:rPr lang="en-US" sz="1000"/>
                        <a:t>215</a:t>
                      </a:r>
                    </a:p>
                  </a:txBody>
                  <a:tcPr/>
                </a:tc>
                <a:tc>
                  <a:txBody>
                    <a:bodyPr/>
                    <a:lstStyle/>
                    <a:p>
                      <a:r>
                        <a:rPr lang="en-US" sz="1000"/>
                        <a:t>10129</a:t>
                      </a:r>
                    </a:p>
                  </a:txBody>
                  <a:tcPr/>
                </a:tc>
                <a:tc>
                  <a:txBody>
                    <a:bodyPr/>
                    <a:lstStyle/>
                    <a:p>
                      <a:r>
                        <a:rPr lang="en-US" sz="1000"/>
                        <a:t>2.12 %</a:t>
                      </a:r>
                    </a:p>
                  </a:txBody>
                  <a:tcPr/>
                </a:tc>
                <a:tc>
                  <a:txBody>
                    <a:bodyPr/>
                    <a:lstStyle/>
                    <a:p>
                      <a:r>
                        <a:rPr lang="en-US" sz="1000"/>
                        <a:t>8214</a:t>
                      </a:r>
                    </a:p>
                  </a:txBody>
                  <a:tcPr/>
                </a:tc>
                <a:extLst>
                  <a:ext uri="{0D108BD9-81ED-4DB2-BD59-A6C34878D82A}">
                    <a16:rowId xmlns:a16="http://schemas.microsoft.com/office/drawing/2014/main" val="2449680292"/>
                  </a:ext>
                </a:extLst>
              </a:tr>
            </a:tbl>
          </a:graphicData>
        </a:graphic>
      </p:graphicFrame>
      <p:sp>
        <p:nvSpPr>
          <p:cNvPr id="4" name="Text Placeholder 3">
            <a:extLst>
              <a:ext uri="{FF2B5EF4-FFF2-40B4-BE49-F238E27FC236}">
                <a16:creationId xmlns:a16="http://schemas.microsoft.com/office/drawing/2014/main" id="{A65116B2-6B5F-48ED-98DE-464DE2A0539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4397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C0ACA-714F-471C-BBD5-17ED82F8E643}"/>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3AB1CEF2-DD05-4E36-A5FA-3512AF73BEE5}"/>
              </a:ext>
            </a:extLst>
          </p:cNvPr>
          <p:cNvGraphicFramePr>
            <a:graphicFrameLocks noGrp="1"/>
          </p:cNvGraphicFramePr>
          <p:nvPr>
            <p:ph type="tbl" sz="quarter" idx="13"/>
            <p:extLst>
              <p:ext uri="{D42A27DB-BD31-4B8C-83A1-F6EECF244321}">
                <p14:modId xmlns:p14="http://schemas.microsoft.com/office/powerpoint/2010/main" val="272895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0581941"/>
                    </a:ext>
                  </a:extLst>
                </a:gridCol>
                <a:gridCol w="1645920">
                  <a:extLst>
                    <a:ext uri="{9D8B030D-6E8A-4147-A177-3AD203B41FA5}">
                      <a16:colId xmlns:a16="http://schemas.microsoft.com/office/drawing/2014/main" val="1228640134"/>
                    </a:ext>
                  </a:extLst>
                </a:gridCol>
                <a:gridCol w="1645920">
                  <a:extLst>
                    <a:ext uri="{9D8B030D-6E8A-4147-A177-3AD203B41FA5}">
                      <a16:colId xmlns:a16="http://schemas.microsoft.com/office/drawing/2014/main" val="3796262555"/>
                    </a:ext>
                  </a:extLst>
                </a:gridCol>
                <a:gridCol w="1645920">
                  <a:extLst>
                    <a:ext uri="{9D8B030D-6E8A-4147-A177-3AD203B41FA5}">
                      <a16:colId xmlns:a16="http://schemas.microsoft.com/office/drawing/2014/main" val="2490834000"/>
                    </a:ext>
                  </a:extLst>
                </a:gridCol>
                <a:gridCol w="1645920">
                  <a:extLst>
                    <a:ext uri="{9D8B030D-6E8A-4147-A177-3AD203B41FA5}">
                      <a16:colId xmlns:a16="http://schemas.microsoft.com/office/drawing/2014/main" val="32252787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68813553"/>
                  </a:ext>
                </a:extLst>
              </a:tr>
              <a:tr h="370840">
                <a:tc>
                  <a:txBody>
                    <a:bodyPr/>
                    <a:lstStyle/>
                    <a:p>
                      <a:r>
                        <a:rPr lang="en-US" sz="1000"/>
                        <a:t>34</a:t>
                      </a:r>
                    </a:p>
                  </a:txBody>
                  <a:tcPr/>
                </a:tc>
                <a:tc>
                  <a:txBody>
                    <a:bodyPr/>
                    <a:lstStyle/>
                    <a:p>
                      <a:r>
                        <a:rPr lang="en-US" sz="1000"/>
                        <a:t>0.8832</a:t>
                      </a:r>
                    </a:p>
                  </a:txBody>
                  <a:tcPr/>
                </a:tc>
                <a:tc>
                  <a:txBody>
                    <a:bodyPr/>
                    <a:lstStyle/>
                    <a:p>
                      <a:r>
                        <a:rPr lang="en-US" sz="1000"/>
                        <a:t>3348.65</a:t>
                      </a:r>
                    </a:p>
                  </a:txBody>
                  <a:tcPr/>
                </a:tc>
                <a:tc>
                  <a:txBody>
                    <a:bodyPr/>
                    <a:lstStyle/>
                    <a:p>
                      <a:r>
                        <a:rPr lang="en-US" sz="1000"/>
                        <a:t>147289</a:t>
                      </a:r>
                    </a:p>
                  </a:txBody>
                  <a:tcPr/>
                </a:tc>
                <a:tc>
                  <a:txBody>
                    <a:bodyPr/>
                    <a:lstStyle/>
                    <a:p>
                      <a:r>
                        <a:rPr lang="en-US" sz="1000"/>
                        <a:t>113854</a:t>
                      </a:r>
                    </a:p>
                  </a:txBody>
                  <a:tcPr/>
                </a:tc>
                <a:extLst>
                  <a:ext uri="{0D108BD9-81ED-4DB2-BD59-A6C34878D82A}">
                    <a16:rowId xmlns:a16="http://schemas.microsoft.com/office/drawing/2014/main" val="872662412"/>
                  </a:ext>
                </a:extLst>
              </a:tr>
            </a:tbl>
          </a:graphicData>
        </a:graphic>
      </p:graphicFrame>
      <p:sp>
        <p:nvSpPr>
          <p:cNvPr id="4" name="Text Placeholder 3">
            <a:extLst>
              <a:ext uri="{FF2B5EF4-FFF2-40B4-BE49-F238E27FC236}">
                <a16:creationId xmlns:a16="http://schemas.microsoft.com/office/drawing/2014/main" id="{9BAF156A-C429-46D3-94E0-9C9D687D5E8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51283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B75FB-0373-41A8-910A-0448A929B973}"/>
              </a:ext>
            </a:extLst>
          </p:cNvPr>
          <p:cNvSpPr>
            <a:spLocks noGrp="1"/>
          </p:cNvSpPr>
          <p:nvPr>
            <p:ph type="title"/>
          </p:nvPr>
        </p:nvSpPr>
        <p:spPr/>
        <p:txBody>
          <a:bodyPr/>
          <a:lstStyle/>
          <a:p>
            <a:r>
              <a:rPr lang="en-US"/>
              <a:t>Instagram Stories Table  | All Pages - 1 of 15</a:t>
            </a:r>
          </a:p>
        </p:txBody>
      </p:sp>
      <p:graphicFrame>
        <p:nvGraphicFramePr>
          <p:cNvPr id="5" name="Table Placeholder 4">
            <a:extLst>
              <a:ext uri="{FF2B5EF4-FFF2-40B4-BE49-F238E27FC236}">
                <a16:creationId xmlns:a16="http://schemas.microsoft.com/office/drawing/2014/main" id="{3C3A4011-6550-4E8D-8497-803C742FAEAC}"/>
              </a:ext>
            </a:extLst>
          </p:cNvPr>
          <p:cNvGraphicFramePr>
            <a:graphicFrameLocks noGrp="1"/>
          </p:cNvGraphicFramePr>
          <p:nvPr>
            <p:ph type="tbl" sz="quarter" idx="13"/>
            <p:extLst>
              <p:ext uri="{D42A27DB-BD31-4B8C-83A1-F6EECF244321}">
                <p14:modId xmlns:p14="http://schemas.microsoft.com/office/powerpoint/2010/main" val="156755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9945363"/>
                    </a:ext>
                  </a:extLst>
                </a:gridCol>
                <a:gridCol w="905256">
                  <a:extLst>
                    <a:ext uri="{9D8B030D-6E8A-4147-A177-3AD203B41FA5}">
                      <a16:colId xmlns:a16="http://schemas.microsoft.com/office/drawing/2014/main" val="1545645293"/>
                    </a:ext>
                  </a:extLst>
                </a:gridCol>
                <a:gridCol w="905256">
                  <a:extLst>
                    <a:ext uri="{9D8B030D-6E8A-4147-A177-3AD203B41FA5}">
                      <a16:colId xmlns:a16="http://schemas.microsoft.com/office/drawing/2014/main" val="424626741"/>
                    </a:ext>
                  </a:extLst>
                </a:gridCol>
                <a:gridCol w="905256">
                  <a:extLst>
                    <a:ext uri="{9D8B030D-6E8A-4147-A177-3AD203B41FA5}">
                      <a16:colId xmlns:a16="http://schemas.microsoft.com/office/drawing/2014/main" val="925344135"/>
                    </a:ext>
                  </a:extLst>
                </a:gridCol>
                <a:gridCol w="905256">
                  <a:extLst>
                    <a:ext uri="{9D8B030D-6E8A-4147-A177-3AD203B41FA5}">
                      <a16:colId xmlns:a16="http://schemas.microsoft.com/office/drawing/2014/main" val="2190036080"/>
                    </a:ext>
                  </a:extLst>
                </a:gridCol>
                <a:gridCol w="905256">
                  <a:extLst>
                    <a:ext uri="{9D8B030D-6E8A-4147-A177-3AD203B41FA5}">
                      <a16:colId xmlns:a16="http://schemas.microsoft.com/office/drawing/2014/main" val="1658922561"/>
                    </a:ext>
                  </a:extLst>
                </a:gridCol>
                <a:gridCol w="905256">
                  <a:extLst>
                    <a:ext uri="{9D8B030D-6E8A-4147-A177-3AD203B41FA5}">
                      <a16:colId xmlns:a16="http://schemas.microsoft.com/office/drawing/2014/main" val="2824235049"/>
                    </a:ext>
                  </a:extLst>
                </a:gridCol>
                <a:gridCol w="905256">
                  <a:extLst>
                    <a:ext uri="{9D8B030D-6E8A-4147-A177-3AD203B41FA5}">
                      <a16:colId xmlns:a16="http://schemas.microsoft.com/office/drawing/2014/main" val="1378764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3237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72735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260080168"/>
                  </a:ext>
                </a:extLst>
              </a:tr>
            </a:tbl>
          </a:graphicData>
        </a:graphic>
      </p:graphicFrame>
      <p:sp>
        <p:nvSpPr>
          <p:cNvPr id="4" name="Text Placeholder 3">
            <a:extLst>
              <a:ext uri="{FF2B5EF4-FFF2-40B4-BE49-F238E27FC236}">
                <a16:creationId xmlns:a16="http://schemas.microsoft.com/office/drawing/2014/main" id="{EBD83B14-5F32-4937-A25D-B47B10815AF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045631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1769-305A-42F3-9533-4EACB75BD389}"/>
              </a:ext>
            </a:extLst>
          </p:cNvPr>
          <p:cNvSpPr>
            <a:spLocks noGrp="1"/>
          </p:cNvSpPr>
          <p:nvPr>
            <p:ph type="title"/>
          </p:nvPr>
        </p:nvSpPr>
        <p:spPr/>
        <p:txBody>
          <a:bodyPr/>
          <a:lstStyle/>
          <a:p>
            <a:r>
              <a:rPr lang="en-US"/>
              <a:t>Instagram Stories Table  | All Pages - 2 of 15</a:t>
            </a:r>
          </a:p>
        </p:txBody>
      </p:sp>
      <p:graphicFrame>
        <p:nvGraphicFramePr>
          <p:cNvPr id="5" name="Table Placeholder 4">
            <a:extLst>
              <a:ext uri="{FF2B5EF4-FFF2-40B4-BE49-F238E27FC236}">
                <a16:creationId xmlns:a16="http://schemas.microsoft.com/office/drawing/2014/main" id="{29F9CF87-228C-4B9F-B4E8-00AD0DF57BDC}"/>
              </a:ext>
            </a:extLst>
          </p:cNvPr>
          <p:cNvGraphicFramePr>
            <a:graphicFrameLocks noGrp="1"/>
          </p:cNvGraphicFramePr>
          <p:nvPr>
            <p:ph type="tbl" sz="quarter" idx="13"/>
            <p:extLst>
              <p:ext uri="{D42A27DB-BD31-4B8C-83A1-F6EECF244321}">
                <p14:modId xmlns:p14="http://schemas.microsoft.com/office/powerpoint/2010/main" val="2048947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5579785"/>
                    </a:ext>
                  </a:extLst>
                </a:gridCol>
                <a:gridCol w="905256">
                  <a:extLst>
                    <a:ext uri="{9D8B030D-6E8A-4147-A177-3AD203B41FA5}">
                      <a16:colId xmlns:a16="http://schemas.microsoft.com/office/drawing/2014/main" val="1728022804"/>
                    </a:ext>
                  </a:extLst>
                </a:gridCol>
                <a:gridCol w="905256">
                  <a:extLst>
                    <a:ext uri="{9D8B030D-6E8A-4147-A177-3AD203B41FA5}">
                      <a16:colId xmlns:a16="http://schemas.microsoft.com/office/drawing/2014/main" val="1344417746"/>
                    </a:ext>
                  </a:extLst>
                </a:gridCol>
                <a:gridCol w="905256">
                  <a:extLst>
                    <a:ext uri="{9D8B030D-6E8A-4147-A177-3AD203B41FA5}">
                      <a16:colId xmlns:a16="http://schemas.microsoft.com/office/drawing/2014/main" val="2557491372"/>
                    </a:ext>
                  </a:extLst>
                </a:gridCol>
                <a:gridCol w="905256">
                  <a:extLst>
                    <a:ext uri="{9D8B030D-6E8A-4147-A177-3AD203B41FA5}">
                      <a16:colId xmlns:a16="http://schemas.microsoft.com/office/drawing/2014/main" val="709942925"/>
                    </a:ext>
                  </a:extLst>
                </a:gridCol>
                <a:gridCol w="905256">
                  <a:extLst>
                    <a:ext uri="{9D8B030D-6E8A-4147-A177-3AD203B41FA5}">
                      <a16:colId xmlns:a16="http://schemas.microsoft.com/office/drawing/2014/main" val="2971054200"/>
                    </a:ext>
                  </a:extLst>
                </a:gridCol>
                <a:gridCol w="905256">
                  <a:extLst>
                    <a:ext uri="{9D8B030D-6E8A-4147-A177-3AD203B41FA5}">
                      <a16:colId xmlns:a16="http://schemas.microsoft.com/office/drawing/2014/main" val="3160022072"/>
                    </a:ext>
                  </a:extLst>
                </a:gridCol>
                <a:gridCol w="905256">
                  <a:extLst>
                    <a:ext uri="{9D8B030D-6E8A-4147-A177-3AD203B41FA5}">
                      <a16:colId xmlns:a16="http://schemas.microsoft.com/office/drawing/2014/main" val="209604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1625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22265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245603789"/>
                  </a:ext>
                </a:extLst>
              </a:tr>
            </a:tbl>
          </a:graphicData>
        </a:graphic>
      </p:graphicFrame>
      <p:sp>
        <p:nvSpPr>
          <p:cNvPr id="4" name="Text Placeholder 3">
            <a:extLst>
              <a:ext uri="{FF2B5EF4-FFF2-40B4-BE49-F238E27FC236}">
                <a16:creationId xmlns:a16="http://schemas.microsoft.com/office/drawing/2014/main" id="{9DA2B117-C723-4391-AF89-41D35C5CC16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899949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4861-0FE3-4A8E-80B6-69A06D947ED4}"/>
              </a:ext>
            </a:extLst>
          </p:cNvPr>
          <p:cNvSpPr>
            <a:spLocks noGrp="1"/>
          </p:cNvSpPr>
          <p:nvPr>
            <p:ph type="title"/>
          </p:nvPr>
        </p:nvSpPr>
        <p:spPr/>
        <p:txBody>
          <a:bodyPr/>
          <a:lstStyle/>
          <a:p>
            <a:r>
              <a:rPr lang="en-US"/>
              <a:t>Instagram Stories Table  | All Pages - 3 of 15</a:t>
            </a:r>
          </a:p>
        </p:txBody>
      </p:sp>
      <p:graphicFrame>
        <p:nvGraphicFramePr>
          <p:cNvPr id="5" name="Table Placeholder 4">
            <a:extLst>
              <a:ext uri="{FF2B5EF4-FFF2-40B4-BE49-F238E27FC236}">
                <a16:creationId xmlns:a16="http://schemas.microsoft.com/office/drawing/2014/main" id="{A8EA3B4F-C5BA-453E-AF1C-206A72F55B06}"/>
              </a:ext>
            </a:extLst>
          </p:cNvPr>
          <p:cNvGraphicFramePr>
            <a:graphicFrameLocks noGrp="1"/>
          </p:cNvGraphicFramePr>
          <p:nvPr>
            <p:ph type="tbl" sz="quarter" idx="13"/>
            <p:extLst>
              <p:ext uri="{D42A27DB-BD31-4B8C-83A1-F6EECF244321}">
                <p14:modId xmlns:p14="http://schemas.microsoft.com/office/powerpoint/2010/main" val="391779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16332"/>
                    </a:ext>
                  </a:extLst>
                </a:gridCol>
                <a:gridCol w="905256">
                  <a:extLst>
                    <a:ext uri="{9D8B030D-6E8A-4147-A177-3AD203B41FA5}">
                      <a16:colId xmlns:a16="http://schemas.microsoft.com/office/drawing/2014/main" val="1565410361"/>
                    </a:ext>
                  </a:extLst>
                </a:gridCol>
                <a:gridCol w="905256">
                  <a:extLst>
                    <a:ext uri="{9D8B030D-6E8A-4147-A177-3AD203B41FA5}">
                      <a16:colId xmlns:a16="http://schemas.microsoft.com/office/drawing/2014/main" val="1494195497"/>
                    </a:ext>
                  </a:extLst>
                </a:gridCol>
                <a:gridCol w="905256">
                  <a:extLst>
                    <a:ext uri="{9D8B030D-6E8A-4147-A177-3AD203B41FA5}">
                      <a16:colId xmlns:a16="http://schemas.microsoft.com/office/drawing/2014/main" val="3173654543"/>
                    </a:ext>
                  </a:extLst>
                </a:gridCol>
                <a:gridCol w="905256">
                  <a:extLst>
                    <a:ext uri="{9D8B030D-6E8A-4147-A177-3AD203B41FA5}">
                      <a16:colId xmlns:a16="http://schemas.microsoft.com/office/drawing/2014/main" val="897275446"/>
                    </a:ext>
                  </a:extLst>
                </a:gridCol>
                <a:gridCol w="905256">
                  <a:extLst>
                    <a:ext uri="{9D8B030D-6E8A-4147-A177-3AD203B41FA5}">
                      <a16:colId xmlns:a16="http://schemas.microsoft.com/office/drawing/2014/main" val="482528496"/>
                    </a:ext>
                  </a:extLst>
                </a:gridCol>
                <a:gridCol w="905256">
                  <a:extLst>
                    <a:ext uri="{9D8B030D-6E8A-4147-A177-3AD203B41FA5}">
                      <a16:colId xmlns:a16="http://schemas.microsoft.com/office/drawing/2014/main" val="635883251"/>
                    </a:ext>
                  </a:extLst>
                </a:gridCol>
                <a:gridCol w="905256">
                  <a:extLst>
                    <a:ext uri="{9D8B030D-6E8A-4147-A177-3AD203B41FA5}">
                      <a16:colId xmlns:a16="http://schemas.microsoft.com/office/drawing/2014/main" val="1341314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1989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11829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904654103"/>
                  </a:ext>
                </a:extLst>
              </a:tr>
            </a:tbl>
          </a:graphicData>
        </a:graphic>
      </p:graphicFrame>
      <p:sp>
        <p:nvSpPr>
          <p:cNvPr id="4" name="Text Placeholder 3">
            <a:extLst>
              <a:ext uri="{FF2B5EF4-FFF2-40B4-BE49-F238E27FC236}">
                <a16:creationId xmlns:a16="http://schemas.microsoft.com/office/drawing/2014/main" id="{F0FD1920-4192-45BC-98E2-28511C50C695}"/>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72081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0414D-EA35-493B-8434-E5120D3A1A5D}"/>
              </a:ext>
            </a:extLst>
          </p:cNvPr>
          <p:cNvSpPr>
            <a:spLocks noGrp="1"/>
          </p:cNvSpPr>
          <p:nvPr>
            <p:ph type="title"/>
          </p:nvPr>
        </p:nvSpPr>
        <p:spPr/>
        <p:txBody>
          <a:bodyPr/>
          <a:lstStyle/>
          <a:p>
            <a:r>
              <a:rPr lang="en-US"/>
              <a:t>Instagram Stories Table  | All Pages - 4 of 15</a:t>
            </a:r>
          </a:p>
        </p:txBody>
      </p:sp>
      <p:graphicFrame>
        <p:nvGraphicFramePr>
          <p:cNvPr id="5" name="Table Placeholder 4">
            <a:extLst>
              <a:ext uri="{FF2B5EF4-FFF2-40B4-BE49-F238E27FC236}">
                <a16:creationId xmlns:a16="http://schemas.microsoft.com/office/drawing/2014/main" id="{4A88DCD8-F157-4643-A4C7-ACCD66DB8E8E}"/>
              </a:ext>
            </a:extLst>
          </p:cNvPr>
          <p:cNvGraphicFramePr>
            <a:graphicFrameLocks noGrp="1"/>
          </p:cNvGraphicFramePr>
          <p:nvPr>
            <p:ph type="tbl" sz="quarter" idx="13"/>
            <p:extLst>
              <p:ext uri="{D42A27DB-BD31-4B8C-83A1-F6EECF244321}">
                <p14:modId xmlns:p14="http://schemas.microsoft.com/office/powerpoint/2010/main" val="428079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1938751"/>
                    </a:ext>
                  </a:extLst>
                </a:gridCol>
                <a:gridCol w="905256">
                  <a:extLst>
                    <a:ext uri="{9D8B030D-6E8A-4147-A177-3AD203B41FA5}">
                      <a16:colId xmlns:a16="http://schemas.microsoft.com/office/drawing/2014/main" val="1784184568"/>
                    </a:ext>
                  </a:extLst>
                </a:gridCol>
                <a:gridCol w="905256">
                  <a:extLst>
                    <a:ext uri="{9D8B030D-6E8A-4147-A177-3AD203B41FA5}">
                      <a16:colId xmlns:a16="http://schemas.microsoft.com/office/drawing/2014/main" val="390245763"/>
                    </a:ext>
                  </a:extLst>
                </a:gridCol>
                <a:gridCol w="905256">
                  <a:extLst>
                    <a:ext uri="{9D8B030D-6E8A-4147-A177-3AD203B41FA5}">
                      <a16:colId xmlns:a16="http://schemas.microsoft.com/office/drawing/2014/main" val="4169325795"/>
                    </a:ext>
                  </a:extLst>
                </a:gridCol>
                <a:gridCol w="905256">
                  <a:extLst>
                    <a:ext uri="{9D8B030D-6E8A-4147-A177-3AD203B41FA5}">
                      <a16:colId xmlns:a16="http://schemas.microsoft.com/office/drawing/2014/main" val="2161612820"/>
                    </a:ext>
                  </a:extLst>
                </a:gridCol>
                <a:gridCol w="905256">
                  <a:extLst>
                    <a:ext uri="{9D8B030D-6E8A-4147-A177-3AD203B41FA5}">
                      <a16:colId xmlns:a16="http://schemas.microsoft.com/office/drawing/2014/main" val="2698725971"/>
                    </a:ext>
                  </a:extLst>
                </a:gridCol>
                <a:gridCol w="905256">
                  <a:extLst>
                    <a:ext uri="{9D8B030D-6E8A-4147-A177-3AD203B41FA5}">
                      <a16:colId xmlns:a16="http://schemas.microsoft.com/office/drawing/2014/main" val="146042535"/>
                    </a:ext>
                  </a:extLst>
                </a:gridCol>
                <a:gridCol w="905256">
                  <a:extLst>
                    <a:ext uri="{9D8B030D-6E8A-4147-A177-3AD203B41FA5}">
                      <a16:colId xmlns:a16="http://schemas.microsoft.com/office/drawing/2014/main" val="3437395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6212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95438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1981435414"/>
                  </a:ext>
                </a:extLst>
              </a:tr>
            </a:tbl>
          </a:graphicData>
        </a:graphic>
      </p:graphicFrame>
      <p:sp>
        <p:nvSpPr>
          <p:cNvPr id="4" name="Text Placeholder 3">
            <a:extLst>
              <a:ext uri="{FF2B5EF4-FFF2-40B4-BE49-F238E27FC236}">
                <a16:creationId xmlns:a16="http://schemas.microsoft.com/office/drawing/2014/main" id="{C5CCB366-3389-4276-877F-B365C731F1B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593893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7F47-D163-4EE9-BBD0-BCA6C8FDDFB1}"/>
              </a:ext>
            </a:extLst>
          </p:cNvPr>
          <p:cNvSpPr>
            <a:spLocks noGrp="1"/>
          </p:cNvSpPr>
          <p:nvPr>
            <p:ph type="title"/>
          </p:nvPr>
        </p:nvSpPr>
        <p:spPr/>
        <p:txBody>
          <a:bodyPr/>
          <a:lstStyle/>
          <a:p>
            <a:r>
              <a:rPr lang="en-US"/>
              <a:t>Instagram Stories Table  | All Pages - 5 of 15</a:t>
            </a:r>
          </a:p>
        </p:txBody>
      </p:sp>
      <p:graphicFrame>
        <p:nvGraphicFramePr>
          <p:cNvPr id="5" name="Table Placeholder 4">
            <a:extLst>
              <a:ext uri="{FF2B5EF4-FFF2-40B4-BE49-F238E27FC236}">
                <a16:creationId xmlns:a16="http://schemas.microsoft.com/office/drawing/2014/main" id="{F129DACA-AC7D-4DDB-84E7-9B1223E0C4DD}"/>
              </a:ext>
            </a:extLst>
          </p:cNvPr>
          <p:cNvGraphicFramePr>
            <a:graphicFrameLocks noGrp="1"/>
          </p:cNvGraphicFramePr>
          <p:nvPr>
            <p:ph type="tbl" sz="quarter" idx="13"/>
            <p:extLst>
              <p:ext uri="{D42A27DB-BD31-4B8C-83A1-F6EECF244321}">
                <p14:modId xmlns:p14="http://schemas.microsoft.com/office/powerpoint/2010/main" val="318726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2202928"/>
                    </a:ext>
                  </a:extLst>
                </a:gridCol>
                <a:gridCol w="905256">
                  <a:extLst>
                    <a:ext uri="{9D8B030D-6E8A-4147-A177-3AD203B41FA5}">
                      <a16:colId xmlns:a16="http://schemas.microsoft.com/office/drawing/2014/main" val="18784466"/>
                    </a:ext>
                  </a:extLst>
                </a:gridCol>
                <a:gridCol w="905256">
                  <a:extLst>
                    <a:ext uri="{9D8B030D-6E8A-4147-A177-3AD203B41FA5}">
                      <a16:colId xmlns:a16="http://schemas.microsoft.com/office/drawing/2014/main" val="2740412733"/>
                    </a:ext>
                  </a:extLst>
                </a:gridCol>
                <a:gridCol w="905256">
                  <a:extLst>
                    <a:ext uri="{9D8B030D-6E8A-4147-A177-3AD203B41FA5}">
                      <a16:colId xmlns:a16="http://schemas.microsoft.com/office/drawing/2014/main" val="2941374741"/>
                    </a:ext>
                  </a:extLst>
                </a:gridCol>
                <a:gridCol w="905256">
                  <a:extLst>
                    <a:ext uri="{9D8B030D-6E8A-4147-A177-3AD203B41FA5}">
                      <a16:colId xmlns:a16="http://schemas.microsoft.com/office/drawing/2014/main" val="1444231973"/>
                    </a:ext>
                  </a:extLst>
                </a:gridCol>
                <a:gridCol w="905256">
                  <a:extLst>
                    <a:ext uri="{9D8B030D-6E8A-4147-A177-3AD203B41FA5}">
                      <a16:colId xmlns:a16="http://schemas.microsoft.com/office/drawing/2014/main" val="4168311819"/>
                    </a:ext>
                  </a:extLst>
                </a:gridCol>
                <a:gridCol w="905256">
                  <a:extLst>
                    <a:ext uri="{9D8B030D-6E8A-4147-A177-3AD203B41FA5}">
                      <a16:colId xmlns:a16="http://schemas.microsoft.com/office/drawing/2014/main" val="1667647887"/>
                    </a:ext>
                  </a:extLst>
                </a:gridCol>
                <a:gridCol w="905256">
                  <a:extLst>
                    <a:ext uri="{9D8B030D-6E8A-4147-A177-3AD203B41FA5}">
                      <a16:colId xmlns:a16="http://schemas.microsoft.com/office/drawing/2014/main" val="375660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1308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228121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727234191"/>
                  </a:ext>
                </a:extLst>
              </a:tr>
            </a:tbl>
          </a:graphicData>
        </a:graphic>
      </p:graphicFrame>
      <p:sp>
        <p:nvSpPr>
          <p:cNvPr id="4" name="Text Placeholder 3">
            <a:extLst>
              <a:ext uri="{FF2B5EF4-FFF2-40B4-BE49-F238E27FC236}">
                <a16:creationId xmlns:a16="http://schemas.microsoft.com/office/drawing/2014/main" id="{15D99D57-E1C1-49B7-B995-4B5F99DA442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25138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9C9F-CE85-4040-B346-BD0ED9A58AA0}"/>
              </a:ext>
            </a:extLst>
          </p:cNvPr>
          <p:cNvSpPr>
            <a:spLocks noGrp="1"/>
          </p:cNvSpPr>
          <p:nvPr>
            <p:ph type="title"/>
          </p:nvPr>
        </p:nvSpPr>
        <p:spPr/>
        <p:txBody>
          <a:bodyPr/>
          <a:lstStyle/>
          <a:p>
            <a:r>
              <a:rPr lang="en-US"/>
              <a:t>Instagram Stories Table  | All Pages - 6 of 15</a:t>
            </a:r>
          </a:p>
        </p:txBody>
      </p:sp>
      <p:graphicFrame>
        <p:nvGraphicFramePr>
          <p:cNvPr id="5" name="Table Placeholder 4">
            <a:extLst>
              <a:ext uri="{FF2B5EF4-FFF2-40B4-BE49-F238E27FC236}">
                <a16:creationId xmlns:a16="http://schemas.microsoft.com/office/drawing/2014/main" id="{F398460B-1356-4250-83D2-DDD297AC1881}"/>
              </a:ext>
            </a:extLst>
          </p:cNvPr>
          <p:cNvGraphicFramePr>
            <a:graphicFrameLocks noGrp="1"/>
          </p:cNvGraphicFramePr>
          <p:nvPr>
            <p:ph type="tbl" sz="quarter" idx="13"/>
            <p:extLst>
              <p:ext uri="{D42A27DB-BD31-4B8C-83A1-F6EECF244321}">
                <p14:modId xmlns:p14="http://schemas.microsoft.com/office/powerpoint/2010/main" val="184915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5515421"/>
                    </a:ext>
                  </a:extLst>
                </a:gridCol>
                <a:gridCol w="905256">
                  <a:extLst>
                    <a:ext uri="{9D8B030D-6E8A-4147-A177-3AD203B41FA5}">
                      <a16:colId xmlns:a16="http://schemas.microsoft.com/office/drawing/2014/main" val="157829737"/>
                    </a:ext>
                  </a:extLst>
                </a:gridCol>
                <a:gridCol w="905256">
                  <a:extLst>
                    <a:ext uri="{9D8B030D-6E8A-4147-A177-3AD203B41FA5}">
                      <a16:colId xmlns:a16="http://schemas.microsoft.com/office/drawing/2014/main" val="1753096641"/>
                    </a:ext>
                  </a:extLst>
                </a:gridCol>
                <a:gridCol w="905256">
                  <a:extLst>
                    <a:ext uri="{9D8B030D-6E8A-4147-A177-3AD203B41FA5}">
                      <a16:colId xmlns:a16="http://schemas.microsoft.com/office/drawing/2014/main" val="1894901004"/>
                    </a:ext>
                  </a:extLst>
                </a:gridCol>
                <a:gridCol w="905256">
                  <a:extLst>
                    <a:ext uri="{9D8B030D-6E8A-4147-A177-3AD203B41FA5}">
                      <a16:colId xmlns:a16="http://schemas.microsoft.com/office/drawing/2014/main" val="4261256510"/>
                    </a:ext>
                  </a:extLst>
                </a:gridCol>
                <a:gridCol w="905256">
                  <a:extLst>
                    <a:ext uri="{9D8B030D-6E8A-4147-A177-3AD203B41FA5}">
                      <a16:colId xmlns:a16="http://schemas.microsoft.com/office/drawing/2014/main" val="1644089807"/>
                    </a:ext>
                  </a:extLst>
                </a:gridCol>
                <a:gridCol w="905256">
                  <a:extLst>
                    <a:ext uri="{9D8B030D-6E8A-4147-A177-3AD203B41FA5}">
                      <a16:colId xmlns:a16="http://schemas.microsoft.com/office/drawing/2014/main" val="1226646199"/>
                    </a:ext>
                  </a:extLst>
                </a:gridCol>
                <a:gridCol w="905256">
                  <a:extLst>
                    <a:ext uri="{9D8B030D-6E8A-4147-A177-3AD203B41FA5}">
                      <a16:colId xmlns:a16="http://schemas.microsoft.com/office/drawing/2014/main" val="1489971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0763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98419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993114902"/>
                  </a:ext>
                </a:extLst>
              </a:tr>
            </a:tbl>
          </a:graphicData>
        </a:graphic>
      </p:graphicFrame>
      <p:sp>
        <p:nvSpPr>
          <p:cNvPr id="4" name="Text Placeholder 3">
            <a:extLst>
              <a:ext uri="{FF2B5EF4-FFF2-40B4-BE49-F238E27FC236}">
                <a16:creationId xmlns:a16="http://schemas.microsoft.com/office/drawing/2014/main" id="{B5676691-ACD8-46E5-8CE5-E7063642CCE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1934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30CB4-0892-4AB6-8880-1F7674D6B012}"/>
              </a:ext>
            </a:extLst>
          </p:cNvPr>
          <p:cNvSpPr>
            <a:spLocks noGrp="1"/>
          </p:cNvSpPr>
          <p:nvPr>
            <p:ph type="title"/>
          </p:nvPr>
        </p:nvSpPr>
        <p:spPr/>
        <p:txBody>
          <a:bodyPr/>
          <a:lstStyle/>
          <a:p>
            <a:r>
              <a:rPr lang="en-US"/>
              <a:t>Instagram Stories Table  | All Pages - 7 of 15</a:t>
            </a:r>
          </a:p>
        </p:txBody>
      </p:sp>
      <p:graphicFrame>
        <p:nvGraphicFramePr>
          <p:cNvPr id="5" name="Table Placeholder 4">
            <a:extLst>
              <a:ext uri="{FF2B5EF4-FFF2-40B4-BE49-F238E27FC236}">
                <a16:creationId xmlns:a16="http://schemas.microsoft.com/office/drawing/2014/main" id="{C522B594-1475-4FBB-9828-00F56EC3A01C}"/>
              </a:ext>
            </a:extLst>
          </p:cNvPr>
          <p:cNvGraphicFramePr>
            <a:graphicFrameLocks noGrp="1"/>
          </p:cNvGraphicFramePr>
          <p:nvPr>
            <p:ph type="tbl" sz="quarter" idx="13"/>
            <p:extLst>
              <p:ext uri="{D42A27DB-BD31-4B8C-83A1-F6EECF244321}">
                <p14:modId xmlns:p14="http://schemas.microsoft.com/office/powerpoint/2010/main" val="106958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797633"/>
                    </a:ext>
                  </a:extLst>
                </a:gridCol>
                <a:gridCol w="905256">
                  <a:extLst>
                    <a:ext uri="{9D8B030D-6E8A-4147-A177-3AD203B41FA5}">
                      <a16:colId xmlns:a16="http://schemas.microsoft.com/office/drawing/2014/main" val="3726627006"/>
                    </a:ext>
                  </a:extLst>
                </a:gridCol>
                <a:gridCol w="905256">
                  <a:extLst>
                    <a:ext uri="{9D8B030D-6E8A-4147-A177-3AD203B41FA5}">
                      <a16:colId xmlns:a16="http://schemas.microsoft.com/office/drawing/2014/main" val="504719389"/>
                    </a:ext>
                  </a:extLst>
                </a:gridCol>
                <a:gridCol w="905256">
                  <a:extLst>
                    <a:ext uri="{9D8B030D-6E8A-4147-A177-3AD203B41FA5}">
                      <a16:colId xmlns:a16="http://schemas.microsoft.com/office/drawing/2014/main" val="3460334973"/>
                    </a:ext>
                  </a:extLst>
                </a:gridCol>
                <a:gridCol w="905256">
                  <a:extLst>
                    <a:ext uri="{9D8B030D-6E8A-4147-A177-3AD203B41FA5}">
                      <a16:colId xmlns:a16="http://schemas.microsoft.com/office/drawing/2014/main" val="3561621054"/>
                    </a:ext>
                  </a:extLst>
                </a:gridCol>
                <a:gridCol w="905256">
                  <a:extLst>
                    <a:ext uri="{9D8B030D-6E8A-4147-A177-3AD203B41FA5}">
                      <a16:colId xmlns:a16="http://schemas.microsoft.com/office/drawing/2014/main" val="2412259144"/>
                    </a:ext>
                  </a:extLst>
                </a:gridCol>
                <a:gridCol w="905256">
                  <a:extLst>
                    <a:ext uri="{9D8B030D-6E8A-4147-A177-3AD203B41FA5}">
                      <a16:colId xmlns:a16="http://schemas.microsoft.com/office/drawing/2014/main" val="588030283"/>
                    </a:ext>
                  </a:extLst>
                </a:gridCol>
                <a:gridCol w="905256">
                  <a:extLst>
                    <a:ext uri="{9D8B030D-6E8A-4147-A177-3AD203B41FA5}">
                      <a16:colId xmlns:a16="http://schemas.microsoft.com/office/drawing/2014/main" val="122311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3787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429329648"/>
                  </a:ext>
                </a:extLst>
              </a:tr>
            </a:tbl>
          </a:graphicData>
        </a:graphic>
      </p:graphicFrame>
      <p:sp>
        <p:nvSpPr>
          <p:cNvPr id="4" name="Text Placeholder 3">
            <a:extLst>
              <a:ext uri="{FF2B5EF4-FFF2-40B4-BE49-F238E27FC236}">
                <a16:creationId xmlns:a16="http://schemas.microsoft.com/office/drawing/2014/main" id="{DEA89E2B-D527-488D-8F57-9AF4F7CE21C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14072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0825C-FBBD-406D-A040-C021F9734CC2}"/>
              </a:ext>
            </a:extLst>
          </p:cNvPr>
          <p:cNvSpPr>
            <a:spLocks noGrp="1"/>
          </p:cNvSpPr>
          <p:nvPr>
            <p:ph type="title"/>
          </p:nvPr>
        </p:nvSpPr>
        <p:spPr/>
        <p:txBody>
          <a:bodyPr/>
          <a:lstStyle/>
          <a:p>
            <a:r>
              <a:rPr lang="en-US"/>
              <a:t>Instagram Stories Table  | All Pages - 8 of 15</a:t>
            </a:r>
          </a:p>
        </p:txBody>
      </p:sp>
      <p:graphicFrame>
        <p:nvGraphicFramePr>
          <p:cNvPr id="5" name="Table Placeholder 4">
            <a:extLst>
              <a:ext uri="{FF2B5EF4-FFF2-40B4-BE49-F238E27FC236}">
                <a16:creationId xmlns:a16="http://schemas.microsoft.com/office/drawing/2014/main" id="{1A9E4181-ED29-4E72-A98E-5D157AB1EDC0}"/>
              </a:ext>
            </a:extLst>
          </p:cNvPr>
          <p:cNvGraphicFramePr>
            <a:graphicFrameLocks noGrp="1"/>
          </p:cNvGraphicFramePr>
          <p:nvPr>
            <p:ph type="tbl" sz="quarter" idx="13"/>
            <p:extLst>
              <p:ext uri="{D42A27DB-BD31-4B8C-83A1-F6EECF244321}">
                <p14:modId xmlns:p14="http://schemas.microsoft.com/office/powerpoint/2010/main" val="836504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3992202"/>
                    </a:ext>
                  </a:extLst>
                </a:gridCol>
                <a:gridCol w="905256">
                  <a:extLst>
                    <a:ext uri="{9D8B030D-6E8A-4147-A177-3AD203B41FA5}">
                      <a16:colId xmlns:a16="http://schemas.microsoft.com/office/drawing/2014/main" val="3888436664"/>
                    </a:ext>
                  </a:extLst>
                </a:gridCol>
                <a:gridCol w="905256">
                  <a:extLst>
                    <a:ext uri="{9D8B030D-6E8A-4147-A177-3AD203B41FA5}">
                      <a16:colId xmlns:a16="http://schemas.microsoft.com/office/drawing/2014/main" val="486157606"/>
                    </a:ext>
                  </a:extLst>
                </a:gridCol>
                <a:gridCol w="905256">
                  <a:extLst>
                    <a:ext uri="{9D8B030D-6E8A-4147-A177-3AD203B41FA5}">
                      <a16:colId xmlns:a16="http://schemas.microsoft.com/office/drawing/2014/main" val="86782918"/>
                    </a:ext>
                  </a:extLst>
                </a:gridCol>
                <a:gridCol w="905256">
                  <a:extLst>
                    <a:ext uri="{9D8B030D-6E8A-4147-A177-3AD203B41FA5}">
                      <a16:colId xmlns:a16="http://schemas.microsoft.com/office/drawing/2014/main" val="4017291939"/>
                    </a:ext>
                  </a:extLst>
                </a:gridCol>
                <a:gridCol w="905256">
                  <a:extLst>
                    <a:ext uri="{9D8B030D-6E8A-4147-A177-3AD203B41FA5}">
                      <a16:colId xmlns:a16="http://schemas.microsoft.com/office/drawing/2014/main" val="409478014"/>
                    </a:ext>
                  </a:extLst>
                </a:gridCol>
                <a:gridCol w="905256">
                  <a:extLst>
                    <a:ext uri="{9D8B030D-6E8A-4147-A177-3AD203B41FA5}">
                      <a16:colId xmlns:a16="http://schemas.microsoft.com/office/drawing/2014/main" val="200176848"/>
                    </a:ext>
                  </a:extLst>
                </a:gridCol>
                <a:gridCol w="905256">
                  <a:extLst>
                    <a:ext uri="{9D8B030D-6E8A-4147-A177-3AD203B41FA5}">
                      <a16:colId xmlns:a16="http://schemas.microsoft.com/office/drawing/2014/main" val="295536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2641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https://scontent-iad3-1.cdninstagram.com/v/t51.29350-15/119572067_325156222052111_1709551640520798193_n.jpg?_nc_cat=105&amp;_nc_sid=8ae9d6&amp;_nc_ohc=SLTw2q_JF4MAX9tc_qN&amp;_nc_ht=scontent-iad3-1.cdninstagram.com&amp;oh=f80cf24e7a2df1199062a9ee36139fa7&amp;oe=5F89EBDA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97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https://scontent-iad3-1.cdninstagram.com/v/t51.29350-15/119427229_3376135632434242_4339028517856189512_n.jpg?_nc_cat=105&amp;_nc_sid=8ae9d6&amp;_nc_ohc=09V9CcvwCiIAX8WZxyH&amp;_nc_ht=scontent-iad3-1.cdninstagram.com&amp;oh=b441505788727de05c8b92c2d5381125&amp;oe=5F86191D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510452936"/>
                  </a:ext>
                </a:extLst>
              </a:tr>
            </a:tbl>
          </a:graphicData>
        </a:graphic>
      </p:graphicFrame>
      <p:sp>
        <p:nvSpPr>
          <p:cNvPr id="4" name="Text Placeholder 3">
            <a:extLst>
              <a:ext uri="{FF2B5EF4-FFF2-40B4-BE49-F238E27FC236}">
                <a16:creationId xmlns:a16="http://schemas.microsoft.com/office/drawing/2014/main" id="{124BB80F-6C12-4835-A443-4C52FC54E78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838679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C5B02-C6EE-4E62-9D3A-2E402A924C35}"/>
              </a:ext>
            </a:extLst>
          </p:cNvPr>
          <p:cNvSpPr>
            <a:spLocks noGrp="1"/>
          </p:cNvSpPr>
          <p:nvPr>
            <p:ph type="title"/>
          </p:nvPr>
        </p:nvSpPr>
        <p:spPr/>
        <p:txBody>
          <a:bodyPr/>
          <a:lstStyle/>
          <a:p>
            <a:r>
              <a:rPr lang="en-US"/>
              <a:t>Instagram Stories Table  | All Pages - 9 of 15</a:t>
            </a:r>
          </a:p>
        </p:txBody>
      </p:sp>
      <p:graphicFrame>
        <p:nvGraphicFramePr>
          <p:cNvPr id="5" name="Table Placeholder 4">
            <a:extLst>
              <a:ext uri="{FF2B5EF4-FFF2-40B4-BE49-F238E27FC236}">
                <a16:creationId xmlns:a16="http://schemas.microsoft.com/office/drawing/2014/main" id="{4888F078-202A-489D-8391-79EB886C21A9}"/>
              </a:ext>
            </a:extLst>
          </p:cNvPr>
          <p:cNvGraphicFramePr>
            <a:graphicFrameLocks noGrp="1"/>
          </p:cNvGraphicFramePr>
          <p:nvPr>
            <p:ph type="tbl" sz="quarter" idx="13"/>
            <p:extLst>
              <p:ext uri="{D42A27DB-BD31-4B8C-83A1-F6EECF244321}">
                <p14:modId xmlns:p14="http://schemas.microsoft.com/office/powerpoint/2010/main" val="333088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0383142"/>
                    </a:ext>
                  </a:extLst>
                </a:gridCol>
                <a:gridCol w="905256">
                  <a:extLst>
                    <a:ext uri="{9D8B030D-6E8A-4147-A177-3AD203B41FA5}">
                      <a16:colId xmlns:a16="http://schemas.microsoft.com/office/drawing/2014/main" val="480637886"/>
                    </a:ext>
                  </a:extLst>
                </a:gridCol>
                <a:gridCol w="905256">
                  <a:extLst>
                    <a:ext uri="{9D8B030D-6E8A-4147-A177-3AD203B41FA5}">
                      <a16:colId xmlns:a16="http://schemas.microsoft.com/office/drawing/2014/main" val="1231102209"/>
                    </a:ext>
                  </a:extLst>
                </a:gridCol>
                <a:gridCol w="905256">
                  <a:extLst>
                    <a:ext uri="{9D8B030D-6E8A-4147-A177-3AD203B41FA5}">
                      <a16:colId xmlns:a16="http://schemas.microsoft.com/office/drawing/2014/main" val="3217272577"/>
                    </a:ext>
                  </a:extLst>
                </a:gridCol>
                <a:gridCol w="905256">
                  <a:extLst>
                    <a:ext uri="{9D8B030D-6E8A-4147-A177-3AD203B41FA5}">
                      <a16:colId xmlns:a16="http://schemas.microsoft.com/office/drawing/2014/main" val="1954956455"/>
                    </a:ext>
                  </a:extLst>
                </a:gridCol>
                <a:gridCol w="905256">
                  <a:extLst>
                    <a:ext uri="{9D8B030D-6E8A-4147-A177-3AD203B41FA5}">
                      <a16:colId xmlns:a16="http://schemas.microsoft.com/office/drawing/2014/main" val="1396384082"/>
                    </a:ext>
                  </a:extLst>
                </a:gridCol>
                <a:gridCol w="905256">
                  <a:extLst>
                    <a:ext uri="{9D8B030D-6E8A-4147-A177-3AD203B41FA5}">
                      <a16:colId xmlns:a16="http://schemas.microsoft.com/office/drawing/2014/main" val="3630835495"/>
                    </a:ext>
                  </a:extLst>
                </a:gridCol>
                <a:gridCol w="905256">
                  <a:extLst>
                    <a:ext uri="{9D8B030D-6E8A-4147-A177-3AD203B41FA5}">
                      <a16:colId xmlns:a16="http://schemas.microsoft.com/office/drawing/2014/main" val="314582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6920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https://scontent-iad3-1.cdninstagram.com/v/t51.29350-15/118635394_174930837475866_3938485975105648034_n.jpg?_nc_cat=100&amp;_nc_sid=8ae9d6&amp;_nc_ohc=-Ba0T4mExgYAX9wWuBZ&amp;_nc_ht=scontent-iad3-1.cdninstagram.com&amp;oh=1076b19a1e50f1ebf701420a76aaa29d&amp;oe=5F77C3D8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407480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https://scontent-iad3-1.cdninstagram.com/v/t51.29350-15/119242828_645622739690291_8028890034864737982_n.jpg?_nc_cat=103&amp;_nc_sid=8ae9d6&amp;_nc_ohc=PeLhdp58cKYAX_MbUlL&amp;_nc_ht=scontent-iad3-1.cdninstagram.com&amp;oh=21da24a995c9590c52906d150604c075&amp;oe=5F87A927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812717921"/>
                  </a:ext>
                </a:extLst>
              </a:tr>
            </a:tbl>
          </a:graphicData>
        </a:graphic>
      </p:graphicFrame>
      <p:sp>
        <p:nvSpPr>
          <p:cNvPr id="4" name="Text Placeholder 3">
            <a:extLst>
              <a:ext uri="{FF2B5EF4-FFF2-40B4-BE49-F238E27FC236}">
                <a16:creationId xmlns:a16="http://schemas.microsoft.com/office/drawing/2014/main" id="{EE2CC9D4-85E2-4261-B8E7-EA88EE64ECD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26047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CB13-B087-498F-8691-E759A4508667}"/>
              </a:ext>
            </a:extLst>
          </p:cNvPr>
          <p:cNvSpPr>
            <a:spLocks noGrp="1"/>
          </p:cNvSpPr>
          <p:nvPr>
            <p:ph type="title"/>
          </p:nvPr>
        </p:nvSpPr>
        <p:spPr/>
        <p:txBody>
          <a:bodyPr/>
          <a:lstStyle/>
          <a:p>
            <a:r>
              <a:rPr lang="en-US"/>
              <a:t>Instagram Stories Table  | All Pages - 10 of 15</a:t>
            </a:r>
          </a:p>
        </p:txBody>
      </p:sp>
      <p:graphicFrame>
        <p:nvGraphicFramePr>
          <p:cNvPr id="5" name="Table Placeholder 4">
            <a:extLst>
              <a:ext uri="{FF2B5EF4-FFF2-40B4-BE49-F238E27FC236}">
                <a16:creationId xmlns:a16="http://schemas.microsoft.com/office/drawing/2014/main" id="{DE538EC8-39EB-4A65-8E04-95EB960280A0}"/>
              </a:ext>
            </a:extLst>
          </p:cNvPr>
          <p:cNvGraphicFramePr>
            <a:graphicFrameLocks noGrp="1"/>
          </p:cNvGraphicFramePr>
          <p:nvPr>
            <p:ph type="tbl" sz="quarter" idx="13"/>
            <p:extLst>
              <p:ext uri="{D42A27DB-BD31-4B8C-83A1-F6EECF244321}">
                <p14:modId xmlns:p14="http://schemas.microsoft.com/office/powerpoint/2010/main" val="148290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2395831"/>
                    </a:ext>
                  </a:extLst>
                </a:gridCol>
                <a:gridCol w="905256">
                  <a:extLst>
                    <a:ext uri="{9D8B030D-6E8A-4147-A177-3AD203B41FA5}">
                      <a16:colId xmlns:a16="http://schemas.microsoft.com/office/drawing/2014/main" val="3130753255"/>
                    </a:ext>
                  </a:extLst>
                </a:gridCol>
                <a:gridCol w="905256">
                  <a:extLst>
                    <a:ext uri="{9D8B030D-6E8A-4147-A177-3AD203B41FA5}">
                      <a16:colId xmlns:a16="http://schemas.microsoft.com/office/drawing/2014/main" val="2185279395"/>
                    </a:ext>
                  </a:extLst>
                </a:gridCol>
                <a:gridCol w="905256">
                  <a:extLst>
                    <a:ext uri="{9D8B030D-6E8A-4147-A177-3AD203B41FA5}">
                      <a16:colId xmlns:a16="http://schemas.microsoft.com/office/drawing/2014/main" val="1394658804"/>
                    </a:ext>
                  </a:extLst>
                </a:gridCol>
                <a:gridCol w="905256">
                  <a:extLst>
                    <a:ext uri="{9D8B030D-6E8A-4147-A177-3AD203B41FA5}">
                      <a16:colId xmlns:a16="http://schemas.microsoft.com/office/drawing/2014/main" val="3036190564"/>
                    </a:ext>
                  </a:extLst>
                </a:gridCol>
                <a:gridCol w="905256">
                  <a:extLst>
                    <a:ext uri="{9D8B030D-6E8A-4147-A177-3AD203B41FA5}">
                      <a16:colId xmlns:a16="http://schemas.microsoft.com/office/drawing/2014/main" val="3856552011"/>
                    </a:ext>
                  </a:extLst>
                </a:gridCol>
                <a:gridCol w="905256">
                  <a:extLst>
                    <a:ext uri="{9D8B030D-6E8A-4147-A177-3AD203B41FA5}">
                      <a16:colId xmlns:a16="http://schemas.microsoft.com/office/drawing/2014/main" val="2224017433"/>
                    </a:ext>
                  </a:extLst>
                </a:gridCol>
                <a:gridCol w="905256">
                  <a:extLst>
                    <a:ext uri="{9D8B030D-6E8A-4147-A177-3AD203B41FA5}">
                      <a16:colId xmlns:a16="http://schemas.microsoft.com/office/drawing/2014/main" val="333428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180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118946308_2429623717331617_355937411316472251_n.jpg?_nc_cat=101&amp;_nc_sid=8ae9d6&amp;_nc_ohc=E3Thuxfkd1wAX_vWEbL&amp;_nc_oc=AQkUDYBE6MU-rfjyWomSaPimX1k5R1Achsqf7q9mambT96hohGvijuyDQmkVh45E74M&amp;_nc_ht=scontent-iad3-1.cdninstagram.com&amp;oh=71dc1cda0bf02805d5c7d888f23a5681&amp;oe=5F7FB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568209985"/>
                  </a:ext>
                </a:extLst>
              </a:tr>
            </a:tbl>
          </a:graphicData>
        </a:graphic>
      </p:graphicFrame>
      <p:sp>
        <p:nvSpPr>
          <p:cNvPr id="4" name="Text Placeholder 3">
            <a:extLst>
              <a:ext uri="{FF2B5EF4-FFF2-40B4-BE49-F238E27FC236}">
                <a16:creationId xmlns:a16="http://schemas.microsoft.com/office/drawing/2014/main" id="{ED3EDE1C-BC15-4311-8066-23846CB7A9F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874001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6FDE-AE85-46C5-8752-984BACA75479}"/>
              </a:ext>
            </a:extLst>
          </p:cNvPr>
          <p:cNvSpPr>
            <a:spLocks noGrp="1"/>
          </p:cNvSpPr>
          <p:nvPr>
            <p:ph type="title"/>
          </p:nvPr>
        </p:nvSpPr>
        <p:spPr/>
        <p:txBody>
          <a:bodyPr/>
          <a:lstStyle/>
          <a:p>
            <a:r>
              <a:rPr lang="en-US"/>
              <a:t>Instagram Stories Table  | All Pages - 11 of 15</a:t>
            </a:r>
          </a:p>
        </p:txBody>
      </p:sp>
      <p:graphicFrame>
        <p:nvGraphicFramePr>
          <p:cNvPr id="5" name="Table Placeholder 4">
            <a:extLst>
              <a:ext uri="{FF2B5EF4-FFF2-40B4-BE49-F238E27FC236}">
                <a16:creationId xmlns:a16="http://schemas.microsoft.com/office/drawing/2014/main" id="{FA385D9B-7122-40DF-8A0F-5B5E352CCDE6}"/>
              </a:ext>
            </a:extLst>
          </p:cNvPr>
          <p:cNvGraphicFramePr>
            <a:graphicFrameLocks noGrp="1"/>
          </p:cNvGraphicFramePr>
          <p:nvPr>
            <p:ph type="tbl" sz="quarter" idx="13"/>
            <p:extLst>
              <p:ext uri="{D42A27DB-BD31-4B8C-83A1-F6EECF244321}">
                <p14:modId xmlns:p14="http://schemas.microsoft.com/office/powerpoint/2010/main" val="139609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9316910"/>
                    </a:ext>
                  </a:extLst>
                </a:gridCol>
                <a:gridCol w="905256">
                  <a:extLst>
                    <a:ext uri="{9D8B030D-6E8A-4147-A177-3AD203B41FA5}">
                      <a16:colId xmlns:a16="http://schemas.microsoft.com/office/drawing/2014/main" val="554198017"/>
                    </a:ext>
                  </a:extLst>
                </a:gridCol>
                <a:gridCol w="905256">
                  <a:extLst>
                    <a:ext uri="{9D8B030D-6E8A-4147-A177-3AD203B41FA5}">
                      <a16:colId xmlns:a16="http://schemas.microsoft.com/office/drawing/2014/main" val="1344708994"/>
                    </a:ext>
                  </a:extLst>
                </a:gridCol>
                <a:gridCol w="905256">
                  <a:extLst>
                    <a:ext uri="{9D8B030D-6E8A-4147-A177-3AD203B41FA5}">
                      <a16:colId xmlns:a16="http://schemas.microsoft.com/office/drawing/2014/main" val="2060838024"/>
                    </a:ext>
                  </a:extLst>
                </a:gridCol>
                <a:gridCol w="905256">
                  <a:extLst>
                    <a:ext uri="{9D8B030D-6E8A-4147-A177-3AD203B41FA5}">
                      <a16:colId xmlns:a16="http://schemas.microsoft.com/office/drawing/2014/main" val="150101432"/>
                    </a:ext>
                  </a:extLst>
                </a:gridCol>
                <a:gridCol w="905256">
                  <a:extLst>
                    <a:ext uri="{9D8B030D-6E8A-4147-A177-3AD203B41FA5}">
                      <a16:colId xmlns:a16="http://schemas.microsoft.com/office/drawing/2014/main" val="554477815"/>
                    </a:ext>
                  </a:extLst>
                </a:gridCol>
                <a:gridCol w="905256">
                  <a:extLst>
                    <a:ext uri="{9D8B030D-6E8A-4147-A177-3AD203B41FA5}">
                      <a16:colId xmlns:a16="http://schemas.microsoft.com/office/drawing/2014/main" val="3808933899"/>
                    </a:ext>
                  </a:extLst>
                </a:gridCol>
                <a:gridCol w="905256">
                  <a:extLst>
                    <a:ext uri="{9D8B030D-6E8A-4147-A177-3AD203B41FA5}">
                      <a16:colId xmlns:a16="http://schemas.microsoft.com/office/drawing/2014/main" val="367659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0322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https://scontent-iad3-1.cdninstagram.com/v/t51.29350-15/118794385_177512803885648_328090122247326189_n.jpg?_nc_cat=107&amp;_nc_sid=8ae9d6&amp;_nc_ohc=VoreH1-JIRoAX8mBNMC&amp;_nc_ht=scontent-iad3-1.cdninstagram.com&amp;oh=03884aad2d47220bb8b5b6a2b5e326f7&amp;oe=5F7D044F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608501855"/>
                  </a:ext>
                </a:extLst>
              </a:tr>
            </a:tbl>
          </a:graphicData>
        </a:graphic>
      </p:graphicFrame>
      <p:sp>
        <p:nvSpPr>
          <p:cNvPr id="4" name="Text Placeholder 3">
            <a:extLst>
              <a:ext uri="{FF2B5EF4-FFF2-40B4-BE49-F238E27FC236}">
                <a16:creationId xmlns:a16="http://schemas.microsoft.com/office/drawing/2014/main" id="{47CFD85E-1502-4230-ADE2-B7A29D86D8C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89860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12E-10C5-4D8C-9B09-9AFABDEBA065}"/>
              </a:ext>
            </a:extLst>
          </p:cNvPr>
          <p:cNvSpPr>
            <a:spLocks noGrp="1"/>
          </p:cNvSpPr>
          <p:nvPr>
            <p:ph type="title"/>
          </p:nvPr>
        </p:nvSpPr>
        <p:spPr/>
        <p:txBody>
          <a:bodyPr/>
          <a:lstStyle/>
          <a:p>
            <a:r>
              <a:rPr lang="en-US"/>
              <a:t>Instagram Stories Table  | All Pages - 12 of 15</a:t>
            </a:r>
          </a:p>
        </p:txBody>
      </p:sp>
      <p:graphicFrame>
        <p:nvGraphicFramePr>
          <p:cNvPr id="5" name="Table Placeholder 4">
            <a:extLst>
              <a:ext uri="{FF2B5EF4-FFF2-40B4-BE49-F238E27FC236}">
                <a16:creationId xmlns:a16="http://schemas.microsoft.com/office/drawing/2014/main" id="{EC6510FE-EC9E-48C0-829C-721BE5C4F3FC}"/>
              </a:ext>
            </a:extLst>
          </p:cNvPr>
          <p:cNvGraphicFramePr>
            <a:graphicFrameLocks noGrp="1"/>
          </p:cNvGraphicFramePr>
          <p:nvPr>
            <p:ph type="tbl" sz="quarter" idx="13"/>
            <p:extLst>
              <p:ext uri="{D42A27DB-BD31-4B8C-83A1-F6EECF244321}">
                <p14:modId xmlns:p14="http://schemas.microsoft.com/office/powerpoint/2010/main" val="604637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8511418"/>
                    </a:ext>
                  </a:extLst>
                </a:gridCol>
                <a:gridCol w="905256">
                  <a:extLst>
                    <a:ext uri="{9D8B030D-6E8A-4147-A177-3AD203B41FA5}">
                      <a16:colId xmlns:a16="http://schemas.microsoft.com/office/drawing/2014/main" val="3950568077"/>
                    </a:ext>
                  </a:extLst>
                </a:gridCol>
                <a:gridCol w="905256">
                  <a:extLst>
                    <a:ext uri="{9D8B030D-6E8A-4147-A177-3AD203B41FA5}">
                      <a16:colId xmlns:a16="http://schemas.microsoft.com/office/drawing/2014/main" val="3146212036"/>
                    </a:ext>
                  </a:extLst>
                </a:gridCol>
                <a:gridCol w="905256">
                  <a:extLst>
                    <a:ext uri="{9D8B030D-6E8A-4147-A177-3AD203B41FA5}">
                      <a16:colId xmlns:a16="http://schemas.microsoft.com/office/drawing/2014/main" val="1195221301"/>
                    </a:ext>
                  </a:extLst>
                </a:gridCol>
                <a:gridCol w="905256">
                  <a:extLst>
                    <a:ext uri="{9D8B030D-6E8A-4147-A177-3AD203B41FA5}">
                      <a16:colId xmlns:a16="http://schemas.microsoft.com/office/drawing/2014/main" val="2977513458"/>
                    </a:ext>
                  </a:extLst>
                </a:gridCol>
                <a:gridCol w="905256">
                  <a:extLst>
                    <a:ext uri="{9D8B030D-6E8A-4147-A177-3AD203B41FA5}">
                      <a16:colId xmlns:a16="http://schemas.microsoft.com/office/drawing/2014/main" val="4195792473"/>
                    </a:ext>
                  </a:extLst>
                </a:gridCol>
                <a:gridCol w="905256">
                  <a:extLst>
                    <a:ext uri="{9D8B030D-6E8A-4147-A177-3AD203B41FA5}">
                      <a16:colId xmlns:a16="http://schemas.microsoft.com/office/drawing/2014/main" val="2961394356"/>
                    </a:ext>
                  </a:extLst>
                </a:gridCol>
                <a:gridCol w="905256">
                  <a:extLst>
                    <a:ext uri="{9D8B030D-6E8A-4147-A177-3AD203B41FA5}">
                      <a16:colId xmlns:a16="http://schemas.microsoft.com/office/drawing/2014/main" val="1132629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2119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119089695_378407963163352_7751430251813835881_n.jpg?_nc_cat=109&amp;_nc_sid=8ae9d6&amp;_nc_ohc=aJ2dgIaHeWMAX-WwKXh&amp;_nc_oc=AQna5_SwWDIFP8LPLutED8J5eR3EVY4HHfHewWWjNqvAy3Aq7AIPe6dWXgpbIAxM2h0&amp;_nc_ht=scontent-iad3-1.cdninstagram.com&amp;oh=3d12149c6e57568002b43bb2ae16cc1e&amp;oe=5F81D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171151751"/>
                  </a:ext>
                </a:extLst>
              </a:tr>
            </a:tbl>
          </a:graphicData>
        </a:graphic>
      </p:graphicFrame>
      <p:sp>
        <p:nvSpPr>
          <p:cNvPr id="4" name="Text Placeholder 3">
            <a:extLst>
              <a:ext uri="{FF2B5EF4-FFF2-40B4-BE49-F238E27FC236}">
                <a16:creationId xmlns:a16="http://schemas.microsoft.com/office/drawing/2014/main" id="{02C218A8-C7EC-4BA4-9661-D52DD0BBB25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3663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57F7-1EC4-426C-A541-2D8F63E504E8}"/>
              </a:ext>
            </a:extLst>
          </p:cNvPr>
          <p:cNvSpPr>
            <a:spLocks noGrp="1"/>
          </p:cNvSpPr>
          <p:nvPr>
            <p:ph type="title"/>
          </p:nvPr>
        </p:nvSpPr>
        <p:spPr/>
        <p:txBody>
          <a:bodyPr/>
          <a:lstStyle/>
          <a:p>
            <a:r>
              <a:rPr lang="en-US"/>
              <a:t>Instagram Stories Table  | All Pages - 13 of 15</a:t>
            </a:r>
          </a:p>
        </p:txBody>
      </p:sp>
      <p:graphicFrame>
        <p:nvGraphicFramePr>
          <p:cNvPr id="5" name="Table Placeholder 4">
            <a:extLst>
              <a:ext uri="{FF2B5EF4-FFF2-40B4-BE49-F238E27FC236}">
                <a16:creationId xmlns:a16="http://schemas.microsoft.com/office/drawing/2014/main" id="{C08AD45D-65A6-48D8-B48B-42B440C26D7A}"/>
              </a:ext>
            </a:extLst>
          </p:cNvPr>
          <p:cNvGraphicFramePr>
            <a:graphicFrameLocks noGrp="1"/>
          </p:cNvGraphicFramePr>
          <p:nvPr>
            <p:ph type="tbl" sz="quarter" idx="13"/>
            <p:extLst>
              <p:ext uri="{D42A27DB-BD31-4B8C-83A1-F6EECF244321}">
                <p14:modId xmlns:p14="http://schemas.microsoft.com/office/powerpoint/2010/main" val="376375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1223864"/>
                    </a:ext>
                  </a:extLst>
                </a:gridCol>
                <a:gridCol w="905256">
                  <a:extLst>
                    <a:ext uri="{9D8B030D-6E8A-4147-A177-3AD203B41FA5}">
                      <a16:colId xmlns:a16="http://schemas.microsoft.com/office/drawing/2014/main" val="1441618955"/>
                    </a:ext>
                  </a:extLst>
                </a:gridCol>
                <a:gridCol w="905256">
                  <a:extLst>
                    <a:ext uri="{9D8B030D-6E8A-4147-A177-3AD203B41FA5}">
                      <a16:colId xmlns:a16="http://schemas.microsoft.com/office/drawing/2014/main" val="837170766"/>
                    </a:ext>
                  </a:extLst>
                </a:gridCol>
                <a:gridCol w="905256">
                  <a:extLst>
                    <a:ext uri="{9D8B030D-6E8A-4147-A177-3AD203B41FA5}">
                      <a16:colId xmlns:a16="http://schemas.microsoft.com/office/drawing/2014/main" val="2332602617"/>
                    </a:ext>
                  </a:extLst>
                </a:gridCol>
                <a:gridCol w="905256">
                  <a:extLst>
                    <a:ext uri="{9D8B030D-6E8A-4147-A177-3AD203B41FA5}">
                      <a16:colId xmlns:a16="http://schemas.microsoft.com/office/drawing/2014/main" val="2654236031"/>
                    </a:ext>
                  </a:extLst>
                </a:gridCol>
                <a:gridCol w="905256">
                  <a:extLst>
                    <a:ext uri="{9D8B030D-6E8A-4147-A177-3AD203B41FA5}">
                      <a16:colId xmlns:a16="http://schemas.microsoft.com/office/drawing/2014/main" val="2878477085"/>
                    </a:ext>
                  </a:extLst>
                </a:gridCol>
                <a:gridCol w="905256">
                  <a:extLst>
                    <a:ext uri="{9D8B030D-6E8A-4147-A177-3AD203B41FA5}">
                      <a16:colId xmlns:a16="http://schemas.microsoft.com/office/drawing/2014/main" val="3466435460"/>
                    </a:ext>
                  </a:extLst>
                </a:gridCol>
                <a:gridCol w="905256">
                  <a:extLst>
                    <a:ext uri="{9D8B030D-6E8A-4147-A177-3AD203B41FA5}">
                      <a16:colId xmlns:a16="http://schemas.microsoft.com/office/drawing/2014/main" val="267647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7151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https://scontent-iad3-1.cdninstagram.com/v/t51.29350-15/118843899_138112704658642_4166181260095089283_n.jpg?_nc_cat=110&amp;_nc_sid=8ae9d6&amp;_nc_ohc=Jj53_5thLqwAX-0x3rv&amp;_nc_ht=scontent-iad3-1.cdninstagram.com&amp;oh=12e54e9d14b70380b74170effbdb9add&amp;oe=5F7C3B4B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37947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https://scontent-dfw5-2.cdninstagram.com/v/t51.29350-15/118694196_354142228928612_5334864750836107978_n.jpg?_nc_cat=107&amp;_nc_sid=8ae9d6&amp;_nc_ohc=PzajpvCCDO4AX_rmQ8W&amp;_nc_ht=scontent-dfw5-2.cdninstagram.com&amp;oh=8b06cbb30bd4429a34aefd5a80e55ce8&amp;oe=5F76F8D1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62547561"/>
                  </a:ext>
                </a:extLst>
              </a:tr>
            </a:tbl>
          </a:graphicData>
        </a:graphic>
      </p:graphicFrame>
      <p:sp>
        <p:nvSpPr>
          <p:cNvPr id="4" name="Text Placeholder 3">
            <a:extLst>
              <a:ext uri="{FF2B5EF4-FFF2-40B4-BE49-F238E27FC236}">
                <a16:creationId xmlns:a16="http://schemas.microsoft.com/office/drawing/2014/main" id="{644DA3FC-9AF0-41A7-82C2-1D25E487B15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440837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B558E-ECAF-4481-9756-61B56D14773C}"/>
              </a:ext>
            </a:extLst>
          </p:cNvPr>
          <p:cNvSpPr>
            <a:spLocks noGrp="1"/>
          </p:cNvSpPr>
          <p:nvPr>
            <p:ph type="title"/>
          </p:nvPr>
        </p:nvSpPr>
        <p:spPr/>
        <p:txBody>
          <a:bodyPr/>
          <a:lstStyle/>
          <a:p>
            <a:r>
              <a:rPr lang="en-US"/>
              <a:t>Instagram Stories Table  | All Pages - 14 of 15</a:t>
            </a:r>
          </a:p>
        </p:txBody>
      </p:sp>
      <p:graphicFrame>
        <p:nvGraphicFramePr>
          <p:cNvPr id="5" name="Table Placeholder 4">
            <a:extLst>
              <a:ext uri="{FF2B5EF4-FFF2-40B4-BE49-F238E27FC236}">
                <a16:creationId xmlns:a16="http://schemas.microsoft.com/office/drawing/2014/main" id="{7919B013-AF1B-4F8C-B262-09BF239F13EC}"/>
              </a:ext>
            </a:extLst>
          </p:cNvPr>
          <p:cNvGraphicFramePr>
            <a:graphicFrameLocks noGrp="1"/>
          </p:cNvGraphicFramePr>
          <p:nvPr>
            <p:ph type="tbl" sz="quarter" idx="13"/>
            <p:extLst>
              <p:ext uri="{D42A27DB-BD31-4B8C-83A1-F6EECF244321}">
                <p14:modId xmlns:p14="http://schemas.microsoft.com/office/powerpoint/2010/main" val="225618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0343669"/>
                    </a:ext>
                  </a:extLst>
                </a:gridCol>
                <a:gridCol w="905256">
                  <a:extLst>
                    <a:ext uri="{9D8B030D-6E8A-4147-A177-3AD203B41FA5}">
                      <a16:colId xmlns:a16="http://schemas.microsoft.com/office/drawing/2014/main" val="3132047885"/>
                    </a:ext>
                  </a:extLst>
                </a:gridCol>
                <a:gridCol w="905256">
                  <a:extLst>
                    <a:ext uri="{9D8B030D-6E8A-4147-A177-3AD203B41FA5}">
                      <a16:colId xmlns:a16="http://schemas.microsoft.com/office/drawing/2014/main" val="2470547150"/>
                    </a:ext>
                  </a:extLst>
                </a:gridCol>
                <a:gridCol w="905256">
                  <a:extLst>
                    <a:ext uri="{9D8B030D-6E8A-4147-A177-3AD203B41FA5}">
                      <a16:colId xmlns:a16="http://schemas.microsoft.com/office/drawing/2014/main" val="3174751364"/>
                    </a:ext>
                  </a:extLst>
                </a:gridCol>
                <a:gridCol w="905256">
                  <a:extLst>
                    <a:ext uri="{9D8B030D-6E8A-4147-A177-3AD203B41FA5}">
                      <a16:colId xmlns:a16="http://schemas.microsoft.com/office/drawing/2014/main" val="2089684350"/>
                    </a:ext>
                  </a:extLst>
                </a:gridCol>
                <a:gridCol w="905256">
                  <a:extLst>
                    <a:ext uri="{9D8B030D-6E8A-4147-A177-3AD203B41FA5}">
                      <a16:colId xmlns:a16="http://schemas.microsoft.com/office/drawing/2014/main" val="1595913966"/>
                    </a:ext>
                  </a:extLst>
                </a:gridCol>
                <a:gridCol w="905256">
                  <a:extLst>
                    <a:ext uri="{9D8B030D-6E8A-4147-A177-3AD203B41FA5}">
                      <a16:colId xmlns:a16="http://schemas.microsoft.com/office/drawing/2014/main" val="2440898726"/>
                    </a:ext>
                  </a:extLst>
                </a:gridCol>
                <a:gridCol w="905256">
                  <a:extLst>
                    <a:ext uri="{9D8B030D-6E8A-4147-A177-3AD203B41FA5}">
                      <a16:colId xmlns:a16="http://schemas.microsoft.com/office/drawing/2014/main" val="132579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469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https://scontent-iad3-1.cdninstagram.com/v/t51.29350-15/118561200_1165563907156453_2998133533605584681_n.jpg?_nc_cat=111&amp;_nc_sid=8ae9d6&amp;_nc_ohc=SZUVszcDTO4AX8Cb-zB&amp;_nc_ht=scontent-iad3-1.cdninstagram.com&amp;oh=db311c46a1387ca934ac4e06a8e4f8ba&amp;oe=5F752661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70380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https://scontent-iad3-1.cdninstagram.com/v/t51.29350-15/118692178_3830389806974365_8998217447273819448_n.jpg?_nc_cat=106&amp;_nc_sid=8ae9d6&amp;_nc_ohc=kTJitGG2wroAX8wxG0l&amp;_nc_ht=scontent-iad3-1.cdninstagram.com&amp;oh=63689c477f0b56ee7b8f6b7bda5b5217&amp;oe=5F7451A9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extLst>
                  <a:ext uri="{0D108BD9-81ED-4DB2-BD59-A6C34878D82A}">
                    <a16:rowId xmlns:a16="http://schemas.microsoft.com/office/drawing/2014/main" val="3197856507"/>
                  </a:ext>
                </a:extLst>
              </a:tr>
            </a:tbl>
          </a:graphicData>
        </a:graphic>
      </p:graphicFrame>
      <p:sp>
        <p:nvSpPr>
          <p:cNvPr id="4" name="Text Placeholder 3">
            <a:extLst>
              <a:ext uri="{FF2B5EF4-FFF2-40B4-BE49-F238E27FC236}">
                <a16:creationId xmlns:a16="http://schemas.microsoft.com/office/drawing/2014/main" id="{E6BBFC52-F608-49B1-8C1F-4A74D0DACEA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5135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566E6-CFFA-4780-A27F-514569984A76}"/>
              </a:ext>
            </a:extLst>
          </p:cNvPr>
          <p:cNvSpPr>
            <a:spLocks noGrp="1"/>
          </p:cNvSpPr>
          <p:nvPr>
            <p:ph type="title"/>
          </p:nvPr>
        </p:nvSpPr>
        <p:spPr/>
        <p:txBody>
          <a:bodyPr/>
          <a:lstStyle/>
          <a:p>
            <a:r>
              <a:rPr lang="en-US"/>
              <a:t>Instagram Stories Table  | All Pages - 15 of 15</a:t>
            </a:r>
          </a:p>
        </p:txBody>
      </p:sp>
      <p:graphicFrame>
        <p:nvGraphicFramePr>
          <p:cNvPr id="5" name="Table Placeholder 4">
            <a:extLst>
              <a:ext uri="{FF2B5EF4-FFF2-40B4-BE49-F238E27FC236}">
                <a16:creationId xmlns:a16="http://schemas.microsoft.com/office/drawing/2014/main" id="{48DDC73F-42F7-4329-B287-08E525E8AFD5}"/>
              </a:ext>
            </a:extLst>
          </p:cNvPr>
          <p:cNvGraphicFramePr>
            <a:graphicFrameLocks noGrp="1"/>
          </p:cNvGraphicFramePr>
          <p:nvPr>
            <p:ph type="tbl" sz="quarter" idx="13"/>
            <p:extLst>
              <p:ext uri="{D42A27DB-BD31-4B8C-83A1-F6EECF244321}">
                <p14:modId xmlns:p14="http://schemas.microsoft.com/office/powerpoint/2010/main" val="30535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5848911"/>
                    </a:ext>
                  </a:extLst>
                </a:gridCol>
                <a:gridCol w="905256">
                  <a:extLst>
                    <a:ext uri="{9D8B030D-6E8A-4147-A177-3AD203B41FA5}">
                      <a16:colId xmlns:a16="http://schemas.microsoft.com/office/drawing/2014/main" val="3252981279"/>
                    </a:ext>
                  </a:extLst>
                </a:gridCol>
                <a:gridCol w="905256">
                  <a:extLst>
                    <a:ext uri="{9D8B030D-6E8A-4147-A177-3AD203B41FA5}">
                      <a16:colId xmlns:a16="http://schemas.microsoft.com/office/drawing/2014/main" val="2312101807"/>
                    </a:ext>
                  </a:extLst>
                </a:gridCol>
                <a:gridCol w="905256">
                  <a:extLst>
                    <a:ext uri="{9D8B030D-6E8A-4147-A177-3AD203B41FA5}">
                      <a16:colId xmlns:a16="http://schemas.microsoft.com/office/drawing/2014/main" val="406005305"/>
                    </a:ext>
                  </a:extLst>
                </a:gridCol>
                <a:gridCol w="905256">
                  <a:extLst>
                    <a:ext uri="{9D8B030D-6E8A-4147-A177-3AD203B41FA5}">
                      <a16:colId xmlns:a16="http://schemas.microsoft.com/office/drawing/2014/main" val="3049342276"/>
                    </a:ext>
                  </a:extLst>
                </a:gridCol>
                <a:gridCol w="905256">
                  <a:extLst>
                    <a:ext uri="{9D8B030D-6E8A-4147-A177-3AD203B41FA5}">
                      <a16:colId xmlns:a16="http://schemas.microsoft.com/office/drawing/2014/main" val="2516319046"/>
                    </a:ext>
                  </a:extLst>
                </a:gridCol>
                <a:gridCol w="905256">
                  <a:extLst>
                    <a:ext uri="{9D8B030D-6E8A-4147-A177-3AD203B41FA5}">
                      <a16:colId xmlns:a16="http://schemas.microsoft.com/office/drawing/2014/main" val="1087164665"/>
                    </a:ext>
                  </a:extLst>
                </a:gridCol>
                <a:gridCol w="905256">
                  <a:extLst>
                    <a:ext uri="{9D8B030D-6E8A-4147-A177-3AD203B41FA5}">
                      <a16:colId xmlns:a16="http://schemas.microsoft.com/office/drawing/2014/main" val="352842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842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https://scontent-iad3-1.cdninstagram.com/v/t51.29350-15/118560913_197886161753471_5720936080854194959_n.jpg?_nc_cat=104&amp;_nc_sid=8ae9d6&amp;_nc_ohc=9uButwVKfZkAX9pIoLF&amp;_nc_ht=scontent-iad3-1.cdninstagram.com&amp;oh=6f75ac5547ff4f6a232d78b4b0d8a2c0&amp;oe=5F7822E8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653143408"/>
                  </a:ext>
                </a:extLst>
              </a:tr>
            </a:tbl>
          </a:graphicData>
        </a:graphic>
      </p:graphicFrame>
      <p:sp>
        <p:nvSpPr>
          <p:cNvPr id="4" name="Text Placeholder 3">
            <a:extLst>
              <a:ext uri="{FF2B5EF4-FFF2-40B4-BE49-F238E27FC236}">
                <a16:creationId xmlns:a16="http://schemas.microsoft.com/office/drawing/2014/main" id="{C832672E-C20A-4C2C-95C8-575E35238285}"/>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52279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B4480-C873-40CD-A736-D567DFB078D5}"/>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0B2F83C6-95EB-4D91-9E3D-6D790FE1727A}"/>
              </a:ext>
            </a:extLst>
          </p:cNvPr>
          <p:cNvGraphicFramePr>
            <a:graphicFrameLocks noGrp="1"/>
          </p:cNvGraphicFramePr>
          <p:nvPr>
            <p:ph type="tbl" sz="quarter" idx="13"/>
            <p:extLst>
              <p:ext uri="{D42A27DB-BD31-4B8C-83A1-F6EECF244321}">
                <p14:modId xmlns:p14="http://schemas.microsoft.com/office/powerpoint/2010/main" val="81303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05596279"/>
                    </a:ext>
                  </a:extLst>
                </a:gridCol>
                <a:gridCol w="1481327">
                  <a:extLst>
                    <a:ext uri="{9D8B030D-6E8A-4147-A177-3AD203B41FA5}">
                      <a16:colId xmlns:a16="http://schemas.microsoft.com/office/drawing/2014/main" val="1535258485"/>
                    </a:ext>
                  </a:extLst>
                </a:gridCol>
                <a:gridCol w="658368">
                  <a:extLst>
                    <a:ext uri="{9D8B030D-6E8A-4147-A177-3AD203B41FA5}">
                      <a16:colId xmlns:a16="http://schemas.microsoft.com/office/drawing/2014/main" val="2114671105"/>
                    </a:ext>
                  </a:extLst>
                </a:gridCol>
                <a:gridCol w="658368">
                  <a:extLst>
                    <a:ext uri="{9D8B030D-6E8A-4147-A177-3AD203B41FA5}">
                      <a16:colId xmlns:a16="http://schemas.microsoft.com/office/drawing/2014/main" val="1726655174"/>
                    </a:ext>
                  </a:extLst>
                </a:gridCol>
                <a:gridCol w="658368">
                  <a:extLst>
                    <a:ext uri="{9D8B030D-6E8A-4147-A177-3AD203B41FA5}">
                      <a16:colId xmlns:a16="http://schemas.microsoft.com/office/drawing/2014/main" val="4218595839"/>
                    </a:ext>
                  </a:extLst>
                </a:gridCol>
                <a:gridCol w="658368">
                  <a:extLst>
                    <a:ext uri="{9D8B030D-6E8A-4147-A177-3AD203B41FA5}">
                      <a16:colId xmlns:a16="http://schemas.microsoft.com/office/drawing/2014/main" val="981215936"/>
                    </a:ext>
                  </a:extLst>
                </a:gridCol>
                <a:gridCol w="658368">
                  <a:extLst>
                    <a:ext uri="{9D8B030D-6E8A-4147-A177-3AD203B41FA5}">
                      <a16:colId xmlns:a16="http://schemas.microsoft.com/office/drawing/2014/main" val="751436841"/>
                    </a:ext>
                  </a:extLst>
                </a:gridCol>
                <a:gridCol w="658368">
                  <a:extLst>
                    <a:ext uri="{9D8B030D-6E8A-4147-A177-3AD203B41FA5}">
                      <a16:colId xmlns:a16="http://schemas.microsoft.com/office/drawing/2014/main" val="3554811142"/>
                    </a:ext>
                  </a:extLst>
                </a:gridCol>
                <a:gridCol w="658368">
                  <a:extLst>
                    <a:ext uri="{9D8B030D-6E8A-4147-A177-3AD203B41FA5}">
                      <a16:colId xmlns:a16="http://schemas.microsoft.com/office/drawing/2014/main" val="3704879862"/>
                    </a:ext>
                  </a:extLst>
                </a:gridCol>
                <a:gridCol w="658368">
                  <a:extLst>
                    <a:ext uri="{9D8B030D-6E8A-4147-A177-3AD203B41FA5}">
                      <a16:colId xmlns:a16="http://schemas.microsoft.com/office/drawing/2014/main" val="811853191"/>
                    </a:ext>
                  </a:extLst>
                </a:gridCol>
                <a:gridCol w="658368">
                  <a:extLst>
                    <a:ext uri="{9D8B030D-6E8A-4147-A177-3AD203B41FA5}">
                      <a16:colId xmlns:a16="http://schemas.microsoft.com/office/drawing/2014/main" val="3945405981"/>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592740991"/>
                  </a:ext>
                </a:extLst>
              </a:tr>
              <a:tr h="370840">
                <a:tc>
                  <a:txBody>
                    <a:bodyPr/>
                    <a:lstStyle/>
                    <a:p>
                      <a:r>
                        <a:rPr lang="en-US" sz="1000"/>
                        <a:t>09/30/2020 06:11:43</a:t>
                      </a:r>
                    </a:p>
                  </a:txBody>
                  <a:tcPr/>
                </a:tc>
                <a:tc>
                  <a:txBody>
                    <a:bodyPr/>
                    <a:lstStyle/>
                    <a:p>
                      <a:r>
                        <a:rPr lang="en-US" sz="1000"/>
                        <a:t>https://www.instagram.com/p/CFFFUHRnWc4/media</a:t>
                      </a:r>
                    </a:p>
                  </a:txBody>
                  <a:tcPr/>
                </a:tc>
                <a:tc>
                  <a:txBody>
                    <a:bodyPr/>
                    <a:lstStyle/>
                    <a:p>
                      <a:r>
                        <a:rPr lang="en-US" sz="1000"/>
                        <a:t>12012</a:t>
                      </a:r>
                    </a:p>
                  </a:txBody>
                  <a:tcPr/>
                </a:tc>
                <a:tc>
                  <a:txBody>
                    <a:bodyPr/>
                    <a:lstStyle/>
                    <a:p>
                      <a:r>
                        <a:rPr lang="en-US" sz="1000"/>
                        <a:t>2846</a:t>
                      </a:r>
                    </a:p>
                  </a:txBody>
                  <a:tcPr/>
                </a:tc>
                <a:tc>
                  <a:txBody>
                    <a:bodyPr/>
                    <a:lstStyle/>
                    <a:p>
                      <a:r>
                        <a:rPr lang="en-US" sz="1000"/>
                        <a:t>21150</a:t>
                      </a:r>
                    </a:p>
                  </a:txBody>
                  <a:tcPr/>
                </a:tc>
                <a:tc>
                  <a:txBody>
                    <a:bodyPr/>
                    <a:lstStyle/>
                    <a:p>
                      <a:r>
                        <a:rPr lang="en-US" sz="1000"/>
                        <a:t>114</a:t>
                      </a:r>
                    </a:p>
                  </a:txBody>
                  <a:tcPr/>
                </a:tc>
                <a:tc>
                  <a:txBody>
                    <a:bodyPr/>
                    <a:lstStyle/>
                    <a:p>
                      <a:r>
                        <a:rPr lang="en-US" sz="1000"/>
                        <a:t>24110</a:t>
                      </a:r>
                    </a:p>
                  </a:txBody>
                  <a:tcPr/>
                </a:tc>
                <a:tc>
                  <a:txBody>
                    <a:bodyPr/>
                    <a:lstStyle/>
                    <a:p>
                      <a:r>
                        <a:rPr lang="en-US" sz="1000"/>
                        <a:t>21940</a:t>
                      </a:r>
                    </a:p>
                  </a:txBody>
                  <a:tcPr/>
                </a:tc>
                <a:tc>
                  <a:txBody>
                    <a:bodyPr/>
                    <a:lstStyle/>
                    <a:p>
                      <a:r>
                        <a:rPr lang="en-US" sz="1000"/>
                        <a:t>18231</a:t>
                      </a:r>
                    </a:p>
                  </a:txBody>
                  <a:tcPr/>
                </a:tc>
                <a:tc>
                  <a:txBody>
                    <a:bodyPr/>
                    <a:lstStyle/>
                    <a:p>
                      <a:r>
                        <a:rPr lang="en-US" sz="1000"/>
                        <a:t>109.89 %</a:t>
                      </a:r>
                    </a:p>
                  </a:txBody>
                  <a:tcPr/>
                </a:tc>
                <a:tc>
                  <a:txBody>
                    <a:bodyPr/>
                    <a:lstStyle/>
                    <a:p>
                      <a:r>
                        <a:rPr lang="en-US" sz="1000"/>
                        <a:t>54.75 %</a:t>
                      </a:r>
                    </a:p>
                  </a:txBody>
                  <a:tcPr/>
                </a:tc>
                <a:extLst>
                  <a:ext uri="{0D108BD9-81ED-4DB2-BD59-A6C34878D82A}">
                    <a16:rowId xmlns:a16="http://schemas.microsoft.com/office/drawing/2014/main" val="785809357"/>
                  </a:ext>
                </a:extLst>
              </a:tr>
              <a:tr h="370840">
                <a:tc>
                  <a:txBody>
                    <a:bodyPr/>
                    <a:lstStyle/>
                    <a:p>
                      <a:r>
                        <a:rPr lang="en-US" sz="1000"/>
                        <a:t>09/30/2020 06:11:43</a:t>
                      </a:r>
                    </a:p>
                  </a:txBody>
                  <a:tcPr/>
                </a:tc>
                <a:tc>
                  <a:txBody>
                    <a:bodyPr/>
                    <a:lstStyle/>
                    <a:p>
                      <a:r>
                        <a:rPr lang="en-US" sz="1000"/>
                        <a:t>https://www.instagram.com/p/CEmIpvrH1dC/media</a:t>
                      </a:r>
                    </a:p>
                  </a:txBody>
                  <a:tcPr/>
                </a:tc>
                <a:tc>
                  <a:txBody>
                    <a:bodyPr/>
                    <a:lstStyle/>
                    <a:p>
                      <a:r>
                        <a:rPr lang="en-US" sz="1000"/>
                        <a:t>3268</a:t>
                      </a:r>
                    </a:p>
                  </a:txBody>
                  <a:tcPr/>
                </a:tc>
                <a:tc>
                  <a:txBody>
                    <a:bodyPr/>
                    <a:lstStyle/>
                    <a:p>
                      <a:r>
                        <a:rPr lang="en-US" sz="1000"/>
                        <a:t>184</a:t>
                      </a:r>
                    </a:p>
                  </a:txBody>
                  <a:tcPr/>
                </a:tc>
                <a:tc>
                  <a:txBody>
                    <a:bodyPr/>
                    <a:lstStyle/>
                    <a:p>
                      <a:r>
                        <a:rPr lang="en-US" sz="1000"/>
                        <a:t>8</a:t>
                      </a:r>
                    </a:p>
                  </a:txBody>
                  <a:tcPr/>
                </a:tc>
                <a:tc>
                  <a:txBody>
                    <a:bodyPr/>
                    <a:lstStyle/>
                    <a:p>
                      <a:r>
                        <a:rPr lang="en-US" sz="1000"/>
                        <a:t>4</a:t>
                      </a:r>
                    </a:p>
                  </a:txBody>
                  <a:tcPr/>
                </a:tc>
                <a:tc>
                  <a:txBody>
                    <a:bodyPr/>
                    <a:lstStyle/>
                    <a:p>
                      <a:r>
                        <a:rPr lang="en-US" sz="1000"/>
                        <a:t>196</a:t>
                      </a:r>
                    </a:p>
                  </a:txBody>
                  <a:tcPr/>
                </a:tc>
                <a:tc>
                  <a:txBody>
                    <a:bodyPr/>
                    <a:lstStyle/>
                    <a:p>
                      <a:r>
                        <a:rPr lang="en-US" sz="1000"/>
                        <a:t>9625</a:t>
                      </a:r>
                    </a:p>
                  </a:txBody>
                  <a:tcPr/>
                </a:tc>
                <a:tc>
                  <a:txBody>
                    <a:bodyPr/>
                    <a:lstStyle/>
                    <a:p>
                      <a:r>
                        <a:rPr lang="en-US" sz="1000"/>
                        <a:t>8455</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3289242844"/>
                  </a:ext>
                </a:extLst>
              </a:tr>
            </a:tbl>
          </a:graphicData>
        </a:graphic>
      </p:graphicFrame>
      <p:sp>
        <p:nvSpPr>
          <p:cNvPr id="4" name="Text Placeholder 3">
            <a:extLst>
              <a:ext uri="{FF2B5EF4-FFF2-40B4-BE49-F238E27FC236}">
                <a16:creationId xmlns:a16="http://schemas.microsoft.com/office/drawing/2014/main" id="{E441C9C1-C454-416A-ABBA-0DF0B163728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949620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C15B-4A5C-4338-BCE1-960BC030FCEC}"/>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B6F052B8-C3F3-4CC7-ACDB-8BAAB15AC9A2}"/>
              </a:ext>
            </a:extLst>
          </p:cNvPr>
          <p:cNvGraphicFramePr>
            <a:graphicFrameLocks noGrp="1"/>
          </p:cNvGraphicFramePr>
          <p:nvPr>
            <p:ph type="tbl" sz="quarter" idx="13"/>
            <p:extLst>
              <p:ext uri="{D42A27DB-BD31-4B8C-83A1-F6EECF244321}">
                <p14:modId xmlns:p14="http://schemas.microsoft.com/office/powerpoint/2010/main" val="2339301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3630326"/>
                    </a:ext>
                  </a:extLst>
                </a:gridCol>
                <a:gridCol w="1645920">
                  <a:extLst>
                    <a:ext uri="{9D8B030D-6E8A-4147-A177-3AD203B41FA5}">
                      <a16:colId xmlns:a16="http://schemas.microsoft.com/office/drawing/2014/main" val="2186761743"/>
                    </a:ext>
                  </a:extLst>
                </a:gridCol>
                <a:gridCol w="1645920">
                  <a:extLst>
                    <a:ext uri="{9D8B030D-6E8A-4147-A177-3AD203B41FA5}">
                      <a16:colId xmlns:a16="http://schemas.microsoft.com/office/drawing/2014/main" val="3988482276"/>
                    </a:ext>
                  </a:extLst>
                </a:gridCol>
                <a:gridCol w="1645920">
                  <a:extLst>
                    <a:ext uri="{9D8B030D-6E8A-4147-A177-3AD203B41FA5}">
                      <a16:colId xmlns:a16="http://schemas.microsoft.com/office/drawing/2014/main" val="3903940376"/>
                    </a:ext>
                  </a:extLst>
                </a:gridCol>
                <a:gridCol w="1645920">
                  <a:extLst>
                    <a:ext uri="{9D8B030D-6E8A-4147-A177-3AD203B41FA5}">
                      <a16:colId xmlns:a16="http://schemas.microsoft.com/office/drawing/2014/main" val="4212012215"/>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956498486"/>
                  </a:ext>
                </a:extLst>
              </a:tr>
              <a:tr h="370840">
                <a:tc>
                  <a:txBody>
                    <a:bodyPr/>
                    <a:lstStyle/>
                    <a:p>
                      <a:r>
                        <a:rPr lang="en-US" sz="1000"/>
                        <a:t>714168</a:t>
                      </a:r>
                    </a:p>
                  </a:txBody>
                  <a:tcPr/>
                </a:tc>
                <a:tc>
                  <a:txBody>
                    <a:bodyPr/>
                    <a:lstStyle/>
                    <a:p>
                      <a:r>
                        <a:rPr lang="en-US" sz="1000"/>
                        <a:t>712545</a:t>
                      </a:r>
                    </a:p>
                  </a:txBody>
                  <a:tcPr/>
                </a:tc>
                <a:tc>
                  <a:txBody>
                    <a:bodyPr/>
                    <a:lstStyle/>
                    <a:p>
                      <a:r>
                        <a:rPr lang="en-US" sz="1000"/>
                        <a:t>2511</a:t>
                      </a:r>
                    </a:p>
                  </a:txBody>
                  <a:tcPr/>
                </a:tc>
                <a:tc>
                  <a:txBody>
                    <a:bodyPr/>
                    <a:lstStyle/>
                    <a:p>
                      <a:r>
                        <a:rPr lang="en-US" sz="1000"/>
                        <a:t>16037</a:t>
                      </a:r>
                    </a:p>
                  </a:txBody>
                  <a:tcPr/>
                </a:tc>
                <a:tc>
                  <a:txBody>
                    <a:bodyPr/>
                    <a:lstStyle/>
                    <a:p>
                      <a:r>
                        <a:rPr lang="en-US" sz="1000"/>
                        <a:t>2.2456 %</a:t>
                      </a:r>
                    </a:p>
                  </a:txBody>
                  <a:tcPr/>
                </a:tc>
                <a:extLst>
                  <a:ext uri="{0D108BD9-81ED-4DB2-BD59-A6C34878D82A}">
                    <a16:rowId xmlns:a16="http://schemas.microsoft.com/office/drawing/2014/main" val="2129560640"/>
                  </a:ext>
                </a:extLst>
              </a:tr>
            </a:tbl>
          </a:graphicData>
        </a:graphic>
      </p:graphicFrame>
      <p:sp>
        <p:nvSpPr>
          <p:cNvPr id="4" name="Text Placeholder 3">
            <a:extLst>
              <a:ext uri="{FF2B5EF4-FFF2-40B4-BE49-F238E27FC236}">
                <a16:creationId xmlns:a16="http://schemas.microsoft.com/office/drawing/2014/main" id="{BF582F09-71D6-4CCD-A076-B2800622A6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99776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174B-E4B1-46C9-B6A8-D5A154EED8CA}"/>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A0B295B0-19A7-4A94-ADFE-A92EBCED160C}"/>
              </a:ext>
            </a:extLst>
          </p:cNvPr>
          <p:cNvGraphicFramePr>
            <a:graphicFrameLocks noGrp="1"/>
          </p:cNvGraphicFramePr>
          <p:nvPr>
            <p:ph type="tbl" sz="quarter" idx="13"/>
            <p:extLst>
              <p:ext uri="{D42A27DB-BD31-4B8C-83A1-F6EECF244321}">
                <p14:modId xmlns:p14="http://schemas.microsoft.com/office/powerpoint/2010/main" val="3205810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1886473"/>
                    </a:ext>
                  </a:extLst>
                </a:gridCol>
                <a:gridCol w="1481328">
                  <a:extLst>
                    <a:ext uri="{9D8B030D-6E8A-4147-A177-3AD203B41FA5}">
                      <a16:colId xmlns:a16="http://schemas.microsoft.com/office/drawing/2014/main" val="485397137"/>
                    </a:ext>
                  </a:extLst>
                </a:gridCol>
                <a:gridCol w="1481328">
                  <a:extLst>
                    <a:ext uri="{9D8B030D-6E8A-4147-A177-3AD203B41FA5}">
                      <a16:colId xmlns:a16="http://schemas.microsoft.com/office/drawing/2014/main" val="1391326433"/>
                    </a:ext>
                  </a:extLst>
                </a:gridCol>
                <a:gridCol w="1481328">
                  <a:extLst>
                    <a:ext uri="{9D8B030D-6E8A-4147-A177-3AD203B41FA5}">
                      <a16:colId xmlns:a16="http://schemas.microsoft.com/office/drawing/2014/main" val="1610214442"/>
                    </a:ext>
                  </a:extLst>
                </a:gridCol>
                <a:gridCol w="2221992">
                  <a:extLst>
                    <a:ext uri="{9D8B030D-6E8A-4147-A177-3AD203B41FA5}">
                      <a16:colId xmlns:a16="http://schemas.microsoft.com/office/drawing/2014/main" val="2160327061"/>
                    </a:ext>
                  </a:extLst>
                </a:gridCol>
              </a:tblGrid>
              <a:tr h="370840">
                <a:tc>
                  <a:txBody>
                    <a:bodyPr/>
                    <a:lstStyle/>
                    <a:p>
                      <a:r>
                        <a:rPr lang="en-US" sz="1000"/>
                        <a:t>Posts</a:t>
                      </a:r>
                    </a:p>
                  </a:txBody>
                  <a:tcPr/>
                </a:tc>
                <a:tc>
                  <a:txBody>
                    <a:bodyPr/>
                    <a:lstStyle/>
                    <a:p>
                      <a:r>
                        <a:rPr lang="en-US" sz="1000"/>
                        <a:t>Page Impressions</a:t>
                      </a:r>
                    </a:p>
                  </a:txBody>
                  <a:tcPr/>
                </a:tc>
                <a:tc>
                  <a:txBody>
                    <a:bodyPr/>
                    <a:lstStyle/>
                    <a:p>
                      <a:r>
                        <a:rPr lang="en-US" sz="1000"/>
                        <a:t>Page Post Engagements</a:t>
                      </a:r>
                    </a:p>
                  </a:txBody>
                  <a:tcPr/>
                </a:tc>
                <a:tc>
                  <a:txBody>
                    <a:bodyPr/>
                    <a:lstStyle/>
                    <a:p>
                      <a:r>
                        <a:rPr lang="en-US" sz="1000"/>
                        <a:t>Video Views</a:t>
                      </a:r>
                    </a:p>
                  </a:txBody>
                  <a:tcPr/>
                </a:tc>
                <a:tc>
                  <a:txBody>
                    <a:bodyPr/>
                    <a:lstStyle/>
                    <a:p>
                      <a:r>
                        <a:rPr lang="en-US" sz="1000"/>
                        <a:t>Link Clicks</a:t>
                      </a:r>
                    </a:p>
                  </a:txBody>
                  <a:tcPr/>
                </a:tc>
                <a:extLst>
                  <a:ext uri="{0D108BD9-81ED-4DB2-BD59-A6C34878D82A}">
                    <a16:rowId xmlns:a16="http://schemas.microsoft.com/office/drawing/2014/main" val="2649558236"/>
                  </a:ext>
                </a:extLst>
              </a:tr>
              <a:tr h="370840">
                <a:tc>
                  <a:txBody>
                    <a:bodyPr/>
                    <a:lstStyle/>
                    <a:p>
                      <a:r>
                        <a:rPr lang="en-US" sz="1000"/>
                        <a:t>10</a:t>
                      </a:r>
                    </a:p>
                  </a:txBody>
                  <a:tcPr/>
                </a:tc>
                <a:tc>
                  <a:txBody>
                    <a:bodyPr/>
                    <a:lstStyle/>
                    <a:p>
                      <a:r>
                        <a:rPr lang="en-US" sz="1000"/>
                        <a:t>2409232</a:t>
                      </a:r>
                    </a:p>
                  </a:txBody>
                  <a:tcPr/>
                </a:tc>
                <a:tc>
                  <a:txBody>
                    <a:bodyPr/>
                    <a:lstStyle/>
                    <a:p>
                      <a:r>
                        <a:rPr lang="en-US" sz="1000"/>
                        <a:t>11008</a:t>
                      </a:r>
                    </a:p>
                  </a:txBody>
                  <a:tcPr/>
                </a:tc>
                <a:tc>
                  <a:txBody>
                    <a:bodyPr/>
                    <a:lstStyle/>
                    <a:p>
                      <a:r>
                        <a:rPr lang="en-US" sz="1000"/>
                        <a:t>246636</a:t>
                      </a:r>
                    </a:p>
                  </a:txBody>
                  <a:tcPr/>
                </a:tc>
                <a:tc>
                  <a:txBody>
                    <a:bodyPr/>
                    <a:lstStyle/>
                    <a:p>
                      <a:r>
                        <a:rPr lang="en-US" sz="1000"/>
                        <a:t>6947</a:t>
                      </a:r>
                    </a:p>
                  </a:txBody>
                  <a:tcPr/>
                </a:tc>
                <a:extLst>
                  <a:ext uri="{0D108BD9-81ED-4DB2-BD59-A6C34878D82A}">
                    <a16:rowId xmlns:a16="http://schemas.microsoft.com/office/drawing/2014/main" val="4276160184"/>
                  </a:ext>
                </a:extLst>
              </a:tr>
            </a:tbl>
          </a:graphicData>
        </a:graphic>
      </p:graphicFrame>
      <p:sp>
        <p:nvSpPr>
          <p:cNvPr id="4" name="Text Placeholder 3">
            <a:extLst>
              <a:ext uri="{FF2B5EF4-FFF2-40B4-BE49-F238E27FC236}">
                <a16:creationId xmlns:a16="http://schemas.microsoft.com/office/drawing/2014/main" id="{F95E1506-826A-4894-8AD6-AAA24A2BFE5F}"/>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45208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4FBA4-EEBC-4EC7-B47A-1858001B3CD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B71BB7D6-CD52-4C50-A2AA-9DE27830712E}"/>
              </a:ext>
            </a:extLst>
          </p:cNvPr>
          <p:cNvGraphicFramePr>
            <a:graphicFrameLocks noGrp="1"/>
          </p:cNvGraphicFramePr>
          <p:nvPr>
            <p:ph type="chart" sz="quarter" idx="13"/>
            <p:extLst>
              <p:ext uri="{D42A27DB-BD31-4B8C-83A1-F6EECF244321}">
                <p14:modId xmlns:p14="http://schemas.microsoft.com/office/powerpoint/2010/main" val="211251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DA095-3EF0-46AE-98AC-721F4662ED9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6137DFF-8D04-4D6E-8709-2F44F4629E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204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9A0B-F70D-4A4B-8478-D5B46954ECCB}"/>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E6743F64-9548-4893-9A14-0263C838C15A}"/>
              </a:ext>
            </a:extLst>
          </p:cNvPr>
          <p:cNvGraphicFramePr>
            <a:graphicFrameLocks noGrp="1"/>
          </p:cNvGraphicFramePr>
          <p:nvPr>
            <p:ph type="chart" sz="quarter" idx="13"/>
            <p:extLst>
              <p:ext uri="{D42A27DB-BD31-4B8C-83A1-F6EECF244321}">
                <p14:modId xmlns:p14="http://schemas.microsoft.com/office/powerpoint/2010/main" val="3637947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585871-C68C-4512-B434-3136A1BE1F94}"/>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3BF46682-993F-4684-BE55-9A18ED6379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313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65AB-E01F-4550-9941-76B261EBFE1C}"/>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71C5400A-CD1A-4804-9798-0310F8B7E6D5}"/>
              </a:ext>
            </a:extLst>
          </p:cNvPr>
          <p:cNvGraphicFramePr>
            <a:graphicFrameLocks noGrp="1"/>
          </p:cNvGraphicFramePr>
          <p:nvPr>
            <p:ph type="chart" sz="quarter" idx="13"/>
            <p:extLst>
              <p:ext uri="{D42A27DB-BD31-4B8C-83A1-F6EECF244321}">
                <p14:modId xmlns:p14="http://schemas.microsoft.com/office/powerpoint/2010/main" val="2205021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B53B2F-B193-4DB9-910F-185DCB3B0AB7}"/>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AB840D28-E917-4BCD-8F82-3BE625108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917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C548E-8F0E-4217-B51F-07F54E1E14E3}"/>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BC2B5FDF-3FB5-47C7-872E-8A18690CCFCD}"/>
              </a:ext>
            </a:extLst>
          </p:cNvPr>
          <p:cNvGraphicFramePr>
            <a:graphicFrameLocks noGrp="1"/>
          </p:cNvGraphicFramePr>
          <p:nvPr>
            <p:ph type="chart" sz="quarter" idx="13"/>
            <p:extLst>
              <p:ext uri="{D42A27DB-BD31-4B8C-83A1-F6EECF244321}">
                <p14:modId xmlns:p14="http://schemas.microsoft.com/office/powerpoint/2010/main" val="3615769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4E6F3-1173-4A9D-A7D7-1097CA651BD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1B1AD424-A00E-41FD-B70F-E8121AF23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2915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08AB-051D-4BFF-A24D-EAC8D944F03D}"/>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5D71F662-0367-4354-9787-7B6E40F9E7E7}"/>
              </a:ext>
            </a:extLst>
          </p:cNvPr>
          <p:cNvGraphicFramePr>
            <a:graphicFrameLocks noGrp="1"/>
          </p:cNvGraphicFramePr>
          <p:nvPr>
            <p:ph type="chart" sz="quarter" idx="13"/>
            <p:extLst>
              <p:ext uri="{D42A27DB-BD31-4B8C-83A1-F6EECF244321}">
                <p14:modId xmlns:p14="http://schemas.microsoft.com/office/powerpoint/2010/main" val="807222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0CB3D-03FE-435B-BCCF-1F6B03F45F23}"/>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F535B13-67C4-4B79-B968-0BB73F056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809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EDE3-06FE-4F23-AA44-D8EF1F5193B9}"/>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5BF31CF2-A122-407D-A42B-1678A7170C07}"/>
              </a:ext>
            </a:extLst>
          </p:cNvPr>
          <p:cNvGraphicFramePr>
            <a:graphicFrameLocks noGrp="1"/>
          </p:cNvGraphicFramePr>
          <p:nvPr>
            <p:ph type="chart" sz="quarter" idx="13"/>
            <p:extLst>
              <p:ext uri="{D42A27DB-BD31-4B8C-83A1-F6EECF244321}">
                <p14:modId xmlns:p14="http://schemas.microsoft.com/office/powerpoint/2010/main" val="2786178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8A4B9-2DC3-44A7-8E49-BB45809BD35C}"/>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14B831C6-A81B-4D2F-AFE8-20B0349CC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964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B866-78BA-4858-8BD2-0A365A423787}"/>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66FB58C6-69CF-406A-8865-56EC09983ECC}"/>
              </a:ext>
            </a:extLst>
          </p:cNvPr>
          <p:cNvGraphicFramePr>
            <a:graphicFrameLocks noGrp="1"/>
          </p:cNvGraphicFramePr>
          <p:nvPr>
            <p:ph type="chart" sz="quarter" idx="13"/>
            <p:extLst>
              <p:ext uri="{D42A27DB-BD31-4B8C-83A1-F6EECF244321}">
                <p14:modId xmlns:p14="http://schemas.microsoft.com/office/powerpoint/2010/main" val="989520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B4D93-5506-4D51-9FAE-CCB751221961}"/>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972878D-3648-4349-959B-31B423952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711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D4A35-E671-44E1-803D-805F9393C3EE}"/>
              </a:ext>
            </a:extLst>
          </p:cNvPr>
          <p:cNvSpPr>
            <a:spLocks noGrp="1"/>
          </p:cNvSpPr>
          <p:nvPr>
            <p:ph type="title"/>
          </p:nvPr>
        </p:nvSpPr>
        <p:spPr/>
        <p:txBody>
          <a:bodyPr/>
          <a:lstStyle/>
          <a:p>
            <a:r>
              <a:rPr lang="en-US"/>
              <a:t>Facebook Published Posts Table | All Pages - 1 of 4</a:t>
            </a:r>
          </a:p>
        </p:txBody>
      </p:sp>
      <p:graphicFrame>
        <p:nvGraphicFramePr>
          <p:cNvPr id="5" name="Table Placeholder 4">
            <a:extLst>
              <a:ext uri="{FF2B5EF4-FFF2-40B4-BE49-F238E27FC236}">
                <a16:creationId xmlns:a16="http://schemas.microsoft.com/office/drawing/2014/main" id="{207C7C6D-5796-46DA-A31D-9735958EC564}"/>
              </a:ext>
            </a:extLst>
          </p:cNvPr>
          <p:cNvGraphicFramePr>
            <a:graphicFrameLocks noGrp="1"/>
          </p:cNvGraphicFramePr>
          <p:nvPr>
            <p:ph type="tbl" sz="quarter" idx="13"/>
            <p:extLst>
              <p:ext uri="{D42A27DB-BD31-4B8C-83A1-F6EECF244321}">
                <p14:modId xmlns:p14="http://schemas.microsoft.com/office/powerpoint/2010/main" val="386801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21406978"/>
                    </a:ext>
                  </a:extLst>
                </a:gridCol>
                <a:gridCol w="740664">
                  <a:extLst>
                    <a:ext uri="{9D8B030D-6E8A-4147-A177-3AD203B41FA5}">
                      <a16:colId xmlns:a16="http://schemas.microsoft.com/office/drawing/2014/main" val="2437724367"/>
                    </a:ext>
                  </a:extLst>
                </a:gridCol>
                <a:gridCol w="740664">
                  <a:extLst>
                    <a:ext uri="{9D8B030D-6E8A-4147-A177-3AD203B41FA5}">
                      <a16:colId xmlns:a16="http://schemas.microsoft.com/office/drawing/2014/main" val="3384279717"/>
                    </a:ext>
                  </a:extLst>
                </a:gridCol>
                <a:gridCol w="740664">
                  <a:extLst>
                    <a:ext uri="{9D8B030D-6E8A-4147-A177-3AD203B41FA5}">
                      <a16:colId xmlns:a16="http://schemas.microsoft.com/office/drawing/2014/main" val="2079713470"/>
                    </a:ext>
                  </a:extLst>
                </a:gridCol>
                <a:gridCol w="740664">
                  <a:extLst>
                    <a:ext uri="{9D8B030D-6E8A-4147-A177-3AD203B41FA5}">
                      <a16:colId xmlns:a16="http://schemas.microsoft.com/office/drawing/2014/main" val="2246044974"/>
                    </a:ext>
                  </a:extLst>
                </a:gridCol>
                <a:gridCol w="740664">
                  <a:extLst>
                    <a:ext uri="{9D8B030D-6E8A-4147-A177-3AD203B41FA5}">
                      <a16:colId xmlns:a16="http://schemas.microsoft.com/office/drawing/2014/main" val="1311450639"/>
                    </a:ext>
                  </a:extLst>
                </a:gridCol>
                <a:gridCol w="740664">
                  <a:extLst>
                    <a:ext uri="{9D8B030D-6E8A-4147-A177-3AD203B41FA5}">
                      <a16:colId xmlns:a16="http://schemas.microsoft.com/office/drawing/2014/main" val="1830008083"/>
                    </a:ext>
                  </a:extLst>
                </a:gridCol>
                <a:gridCol w="740664">
                  <a:extLst>
                    <a:ext uri="{9D8B030D-6E8A-4147-A177-3AD203B41FA5}">
                      <a16:colId xmlns:a16="http://schemas.microsoft.com/office/drawing/2014/main" val="340559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075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https://scontent-iad3-1.xx.fbcdn.net/v/t1.0-9/s720x720/118787706_1364294430442757_8419345196281215408_n.jpg?_nc_cat=111&amp;_nc_sid=110474&amp;_nc_ohc=AKTd-X2QWnoAX9Fp2e0&amp;_nc_ht=scontent-iad3-1.xx&amp;tp=7&amp;oh=1f5a731555f35d80cd9c1ae5d841c2ee&amp;oe=5F97C1C9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295242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RQrwzsD-rRsAX_o8W3M&amp;_nc_oc=AQmt6m7OrIGH6EZLdBV5yiTiXy2z128LYgtRUVWnvqGtC4bz0Pib3ETDMyptPAs2OfU&amp;_nc_ht=scontent-iad3-1.xx&amp;tp=6&amp;oh=c42a9f6d06692eeb12be593a435da421&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01981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https://scontent-iad3-1.xx.fbcdn.net/v/t1.0-9/s720x720/118761052_1362428583962675_8522567912043011392_n.jpg?_nc_cat=111&amp;_nc_sid=110474&amp;_nc_ohc=iBWiK1bVOYgAX9JZT_i&amp;_nc_ht=scontent-iad3-1.xx&amp;tp=7&amp;oh=661f45204bc2e0e7ce53725f39d182ee&amp;oe=5F9A19BA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707632117"/>
                  </a:ext>
                </a:extLst>
              </a:tr>
            </a:tbl>
          </a:graphicData>
        </a:graphic>
      </p:graphicFrame>
      <p:sp>
        <p:nvSpPr>
          <p:cNvPr id="4" name="Text Placeholder 3">
            <a:extLst>
              <a:ext uri="{FF2B5EF4-FFF2-40B4-BE49-F238E27FC236}">
                <a16:creationId xmlns:a16="http://schemas.microsoft.com/office/drawing/2014/main" id="{85EEBED7-76FC-466E-865E-B81C2E2DEBB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631870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F1E5-A613-463E-9EE9-F893B9F6CD89}"/>
              </a:ext>
            </a:extLst>
          </p:cNvPr>
          <p:cNvSpPr>
            <a:spLocks noGrp="1"/>
          </p:cNvSpPr>
          <p:nvPr>
            <p:ph type="title"/>
          </p:nvPr>
        </p:nvSpPr>
        <p:spPr/>
        <p:txBody>
          <a:bodyPr/>
          <a:lstStyle/>
          <a:p>
            <a:r>
              <a:rPr lang="en-US"/>
              <a:t>Facebook Published Posts Table | All Pages - 2 of 4</a:t>
            </a:r>
          </a:p>
        </p:txBody>
      </p:sp>
      <p:graphicFrame>
        <p:nvGraphicFramePr>
          <p:cNvPr id="5" name="Table Placeholder 4">
            <a:extLst>
              <a:ext uri="{FF2B5EF4-FFF2-40B4-BE49-F238E27FC236}">
                <a16:creationId xmlns:a16="http://schemas.microsoft.com/office/drawing/2014/main" id="{00C78508-EEC6-45D5-85F3-0315C7C76F6F}"/>
              </a:ext>
            </a:extLst>
          </p:cNvPr>
          <p:cNvGraphicFramePr>
            <a:graphicFrameLocks noGrp="1"/>
          </p:cNvGraphicFramePr>
          <p:nvPr>
            <p:ph type="tbl" sz="quarter" idx="13"/>
            <p:extLst>
              <p:ext uri="{D42A27DB-BD31-4B8C-83A1-F6EECF244321}">
                <p14:modId xmlns:p14="http://schemas.microsoft.com/office/powerpoint/2010/main" val="3043401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33719243"/>
                    </a:ext>
                  </a:extLst>
                </a:gridCol>
                <a:gridCol w="740664">
                  <a:extLst>
                    <a:ext uri="{9D8B030D-6E8A-4147-A177-3AD203B41FA5}">
                      <a16:colId xmlns:a16="http://schemas.microsoft.com/office/drawing/2014/main" val="2432648165"/>
                    </a:ext>
                  </a:extLst>
                </a:gridCol>
                <a:gridCol w="740664">
                  <a:extLst>
                    <a:ext uri="{9D8B030D-6E8A-4147-A177-3AD203B41FA5}">
                      <a16:colId xmlns:a16="http://schemas.microsoft.com/office/drawing/2014/main" val="1458989366"/>
                    </a:ext>
                  </a:extLst>
                </a:gridCol>
                <a:gridCol w="740664">
                  <a:extLst>
                    <a:ext uri="{9D8B030D-6E8A-4147-A177-3AD203B41FA5}">
                      <a16:colId xmlns:a16="http://schemas.microsoft.com/office/drawing/2014/main" val="2453699711"/>
                    </a:ext>
                  </a:extLst>
                </a:gridCol>
                <a:gridCol w="740664">
                  <a:extLst>
                    <a:ext uri="{9D8B030D-6E8A-4147-A177-3AD203B41FA5}">
                      <a16:colId xmlns:a16="http://schemas.microsoft.com/office/drawing/2014/main" val="3866362682"/>
                    </a:ext>
                  </a:extLst>
                </a:gridCol>
                <a:gridCol w="740664">
                  <a:extLst>
                    <a:ext uri="{9D8B030D-6E8A-4147-A177-3AD203B41FA5}">
                      <a16:colId xmlns:a16="http://schemas.microsoft.com/office/drawing/2014/main" val="1443974127"/>
                    </a:ext>
                  </a:extLst>
                </a:gridCol>
                <a:gridCol w="740664">
                  <a:extLst>
                    <a:ext uri="{9D8B030D-6E8A-4147-A177-3AD203B41FA5}">
                      <a16:colId xmlns:a16="http://schemas.microsoft.com/office/drawing/2014/main" val="3402514969"/>
                    </a:ext>
                  </a:extLst>
                </a:gridCol>
                <a:gridCol w="740664">
                  <a:extLst>
                    <a:ext uri="{9D8B030D-6E8A-4147-A177-3AD203B41FA5}">
                      <a16:colId xmlns:a16="http://schemas.microsoft.com/office/drawing/2014/main" val="163747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2235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https://scontent-iad3-1.xx.fbcdn.net/v/t1.0-9/p720x720/119025134_1368681760004024_2152477340176887366_n.jpg?_nc_cat=101&amp;_nc_sid=110474&amp;_nc_ohc=vHE93QTWcfsAX8WVPRL&amp;_nc_ht=scontent-iad3-1.xx&amp;tp=6&amp;oh=4cf4f80f3db117779574e0135612924f&amp;oe=5F98315D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421623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https://scontent-iad3-1.xx.fbcdn.net/v/t1.0-9/p720x720/119003653_1368681363337397_9203679984102089054_n.jpg?_nc_cat=103&amp;_nc_sid=110474&amp;_nc_ohc=GyA_f1pqS0sAX_SHOHN&amp;_nc_ht=scontent-iad3-1.xx&amp;tp=6&amp;oh=b04b1259bca85ad11d2d70a043caa851&amp;oe=5F98782A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314414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https://scontent-iad3-1.xx.fbcdn.net/v/t1.0-9/p720x720/119569867_1373477892857744_1356509640074390323_n.jpg?_nc_cat=107&amp;_nc_sid=110474&amp;_nc_ohc=rBVt-n4jDV8AX9o2vIO&amp;_nc_ht=scontent-iad3-1.xx&amp;tp=6&amp;oh=73a970498ab9e68b87eedb064350d23e&amp;oe=5F9B8759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3.1250 %</a:t>
                      </a:r>
                    </a:p>
                  </a:txBody>
                  <a:tcPr/>
                </a:tc>
                <a:extLst>
                  <a:ext uri="{0D108BD9-81ED-4DB2-BD59-A6C34878D82A}">
                    <a16:rowId xmlns:a16="http://schemas.microsoft.com/office/drawing/2014/main" val="2666202347"/>
                  </a:ext>
                </a:extLst>
              </a:tr>
            </a:tbl>
          </a:graphicData>
        </a:graphic>
      </p:graphicFrame>
      <p:sp>
        <p:nvSpPr>
          <p:cNvPr id="4" name="Text Placeholder 3">
            <a:extLst>
              <a:ext uri="{FF2B5EF4-FFF2-40B4-BE49-F238E27FC236}">
                <a16:creationId xmlns:a16="http://schemas.microsoft.com/office/drawing/2014/main" id="{7E5B278C-D35D-48FF-9EEE-824079FBB07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694560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D776C-235B-4C18-BCF2-C19DB40FFCBD}"/>
              </a:ext>
            </a:extLst>
          </p:cNvPr>
          <p:cNvSpPr>
            <a:spLocks noGrp="1"/>
          </p:cNvSpPr>
          <p:nvPr>
            <p:ph type="title"/>
          </p:nvPr>
        </p:nvSpPr>
        <p:spPr/>
        <p:txBody>
          <a:bodyPr/>
          <a:lstStyle/>
          <a:p>
            <a:r>
              <a:rPr lang="en-US"/>
              <a:t>Facebook Published Posts Table | All Pages - 3 of 4</a:t>
            </a:r>
          </a:p>
        </p:txBody>
      </p:sp>
      <p:graphicFrame>
        <p:nvGraphicFramePr>
          <p:cNvPr id="5" name="Table Placeholder 4">
            <a:extLst>
              <a:ext uri="{FF2B5EF4-FFF2-40B4-BE49-F238E27FC236}">
                <a16:creationId xmlns:a16="http://schemas.microsoft.com/office/drawing/2014/main" id="{949ED5C4-375E-483C-9A76-7D983CB2BE52}"/>
              </a:ext>
            </a:extLst>
          </p:cNvPr>
          <p:cNvGraphicFramePr>
            <a:graphicFrameLocks noGrp="1"/>
          </p:cNvGraphicFramePr>
          <p:nvPr>
            <p:ph type="tbl" sz="quarter" idx="13"/>
            <p:extLst>
              <p:ext uri="{D42A27DB-BD31-4B8C-83A1-F6EECF244321}">
                <p14:modId xmlns:p14="http://schemas.microsoft.com/office/powerpoint/2010/main" val="47666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89874699"/>
                    </a:ext>
                  </a:extLst>
                </a:gridCol>
                <a:gridCol w="740664">
                  <a:extLst>
                    <a:ext uri="{9D8B030D-6E8A-4147-A177-3AD203B41FA5}">
                      <a16:colId xmlns:a16="http://schemas.microsoft.com/office/drawing/2014/main" val="896518192"/>
                    </a:ext>
                  </a:extLst>
                </a:gridCol>
                <a:gridCol w="740664">
                  <a:extLst>
                    <a:ext uri="{9D8B030D-6E8A-4147-A177-3AD203B41FA5}">
                      <a16:colId xmlns:a16="http://schemas.microsoft.com/office/drawing/2014/main" val="3912398737"/>
                    </a:ext>
                  </a:extLst>
                </a:gridCol>
                <a:gridCol w="740664">
                  <a:extLst>
                    <a:ext uri="{9D8B030D-6E8A-4147-A177-3AD203B41FA5}">
                      <a16:colId xmlns:a16="http://schemas.microsoft.com/office/drawing/2014/main" val="3713612591"/>
                    </a:ext>
                  </a:extLst>
                </a:gridCol>
                <a:gridCol w="740664">
                  <a:extLst>
                    <a:ext uri="{9D8B030D-6E8A-4147-A177-3AD203B41FA5}">
                      <a16:colId xmlns:a16="http://schemas.microsoft.com/office/drawing/2014/main" val="1536885805"/>
                    </a:ext>
                  </a:extLst>
                </a:gridCol>
                <a:gridCol w="740664">
                  <a:extLst>
                    <a:ext uri="{9D8B030D-6E8A-4147-A177-3AD203B41FA5}">
                      <a16:colId xmlns:a16="http://schemas.microsoft.com/office/drawing/2014/main" val="396210879"/>
                    </a:ext>
                  </a:extLst>
                </a:gridCol>
                <a:gridCol w="740664">
                  <a:extLst>
                    <a:ext uri="{9D8B030D-6E8A-4147-A177-3AD203B41FA5}">
                      <a16:colId xmlns:a16="http://schemas.microsoft.com/office/drawing/2014/main" val="1783377669"/>
                    </a:ext>
                  </a:extLst>
                </a:gridCol>
                <a:gridCol w="740664">
                  <a:extLst>
                    <a:ext uri="{9D8B030D-6E8A-4147-A177-3AD203B41FA5}">
                      <a16:colId xmlns:a16="http://schemas.microsoft.com/office/drawing/2014/main" val="44056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1551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https://scontent-iad3-1.xx.fbcdn.net/v/t1.0-9/p720x720/119064067_1370012026537664_1948713601323410577_n.jpg?_nc_cat=108&amp;_nc_sid=110474&amp;_nc_ohc=tTdkDWaVyuoAX-MaKsV&amp;_nc_ht=scontent-iad3-1.xx&amp;tp=6&amp;oh=d354ec8cdda2d4a932695ff4c1980869&amp;oe=5F97DF78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329753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https://scontent-iad3-1.xx.fbcdn.net/v/t15.13418-10/p720x720/119571257_659654294928950_2781619100060576090_n.jpg?_nc_cat=110&amp;_nc_sid=ad6a45&amp;_nc_ohc=qpSxESvdnIUAX_IHEQA&amp;_nc_ht=scontent-iad3-1.xx&amp;tp=6&amp;oh=a8dcd8584a1c083eda29da2bd7b5d9b9&amp;oe=5F9A5BDF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2.6786 %</a:t>
                      </a:r>
                    </a:p>
                  </a:txBody>
                  <a:tcPr/>
                </a:tc>
                <a:extLst>
                  <a:ext uri="{0D108BD9-81ED-4DB2-BD59-A6C34878D82A}">
                    <a16:rowId xmlns:a16="http://schemas.microsoft.com/office/drawing/2014/main" val="264352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https://scontent-iad3-1.xx.fbcdn.net/v/t15.13418-10/p720x720/119475455_348935676284174_2620834373889683821_n.jpg?_nc_cat=104&amp;_nc_sid=ad6a45&amp;_nc_ohc=Uv3G3suBFLQAX_Dc3rA&amp;_nc_ht=scontent-iad3-1.xx&amp;tp=6&amp;oh=bdbe66078a3140a0878da9149d83e311&amp;oe=5F9A9840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466966902"/>
                  </a:ext>
                </a:extLst>
              </a:tr>
            </a:tbl>
          </a:graphicData>
        </a:graphic>
      </p:graphicFrame>
      <p:sp>
        <p:nvSpPr>
          <p:cNvPr id="4" name="Text Placeholder 3">
            <a:extLst>
              <a:ext uri="{FF2B5EF4-FFF2-40B4-BE49-F238E27FC236}">
                <a16:creationId xmlns:a16="http://schemas.microsoft.com/office/drawing/2014/main" id="{72A8096B-65DC-438E-896B-538DD7DE1B7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57142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4818-E3B3-474D-95EE-E381A42723A0}"/>
              </a:ext>
            </a:extLst>
          </p:cNvPr>
          <p:cNvSpPr>
            <a:spLocks noGrp="1"/>
          </p:cNvSpPr>
          <p:nvPr>
            <p:ph type="title"/>
          </p:nvPr>
        </p:nvSpPr>
        <p:spPr/>
        <p:txBody>
          <a:bodyPr/>
          <a:lstStyle/>
          <a:p>
            <a:r>
              <a:rPr lang="en-US"/>
              <a:t>Facebook Published Posts Table | All Pages - 4 of 4</a:t>
            </a:r>
          </a:p>
        </p:txBody>
      </p:sp>
      <p:graphicFrame>
        <p:nvGraphicFramePr>
          <p:cNvPr id="5" name="Table Placeholder 4">
            <a:extLst>
              <a:ext uri="{FF2B5EF4-FFF2-40B4-BE49-F238E27FC236}">
                <a16:creationId xmlns:a16="http://schemas.microsoft.com/office/drawing/2014/main" id="{9398F9C9-088A-4942-84D0-6AEF4CC8ECC3}"/>
              </a:ext>
            </a:extLst>
          </p:cNvPr>
          <p:cNvGraphicFramePr>
            <a:graphicFrameLocks noGrp="1"/>
          </p:cNvGraphicFramePr>
          <p:nvPr>
            <p:ph type="tbl" sz="quarter" idx="13"/>
            <p:extLst>
              <p:ext uri="{D42A27DB-BD31-4B8C-83A1-F6EECF244321}">
                <p14:modId xmlns:p14="http://schemas.microsoft.com/office/powerpoint/2010/main" val="43434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27265879"/>
                    </a:ext>
                  </a:extLst>
                </a:gridCol>
                <a:gridCol w="740664">
                  <a:extLst>
                    <a:ext uri="{9D8B030D-6E8A-4147-A177-3AD203B41FA5}">
                      <a16:colId xmlns:a16="http://schemas.microsoft.com/office/drawing/2014/main" val="2338781804"/>
                    </a:ext>
                  </a:extLst>
                </a:gridCol>
                <a:gridCol w="740664">
                  <a:extLst>
                    <a:ext uri="{9D8B030D-6E8A-4147-A177-3AD203B41FA5}">
                      <a16:colId xmlns:a16="http://schemas.microsoft.com/office/drawing/2014/main" val="2089674526"/>
                    </a:ext>
                  </a:extLst>
                </a:gridCol>
                <a:gridCol w="740664">
                  <a:extLst>
                    <a:ext uri="{9D8B030D-6E8A-4147-A177-3AD203B41FA5}">
                      <a16:colId xmlns:a16="http://schemas.microsoft.com/office/drawing/2014/main" val="333647502"/>
                    </a:ext>
                  </a:extLst>
                </a:gridCol>
                <a:gridCol w="740664">
                  <a:extLst>
                    <a:ext uri="{9D8B030D-6E8A-4147-A177-3AD203B41FA5}">
                      <a16:colId xmlns:a16="http://schemas.microsoft.com/office/drawing/2014/main" val="3976338039"/>
                    </a:ext>
                  </a:extLst>
                </a:gridCol>
                <a:gridCol w="740664">
                  <a:extLst>
                    <a:ext uri="{9D8B030D-6E8A-4147-A177-3AD203B41FA5}">
                      <a16:colId xmlns:a16="http://schemas.microsoft.com/office/drawing/2014/main" val="3344715245"/>
                    </a:ext>
                  </a:extLst>
                </a:gridCol>
                <a:gridCol w="740664">
                  <a:extLst>
                    <a:ext uri="{9D8B030D-6E8A-4147-A177-3AD203B41FA5}">
                      <a16:colId xmlns:a16="http://schemas.microsoft.com/office/drawing/2014/main" val="2476550608"/>
                    </a:ext>
                  </a:extLst>
                </a:gridCol>
                <a:gridCol w="740664">
                  <a:extLst>
                    <a:ext uri="{9D8B030D-6E8A-4147-A177-3AD203B41FA5}">
                      <a16:colId xmlns:a16="http://schemas.microsoft.com/office/drawing/2014/main" val="355495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5358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https://scontent-iad3-1.xx.fbcdn.net/v/t15.13418-10/s720x720/119439453_2721687694815956_6338144870544802370_n.jpg?_nc_cat=102&amp;_nc_sid=ad6a45&amp;_nc_ohc=6tmWQOGyMlQAX98OQd5&amp;_nc_ht=scontent-iad3-1.xx&amp;tp=7&amp;oh=4b05d0631f71f827464146807984a5c0&amp;oe=5F9A65E6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3039114187"/>
                  </a:ext>
                </a:extLst>
              </a:tr>
            </a:tbl>
          </a:graphicData>
        </a:graphic>
      </p:graphicFrame>
      <p:sp>
        <p:nvSpPr>
          <p:cNvPr id="4" name="Text Placeholder 3">
            <a:extLst>
              <a:ext uri="{FF2B5EF4-FFF2-40B4-BE49-F238E27FC236}">
                <a16:creationId xmlns:a16="http://schemas.microsoft.com/office/drawing/2014/main" id="{DB6741CE-8679-4562-8631-90265ADDFD4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4358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FF785-105A-44AD-81DF-102BF4F2E377}"/>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5ABA943F-8FDE-4D50-A072-9748AB46F272}"/>
              </a:ext>
            </a:extLst>
          </p:cNvPr>
          <p:cNvGraphicFramePr>
            <a:graphicFrameLocks noGrp="1"/>
          </p:cNvGraphicFramePr>
          <p:nvPr>
            <p:ph type="tbl" sz="quarter" idx="13"/>
            <p:extLst>
              <p:ext uri="{D42A27DB-BD31-4B8C-83A1-F6EECF244321}">
                <p14:modId xmlns:p14="http://schemas.microsoft.com/office/powerpoint/2010/main" val="2892768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8448228"/>
                    </a:ext>
                  </a:extLst>
                </a:gridCol>
                <a:gridCol w="987552">
                  <a:extLst>
                    <a:ext uri="{9D8B030D-6E8A-4147-A177-3AD203B41FA5}">
                      <a16:colId xmlns:a16="http://schemas.microsoft.com/office/drawing/2014/main" val="2134881470"/>
                    </a:ext>
                  </a:extLst>
                </a:gridCol>
                <a:gridCol w="987552">
                  <a:extLst>
                    <a:ext uri="{9D8B030D-6E8A-4147-A177-3AD203B41FA5}">
                      <a16:colId xmlns:a16="http://schemas.microsoft.com/office/drawing/2014/main" val="1882651121"/>
                    </a:ext>
                  </a:extLst>
                </a:gridCol>
                <a:gridCol w="987552">
                  <a:extLst>
                    <a:ext uri="{9D8B030D-6E8A-4147-A177-3AD203B41FA5}">
                      <a16:colId xmlns:a16="http://schemas.microsoft.com/office/drawing/2014/main" val="2535841676"/>
                    </a:ext>
                  </a:extLst>
                </a:gridCol>
                <a:gridCol w="987552">
                  <a:extLst>
                    <a:ext uri="{9D8B030D-6E8A-4147-A177-3AD203B41FA5}">
                      <a16:colId xmlns:a16="http://schemas.microsoft.com/office/drawing/2014/main" val="3007107306"/>
                    </a:ext>
                  </a:extLst>
                </a:gridCol>
                <a:gridCol w="987552">
                  <a:extLst>
                    <a:ext uri="{9D8B030D-6E8A-4147-A177-3AD203B41FA5}">
                      <a16:colId xmlns:a16="http://schemas.microsoft.com/office/drawing/2014/main" val="2025200517"/>
                    </a:ext>
                  </a:extLst>
                </a:gridCol>
                <a:gridCol w="987552">
                  <a:extLst>
                    <a:ext uri="{9D8B030D-6E8A-4147-A177-3AD203B41FA5}">
                      <a16:colId xmlns:a16="http://schemas.microsoft.com/office/drawing/2014/main" val="720752629"/>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1803424747"/>
                  </a:ext>
                </a:extLst>
              </a:tr>
              <a:tr h="370840">
                <a:tc>
                  <a:txBody>
                    <a:bodyPr/>
                    <a:lstStyle/>
                    <a:p>
                      <a:r>
                        <a:rPr lang="en-US" sz="1000"/>
                        <a:t>Al Salam Bank-Bahrain B.S.C</a:t>
                      </a:r>
                    </a:p>
                  </a:txBody>
                  <a:tcPr/>
                </a:tc>
                <a:tc>
                  <a:txBody>
                    <a:bodyPr/>
                    <a:lstStyle/>
                    <a:p>
                      <a:r>
                        <a:rPr lang="en-US" sz="1000"/>
                        <a:t>246636</a:t>
                      </a:r>
                    </a:p>
                  </a:txBody>
                  <a:tcPr/>
                </a:tc>
                <a:tc>
                  <a:txBody>
                    <a:bodyPr/>
                    <a:lstStyle/>
                    <a:p>
                      <a:r>
                        <a:rPr lang="en-US" sz="1000"/>
                        <a:t>95469</a:t>
                      </a:r>
                    </a:p>
                  </a:txBody>
                  <a:tcPr/>
                </a:tc>
                <a:tc>
                  <a:txBody>
                    <a:bodyPr/>
                    <a:lstStyle/>
                    <a:p>
                      <a:r>
                        <a:rPr lang="en-US" sz="1000"/>
                        <a:t>42804</a:t>
                      </a:r>
                    </a:p>
                  </a:txBody>
                  <a:tcPr/>
                </a:tc>
                <a:tc>
                  <a:txBody>
                    <a:bodyPr/>
                    <a:lstStyle/>
                    <a:p>
                      <a:r>
                        <a:rPr lang="en-US" sz="1000"/>
                        <a:t>246319</a:t>
                      </a:r>
                    </a:p>
                  </a:txBody>
                  <a:tcPr/>
                </a:tc>
                <a:tc>
                  <a:txBody>
                    <a:bodyPr/>
                    <a:lstStyle/>
                    <a:p>
                      <a:r>
                        <a:rPr lang="en-US" sz="1000"/>
                        <a:t>317</a:t>
                      </a:r>
                    </a:p>
                  </a:txBody>
                  <a:tcPr/>
                </a:tc>
                <a:tc>
                  <a:txBody>
                    <a:bodyPr/>
                    <a:lstStyle/>
                    <a:p>
                      <a:r>
                        <a:rPr lang="en-US" sz="1000"/>
                        <a:t>246587</a:t>
                      </a:r>
                    </a:p>
                  </a:txBody>
                  <a:tcPr/>
                </a:tc>
                <a:extLst>
                  <a:ext uri="{0D108BD9-81ED-4DB2-BD59-A6C34878D82A}">
                    <a16:rowId xmlns:a16="http://schemas.microsoft.com/office/drawing/2014/main" val="4238456776"/>
                  </a:ext>
                </a:extLst>
              </a:tr>
            </a:tbl>
          </a:graphicData>
        </a:graphic>
      </p:graphicFrame>
      <p:sp>
        <p:nvSpPr>
          <p:cNvPr id="4" name="Text Placeholder 3">
            <a:extLst>
              <a:ext uri="{FF2B5EF4-FFF2-40B4-BE49-F238E27FC236}">
                <a16:creationId xmlns:a16="http://schemas.microsoft.com/office/drawing/2014/main" id="{45792097-923A-423D-976C-2AA18FDF72C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51597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E7AEF-F24A-4FCD-96FF-CEF49E68A346}"/>
              </a:ext>
            </a:extLst>
          </p:cNvPr>
          <p:cNvSpPr>
            <a:spLocks noGrp="1"/>
          </p:cNvSpPr>
          <p:nvPr>
            <p:ph type="title"/>
          </p:nvPr>
        </p:nvSpPr>
        <p:spPr/>
        <p:txBody>
          <a:bodyPr/>
          <a:lstStyle/>
          <a:p>
            <a:r>
              <a:rPr lang="en-US"/>
              <a:t>Facebook Videos Table | All Pages - 1 of 2</a:t>
            </a:r>
          </a:p>
        </p:txBody>
      </p:sp>
      <p:graphicFrame>
        <p:nvGraphicFramePr>
          <p:cNvPr id="5" name="Table Placeholder 4">
            <a:extLst>
              <a:ext uri="{FF2B5EF4-FFF2-40B4-BE49-F238E27FC236}">
                <a16:creationId xmlns:a16="http://schemas.microsoft.com/office/drawing/2014/main" id="{BC7460BF-16E1-42EA-B4C1-1AF06A2236FB}"/>
              </a:ext>
            </a:extLst>
          </p:cNvPr>
          <p:cNvGraphicFramePr>
            <a:graphicFrameLocks noGrp="1"/>
          </p:cNvGraphicFramePr>
          <p:nvPr>
            <p:ph type="tbl" sz="quarter" idx="13"/>
            <p:extLst>
              <p:ext uri="{D42A27DB-BD31-4B8C-83A1-F6EECF244321}">
                <p14:modId xmlns:p14="http://schemas.microsoft.com/office/powerpoint/2010/main" val="85679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67094732"/>
                    </a:ext>
                  </a:extLst>
                </a:gridCol>
                <a:gridCol w="987552">
                  <a:extLst>
                    <a:ext uri="{9D8B030D-6E8A-4147-A177-3AD203B41FA5}">
                      <a16:colId xmlns:a16="http://schemas.microsoft.com/office/drawing/2014/main" val="1298110132"/>
                    </a:ext>
                  </a:extLst>
                </a:gridCol>
                <a:gridCol w="987552">
                  <a:extLst>
                    <a:ext uri="{9D8B030D-6E8A-4147-A177-3AD203B41FA5}">
                      <a16:colId xmlns:a16="http://schemas.microsoft.com/office/drawing/2014/main" val="1170813903"/>
                    </a:ext>
                  </a:extLst>
                </a:gridCol>
                <a:gridCol w="987552">
                  <a:extLst>
                    <a:ext uri="{9D8B030D-6E8A-4147-A177-3AD203B41FA5}">
                      <a16:colId xmlns:a16="http://schemas.microsoft.com/office/drawing/2014/main" val="2040501837"/>
                    </a:ext>
                  </a:extLst>
                </a:gridCol>
                <a:gridCol w="987552">
                  <a:extLst>
                    <a:ext uri="{9D8B030D-6E8A-4147-A177-3AD203B41FA5}">
                      <a16:colId xmlns:a16="http://schemas.microsoft.com/office/drawing/2014/main" val="4274583999"/>
                    </a:ext>
                  </a:extLst>
                </a:gridCol>
                <a:gridCol w="987552">
                  <a:extLst>
                    <a:ext uri="{9D8B030D-6E8A-4147-A177-3AD203B41FA5}">
                      <a16:colId xmlns:a16="http://schemas.microsoft.com/office/drawing/2014/main" val="3688644976"/>
                    </a:ext>
                  </a:extLst>
                </a:gridCol>
                <a:gridCol w="658368">
                  <a:extLst>
                    <a:ext uri="{9D8B030D-6E8A-4147-A177-3AD203B41FA5}">
                      <a16:colId xmlns:a16="http://schemas.microsoft.com/office/drawing/2014/main" val="404577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84375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84618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71974330"/>
                  </a:ext>
                </a:extLst>
              </a:tr>
            </a:tbl>
          </a:graphicData>
        </a:graphic>
      </p:graphicFrame>
      <p:sp>
        <p:nvSpPr>
          <p:cNvPr id="4" name="Text Placeholder 3">
            <a:extLst>
              <a:ext uri="{FF2B5EF4-FFF2-40B4-BE49-F238E27FC236}">
                <a16:creationId xmlns:a16="http://schemas.microsoft.com/office/drawing/2014/main" id="{BF176E7A-B86A-4394-A69C-3E3A0F18EAC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35858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559B0-11FA-4FE6-8E90-58A9E8E9F9DE}"/>
              </a:ext>
            </a:extLst>
          </p:cNvPr>
          <p:cNvSpPr>
            <a:spLocks noGrp="1"/>
          </p:cNvSpPr>
          <p:nvPr>
            <p:ph type="title"/>
          </p:nvPr>
        </p:nvSpPr>
        <p:spPr/>
        <p:txBody>
          <a:bodyPr/>
          <a:lstStyle/>
          <a:p>
            <a:r>
              <a:rPr lang="en-US"/>
              <a:t>Facebook Videos Table | All Pages - 2 of 2</a:t>
            </a:r>
          </a:p>
        </p:txBody>
      </p:sp>
      <p:graphicFrame>
        <p:nvGraphicFramePr>
          <p:cNvPr id="5" name="Table Placeholder 4">
            <a:extLst>
              <a:ext uri="{FF2B5EF4-FFF2-40B4-BE49-F238E27FC236}">
                <a16:creationId xmlns:a16="http://schemas.microsoft.com/office/drawing/2014/main" id="{B672104A-3413-406C-A1D5-C1797A3A8AEF}"/>
              </a:ext>
            </a:extLst>
          </p:cNvPr>
          <p:cNvGraphicFramePr>
            <a:graphicFrameLocks noGrp="1"/>
          </p:cNvGraphicFramePr>
          <p:nvPr>
            <p:ph type="tbl" sz="quarter" idx="13"/>
            <p:extLst>
              <p:ext uri="{D42A27DB-BD31-4B8C-83A1-F6EECF244321}">
                <p14:modId xmlns:p14="http://schemas.microsoft.com/office/powerpoint/2010/main" val="226150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02313372"/>
                    </a:ext>
                  </a:extLst>
                </a:gridCol>
                <a:gridCol w="987552">
                  <a:extLst>
                    <a:ext uri="{9D8B030D-6E8A-4147-A177-3AD203B41FA5}">
                      <a16:colId xmlns:a16="http://schemas.microsoft.com/office/drawing/2014/main" val="3591165278"/>
                    </a:ext>
                  </a:extLst>
                </a:gridCol>
                <a:gridCol w="987552">
                  <a:extLst>
                    <a:ext uri="{9D8B030D-6E8A-4147-A177-3AD203B41FA5}">
                      <a16:colId xmlns:a16="http://schemas.microsoft.com/office/drawing/2014/main" val="2427321882"/>
                    </a:ext>
                  </a:extLst>
                </a:gridCol>
                <a:gridCol w="987552">
                  <a:extLst>
                    <a:ext uri="{9D8B030D-6E8A-4147-A177-3AD203B41FA5}">
                      <a16:colId xmlns:a16="http://schemas.microsoft.com/office/drawing/2014/main" val="1287593177"/>
                    </a:ext>
                  </a:extLst>
                </a:gridCol>
                <a:gridCol w="987552">
                  <a:extLst>
                    <a:ext uri="{9D8B030D-6E8A-4147-A177-3AD203B41FA5}">
                      <a16:colId xmlns:a16="http://schemas.microsoft.com/office/drawing/2014/main" val="495877714"/>
                    </a:ext>
                  </a:extLst>
                </a:gridCol>
                <a:gridCol w="987552">
                  <a:extLst>
                    <a:ext uri="{9D8B030D-6E8A-4147-A177-3AD203B41FA5}">
                      <a16:colId xmlns:a16="http://schemas.microsoft.com/office/drawing/2014/main" val="4143403296"/>
                    </a:ext>
                  </a:extLst>
                </a:gridCol>
                <a:gridCol w="658368">
                  <a:extLst>
                    <a:ext uri="{9D8B030D-6E8A-4147-A177-3AD203B41FA5}">
                      <a16:colId xmlns:a16="http://schemas.microsoft.com/office/drawing/2014/main" val="389303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63191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4026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964719889"/>
                  </a:ext>
                </a:extLst>
              </a:tr>
            </a:tbl>
          </a:graphicData>
        </a:graphic>
      </p:graphicFrame>
      <p:sp>
        <p:nvSpPr>
          <p:cNvPr id="4" name="Text Placeholder 3">
            <a:extLst>
              <a:ext uri="{FF2B5EF4-FFF2-40B4-BE49-F238E27FC236}">
                <a16:creationId xmlns:a16="http://schemas.microsoft.com/office/drawing/2014/main" id="{2A4F12D9-F43D-429E-8217-F0182D1746F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09188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10B9E-DC2F-42AF-8911-65E9CFA55E6C}"/>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DFD80CFD-7C84-4D8C-85B3-48879D3D6D3C}"/>
              </a:ext>
            </a:extLst>
          </p:cNvPr>
          <p:cNvGraphicFramePr>
            <a:graphicFrameLocks noGrp="1"/>
          </p:cNvGraphicFramePr>
          <p:nvPr>
            <p:ph type="tbl" sz="quarter" idx="13"/>
            <p:extLst>
              <p:ext uri="{D42A27DB-BD31-4B8C-83A1-F6EECF244321}">
                <p14:modId xmlns:p14="http://schemas.microsoft.com/office/powerpoint/2010/main" val="364543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18108081"/>
                    </a:ext>
                  </a:extLst>
                </a:gridCol>
                <a:gridCol w="905256">
                  <a:extLst>
                    <a:ext uri="{9D8B030D-6E8A-4147-A177-3AD203B41FA5}">
                      <a16:colId xmlns:a16="http://schemas.microsoft.com/office/drawing/2014/main" val="1589981308"/>
                    </a:ext>
                  </a:extLst>
                </a:gridCol>
                <a:gridCol w="905256">
                  <a:extLst>
                    <a:ext uri="{9D8B030D-6E8A-4147-A177-3AD203B41FA5}">
                      <a16:colId xmlns:a16="http://schemas.microsoft.com/office/drawing/2014/main" val="2571347686"/>
                    </a:ext>
                  </a:extLst>
                </a:gridCol>
                <a:gridCol w="905256">
                  <a:extLst>
                    <a:ext uri="{9D8B030D-6E8A-4147-A177-3AD203B41FA5}">
                      <a16:colId xmlns:a16="http://schemas.microsoft.com/office/drawing/2014/main" val="1236453588"/>
                    </a:ext>
                  </a:extLst>
                </a:gridCol>
                <a:gridCol w="905256">
                  <a:extLst>
                    <a:ext uri="{9D8B030D-6E8A-4147-A177-3AD203B41FA5}">
                      <a16:colId xmlns:a16="http://schemas.microsoft.com/office/drawing/2014/main" val="264978593"/>
                    </a:ext>
                  </a:extLst>
                </a:gridCol>
                <a:gridCol w="905256">
                  <a:extLst>
                    <a:ext uri="{9D8B030D-6E8A-4147-A177-3AD203B41FA5}">
                      <a16:colId xmlns:a16="http://schemas.microsoft.com/office/drawing/2014/main" val="3956199789"/>
                    </a:ext>
                  </a:extLst>
                </a:gridCol>
                <a:gridCol w="905256">
                  <a:extLst>
                    <a:ext uri="{9D8B030D-6E8A-4147-A177-3AD203B41FA5}">
                      <a16:colId xmlns:a16="http://schemas.microsoft.com/office/drawing/2014/main" val="3882909243"/>
                    </a:ext>
                  </a:extLst>
                </a:gridCol>
                <a:gridCol w="905256">
                  <a:extLst>
                    <a:ext uri="{9D8B030D-6E8A-4147-A177-3AD203B41FA5}">
                      <a16:colId xmlns:a16="http://schemas.microsoft.com/office/drawing/2014/main" val="2037952556"/>
                    </a:ext>
                  </a:extLst>
                </a:gridCol>
                <a:gridCol w="905256">
                  <a:extLst>
                    <a:ext uri="{9D8B030D-6E8A-4147-A177-3AD203B41FA5}">
                      <a16:colId xmlns:a16="http://schemas.microsoft.com/office/drawing/2014/main" val="3105040922"/>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574280895"/>
                  </a:ext>
                </a:extLst>
              </a:tr>
              <a:tr h="370840">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93727420"/>
                  </a:ext>
                </a:extLst>
              </a:tr>
            </a:tbl>
          </a:graphicData>
        </a:graphic>
      </p:graphicFrame>
      <p:sp>
        <p:nvSpPr>
          <p:cNvPr id="4" name="Text Placeholder 3">
            <a:extLst>
              <a:ext uri="{FF2B5EF4-FFF2-40B4-BE49-F238E27FC236}">
                <a16:creationId xmlns:a16="http://schemas.microsoft.com/office/drawing/2014/main" id="{5EA9831E-417E-4A88-A906-4946EB5E677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87195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70F3-58FB-4965-A77D-6F6A75C97FDB}"/>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4E819287-449D-448A-B6B0-563FCDECCB73}"/>
              </a:ext>
            </a:extLst>
          </p:cNvPr>
          <p:cNvGraphicFramePr>
            <a:graphicFrameLocks noGrp="1"/>
          </p:cNvGraphicFramePr>
          <p:nvPr>
            <p:ph type="chart" sz="quarter" idx="13"/>
            <p:extLst>
              <p:ext uri="{D42A27DB-BD31-4B8C-83A1-F6EECF244321}">
                <p14:modId xmlns:p14="http://schemas.microsoft.com/office/powerpoint/2010/main" val="2649688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BA46B-8E05-4D74-8D9A-4D1106A29A3B}"/>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A7694FE-53C3-4A2A-9BC8-04C220F6F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920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3679D-9D80-42B5-BA3B-555052E8D21D}"/>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F1F4E430-78B6-4191-A42A-E177E07F6C5B}"/>
              </a:ext>
            </a:extLst>
          </p:cNvPr>
          <p:cNvGraphicFramePr>
            <a:graphicFrameLocks noGrp="1"/>
          </p:cNvGraphicFramePr>
          <p:nvPr>
            <p:ph type="chart" sz="quarter" idx="13"/>
            <p:extLst>
              <p:ext uri="{D42A27DB-BD31-4B8C-83A1-F6EECF244321}">
                <p14:modId xmlns:p14="http://schemas.microsoft.com/office/powerpoint/2010/main" val="2184947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331AF-4992-416B-ABE4-DBBF68165B7A}"/>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08E267A-9788-47C6-998C-9A45C883B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014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CCD27-238B-4CC7-90FF-1A4C1428B825}"/>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B40B9745-0033-4244-B497-47E027D78B52}"/>
              </a:ext>
            </a:extLst>
          </p:cNvPr>
          <p:cNvGraphicFramePr>
            <a:graphicFrameLocks noGrp="1"/>
          </p:cNvGraphicFramePr>
          <p:nvPr>
            <p:ph type="chart" sz="quarter" idx="13"/>
            <p:extLst>
              <p:ext uri="{D42A27DB-BD31-4B8C-83A1-F6EECF244321}">
                <p14:modId xmlns:p14="http://schemas.microsoft.com/office/powerpoint/2010/main" val="2006242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F4A6D-023F-4CD1-BAEA-C40D11955ABA}"/>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84B11C13-BDB0-43C9-A8B5-832C935C37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9087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BC786-2021-4F13-BE0A-1CF5CF19C290}"/>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C77AA5EF-1582-4760-81C5-FF944729F897}"/>
              </a:ext>
            </a:extLst>
          </p:cNvPr>
          <p:cNvGraphicFramePr>
            <a:graphicFrameLocks noGrp="1"/>
          </p:cNvGraphicFramePr>
          <p:nvPr>
            <p:ph type="chart" sz="quarter" idx="13"/>
            <p:extLst>
              <p:ext uri="{D42A27DB-BD31-4B8C-83A1-F6EECF244321}">
                <p14:modId xmlns:p14="http://schemas.microsoft.com/office/powerpoint/2010/main" val="2432980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6BD3B-F919-40AC-9176-DE84E5EF0A7A}"/>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AC8F58A-FBE6-4AB2-813D-E3F7CF5AE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963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55B7-CFC6-4592-AA67-91AD86ABBAA3}"/>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EB230986-C1EA-4585-B3BA-384DC95FC629}"/>
              </a:ext>
            </a:extLst>
          </p:cNvPr>
          <p:cNvGraphicFramePr>
            <a:graphicFrameLocks noGrp="1"/>
          </p:cNvGraphicFramePr>
          <p:nvPr>
            <p:ph type="chart" sz="quarter" idx="13"/>
            <p:extLst>
              <p:ext uri="{D42A27DB-BD31-4B8C-83A1-F6EECF244321}">
                <p14:modId xmlns:p14="http://schemas.microsoft.com/office/powerpoint/2010/main" val="334828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BEA1D-82C4-4A81-ACCF-ECDEDFD5B3F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26D9677F-D4B8-4E92-A901-0EF8E9ED1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293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B3D9-484A-4C98-9525-B9F307B7C073}"/>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1A631A24-947A-433F-A73F-64F34FD42C80}"/>
              </a:ext>
            </a:extLst>
          </p:cNvPr>
          <p:cNvGraphicFramePr>
            <a:graphicFrameLocks noGrp="1"/>
          </p:cNvGraphicFramePr>
          <p:nvPr>
            <p:ph type="chart" sz="quarter" idx="13"/>
            <p:extLst>
              <p:ext uri="{D42A27DB-BD31-4B8C-83A1-F6EECF244321}">
                <p14:modId xmlns:p14="http://schemas.microsoft.com/office/powerpoint/2010/main" val="3233455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9A8B4-EFCE-4D83-A1C5-E9294443EE39}"/>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0CA7C409-A3BB-461F-AF74-4668D98F1E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046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604C-E2D2-4F65-AA04-FE7D6F8D36CF}"/>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8C1614C1-C439-4009-BAC6-E71D16961D8A}"/>
              </a:ext>
            </a:extLst>
          </p:cNvPr>
          <p:cNvGraphicFramePr>
            <a:graphicFrameLocks noGrp="1"/>
          </p:cNvGraphicFramePr>
          <p:nvPr>
            <p:ph type="tbl" sz="quarter" idx="13"/>
            <p:extLst>
              <p:ext uri="{D42A27DB-BD31-4B8C-83A1-F6EECF244321}">
                <p14:modId xmlns:p14="http://schemas.microsoft.com/office/powerpoint/2010/main" val="206449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54794973"/>
                    </a:ext>
                  </a:extLst>
                </a:gridCol>
                <a:gridCol w="987552">
                  <a:extLst>
                    <a:ext uri="{9D8B030D-6E8A-4147-A177-3AD203B41FA5}">
                      <a16:colId xmlns:a16="http://schemas.microsoft.com/office/drawing/2014/main" val="618013133"/>
                    </a:ext>
                  </a:extLst>
                </a:gridCol>
                <a:gridCol w="987552">
                  <a:extLst>
                    <a:ext uri="{9D8B030D-6E8A-4147-A177-3AD203B41FA5}">
                      <a16:colId xmlns:a16="http://schemas.microsoft.com/office/drawing/2014/main" val="2541072471"/>
                    </a:ext>
                  </a:extLst>
                </a:gridCol>
                <a:gridCol w="987552">
                  <a:extLst>
                    <a:ext uri="{9D8B030D-6E8A-4147-A177-3AD203B41FA5}">
                      <a16:colId xmlns:a16="http://schemas.microsoft.com/office/drawing/2014/main" val="3742585127"/>
                    </a:ext>
                  </a:extLst>
                </a:gridCol>
                <a:gridCol w="987552">
                  <a:extLst>
                    <a:ext uri="{9D8B030D-6E8A-4147-A177-3AD203B41FA5}">
                      <a16:colId xmlns:a16="http://schemas.microsoft.com/office/drawing/2014/main" val="624392095"/>
                    </a:ext>
                  </a:extLst>
                </a:gridCol>
                <a:gridCol w="987552">
                  <a:extLst>
                    <a:ext uri="{9D8B030D-6E8A-4147-A177-3AD203B41FA5}">
                      <a16:colId xmlns:a16="http://schemas.microsoft.com/office/drawing/2014/main" val="3718992934"/>
                    </a:ext>
                  </a:extLst>
                </a:gridCol>
                <a:gridCol w="987552">
                  <a:extLst>
                    <a:ext uri="{9D8B030D-6E8A-4147-A177-3AD203B41FA5}">
                      <a16:colId xmlns:a16="http://schemas.microsoft.com/office/drawing/2014/main" val="3357756200"/>
                    </a:ext>
                  </a:extLst>
                </a:gridCol>
                <a:gridCol w="987552">
                  <a:extLst>
                    <a:ext uri="{9D8B030D-6E8A-4147-A177-3AD203B41FA5}">
                      <a16:colId xmlns:a16="http://schemas.microsoft.com/office/drawing/2014/main" val="33358531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4147416277"/>
                  </a:ext>
                </a:extLst>
              </a:tr>
              <a:tr h="370840">
                <a:tc>
                  <a:txBody>
                    <a:bodyPr/>
                    <a:lstStyle/>
                    <a:p>
                      <a:r>
                        <a:rPr lang="en-US" sz="1000"/>
                        <a:t>556</a:t>
                      </a:r>
                    </a:p>
                  </a:txBody>
                  <a:tcPr/>
                </a:tc>
                <a:tc>
                  <a:txBody>
                    <a:bodyPr/>
                    <a:lstStyle/>
                    <a:p>
                      <a:r>
                        <a:rPr lang="en-US" sz="1000"/>
                        <a:t>6</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3</a:t>
                      </a:r>
                    </a:p>
                  </a:txBody>
                  <a:tcPr/>
                </a:tc>
                <a:tc>
                  <a:txBody>
                    <a:bodyPr/>
                    <a:lstStyle/>
                    <a:p>
                      <a:r>
                        <a:rPr lang="en-US" sz="1000"/>
                        <a:t>0.1055 %</a:t>
                      </a:r>
                    </a:p>
                  </a:txBody>
                  <a:tcPr/>
                </a:tc>
                <a:extLst>
                  <a:ext uri="{0D108BD9-81ED-4DB2-BD59-A6C34878D82A}">
                    <a16:rowId xmlns:a16="http://schemas.microsoft.com/office/drawing/2014/main" val="3268342830"/>
                  </a:ext>
                </a:extLst>
              </a:tr>
            </a:tbl>
          </a:graphicData>
        </a:graphic>
      </p:graphicFrame>
      <p:sp>
        <p:nvSpPr>
          <p:cNvPr id="4" name="Text Placeholder 3">
            <a:extLst>
              <a:ext uri="{FF2B5EF4-FFF2-40B4-BE49-F238E27FC236}">
                <a16:creationId xmlns:a16="http://schemas.microsoft.com/office/drawing/2014/main" id="{4D5CE0FF-925E-4735-8D85-AD75D103BE9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44629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3DB6-5667-4999-965E-EEAE72540605}"/>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D6893BCB-50CD-411F-8A09-5859D15AB702}"/>
              </a:ext>
            </a:extLst>
          </p:cNvPr>
          <p:cNvGraphicFramePr>
            <a:graphicFrameLocks noGrp="1"/>
          </p:cNvGraphicFramePr>
          <p:nvPr>
            <p:ph type="tbl" sz="quarter" idx="13"/>
            <p:extLst>
              <p:ext uri="{D42A27DB-BD31-4B8C-83A1-F6EECF244321}">
                <p14:modId xmlns:p14="http://schemas.microsoft.com/office/powerpoint/2010/main" val="158563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11708308"/>
                    </a:ext>
                  </a:extLst>
                </a:gridCol>
                <a:gridCol w="905256">
                  <a:extLst>
                    <a:ext uri="{9D8B030D-6E8A-4147-A177-3AD203B41FA5}">
                      <a16:colId xmlns:a16="http://schemas.microsoft.com/office/drawing/2014/main" val="2662285994"/>
                    </a:ext>
                  </a:extLst>
                </a:gridCol>
                <a:gridCol w="905256">
                  <a:extLst>
                    <a:ext uri="{9D8B030D-6E8A-4147-A177-3AD203B41FA5}">
                      <a16:colId xmlns:a16="http://schemas.microsoft.com/office/drawing/2014/main" val="3672686112"/>
                    </a:ext>
                  </a:extLst>
                </a:gridCol>
                <a:gridCol w="905256">
                  <a:extLst>
                    <a:ext uri="{9D8B030D-6E8A-4147-A177-3AD203B41FA5}">
                      <a16:colId xmlns:a16="http://schemas.microsoft.com/office/drawing/2014/main" val="2771109619"/>
                    </a:ext>
                  </a:extLst>
                </a:gridCol>
                <a:gridCol w="905256">
                  <a:extLst>
                    <a:ext uri="{9D8B030D-6E8A-4147-A177-3AD203B41FA5}">
                      <a16:colId xmlns:a16="http://schemas.microsoft.com/office/drawing/2014/main" val="1727440565"/>
                    </a:ext>
                  </a:extLst>
                </a:gridCol>
                <a:gridCol w="905256">
                  <a:extLst>
                    <a:ext uri="{9D8B030D-6E8A-4147-A177-3AD203B41FA5}">
                      <a16:colId xmlns:a16="http://schemas.microsoft.com/office/drawing/2014/main" val="3920222148"/>
                    </a:ext>
                  </a:extLst>
                </a:gridCol>
                <a:gridCol w="905256">
                  <a:extLst>
                    <a:ext uri="{9D8B030D-6E8A-4147-A177-3AD203B41FA5}">
                      <a16:colId xmlns:a16="http://schemas.microsoft.com/office/drawing/2014/main" val="1912729214"/>
                    </a:ext>
                  </a:extLst>
                </a:gridCol>
                <a:gridCol w="905256">
                  <a:extLst>
                    <a:ext uri="{9D8B030D-6E8A-4147-A177-3AD203B41FA5}">
                      <a16:colId xmlns:a16="http://schemas.microsoft.com/office/drawing/2014/main" val="1978642763"/>
                    </a:ext>
                  </a:extLst>
                </a:gridCol>
                <a:gridCol w="905256">
                  <a:extLst>
                    <a:ext uri="{9D8B030D-6E8A-4147-A177-3AD203B41FA5}">
                      <a16:colId xmlns:a16="http://schemas.microsoft.com/office/drawing/2014/main" val="350574004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541578682"/>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4830</a:t>
                      </a:r>
                    </a:p>
                  </a:txBody>
                  <a:tcPr/>
                </a:tc>
                <a:tc>
                  <a:txBody>
                    <a:bodyPr/>
                    <a:lstStyle/>
                    <a:p>
                      <a:r>
                        <a:rPr lang="en-US" sz="1000"/>
                        <a:t>148</a:t>
                      </a:r>
                    </a:p>
                  </a:txBody>
                  <a:tcPr/>
                </a:tc>
                <a:tc>
                  <a:txBody>
                    <a:bodyPr/>
                    <a:lstStyle/>
                    <a:p>
                      <a:r>
                        <a:rPr lang="en-US" sz="1000"/>
                        <a:t>2.5006 %</a:t>
                      </a:r>
                    </a:p>
                  </a:txBody>
                  <a:tcPr/>
                </a:tc>
                <a:tc>
                  <a:txBody>
                    <a:bodyPr/>
                    <a:lstStyle/>
                    <a:p>
                      <a:r>
                        <a:rPr lang="en-US" sz="1000"/>
                        <a:t>27</a:t>
                      </a:r>
                    </a:p>
                  </a:txBody>
                  <a:tcPr/>
                </a:tc>
                <a:extLst>
                  <a:ext uri="{0D108BD9-81ED-4DB2-BD59-A6C34878D82A}">
                    <a16:rowId xmlns:a16="http://schemas.microsoft.com/office/drawing/2014/main" val="4251346956"/>
                  </a:ext>
                </a:extLst>
              </a:tr>
            </a:tbl>
          </a:graphicData>
        </a:graphic>
      </p:graphicFrame>
      <p:sp>
        <p:nvSpPr>
          <p:cNvPr id="4" name="Text Placeholder 3">
            <a:extLst>
              <a:ext uri="{FF2B5EF4-FFF2-40B4-BE49-F238E27FC236}">
                <a16:creationId xmlns:a16="http://schemas.microsoft.com/office/drawing/2014/main" id="{74CC4490-26E4-4F06-8FB6-130E204BE76B}"/>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3933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69F9-C04E-4C3F-AE0E-F17F64393A9B}"/>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2331C4DE-B0BB-474A-8AD2-42BFA3DBF41C}"/>
              </a:ext>
            </a:extLst>
          </p:cNvPr>
          <p:cNvGraphicFramePr>
            <a:graphicFrameLocks noGrp="1"/>
          </p:cNvGraphicFramePr>
          <p:nvPr>
            <p:ph type="tbl" sz="quarter" idx="13"/>
            <p:extLst>
              <p:ext uri="{D42A27DB-BD31-4B8C-83A1-F6EECF244321}">
                <p14:modId xmlns:p14="http://schemas.microsoft.com/office/powerpoint/2010/main" val="2530766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7927154"/>
                    </a:ext>
                  </a:extLst>
                </a:gridCol>
                <a:gridCol w="822960">
                  <a:extLst>
                    <a:ext uri="{9D8B030D-6E8A-4147-A177-3AD203B41FA5}">
                      <a16:colId xmlns:a16="http://schemas.microsoft.com/office/drawing/2014/main" val="1964853909"/>
                    </a:ext>
                  </a:extLst>
                </a:gridCol>
                <a:gridCol w="822960">
                  <a:extLst>
                    <a:ext uri="{9D8B030D-6E8A-4147-A177-3AD203B41FA5}">
                      <a16:colId xmlns:a16="http://schemas.microsoft.com/office/drawing/2014/main" val="3069502376"/>
                    </a:ext>
                  </a:extLst>
                </a:gridCol>
                <a:gridCol w="822960">
                  <a:extLst>
                    <a:ext uri="{9D8B030D-6E8A-4147-A177-3AD203B41FA5}">
                      <a16:colId xmlns:a16="http://schemas.microsoft.com/office/drawing/2014/main" val="4134935461"/>
                    </a:ext>
                  </a:extLst>
                </a:gridCol>
                <a:gridCol w="822960">
                  <a:extLst>
                    <a:ext uri="{9D8B030D-6E8A-4147-A177-3AD203B41FA5}">
                      <a16:colId xmlns:a16="http://schemas.microsoft.com/office/drawing/2014/main" val="2205373599"/>
                    </a:ext>
                  </a:extLst>
                </a:gridCol>
                <a:gridCol w="822960">
                  <a:extLst>
                    <a:ext uri="{9D8B030D-6E8A-4147-A177-3AD203B41FA5}">
                      <a16:colId xmlns:a16="http://schemas.microsoft.com/office/drawing/2014/main" val="3293878495"/>
                    </a:ext>
                  </a:extLst>
                </a:gridCol>
                <a:gridCol w="822960">
                  <a:extLst>
                    <a:ext uri="{9D8B030D-6E8A-4147-A177-3AD203B41FA5}">
                      <a16:colId xmlns:a16="http://schemas.microsoft.com/office/drawing/2014/main" val="473115040"/>
                    </a:ext>
                  </a:extLst>
                </a:gridCol>
                <a:gridCol w="822960">
                  <a:extLst>
                    <a:ext uri="{9D8B030D-6E8A-4147-A177-3AD203B41FA5}">
                      <a16:colId xmlns:a16="http://schemas.microsoft.com/office/drawing/2014/main" val="3971411909"/>
                    </a:ext>
                  </a:extLst>
                </a:gridCol>
                <a:gridCol w="822960">
                  <a:extLst>
                    <a:ext uri="{9D8B030D-6E8A-4147-A177-3AD203B41FA5}">
                      <a16:colId xmlns:a16="http://schemas.microsoft.com/office/drawing/2014/main" val="731166895"/>
                    </a:ext>
                  </a:extLst>
                </a:gridCol>
                <a:gridCol w="822960">
                  <a:extLst>
                    <a:ext uri="{9D8B030D-6E8A-4147-A177-3AD203B41FA5}">
                      <a16:colId xmlns:a16="http://schemas.microsoft.com/office/drawing/2014/main" val="3052967612"/>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833739029"/>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0.11635 %</a:t>
                      </a:r>
                    </a:p>
                  </a:txBody>
                  <a:tcPr/>
                </a:tc>
                <a:tc>
                  <a:txBody>
                    <a:bodyPr/>
                    <a:lstStyle/>
                    <a:p>
                      <a:r>
                        <a:rPr lang="en-US" sz="1000"/>
                        <a:t>6765</a:t>
                      </a:r>
                    </a:p>
                  </a:txBody>
                  <a:tcPr/>
                </a:tc>
                <a:tc>
                  <a:txBody>
                    <a:bodyPr/>
                    <a:lstStyle/>
                    <a:p>
                      <a:r>
                        <a:rPr lang="en-US" sz="1000"/>
                        <a:t>155</a:t>
                      </a:r>
                    </a:p>
                  </a:txBody>
                  <a:tcPr/>
                </a:tc>
                <a:tc>
                  <a:txBody>
                    <a:bodyPr/>
                    <a:lstStyle/>
                    <a:p>
                      <a:r>
                        <a:rPr lang="en-US" sz="1000"/>
                        <a:t>1.41645 %</a:t>
                      </a:r>
                    </a:p>
                  </a:txBody>
                  <a:tcPr/>
                </a:tc>
                <a:tc>
                  <a:txBody>
                    <a:bodyPr/>
                    <a:lstStyle/>
                    <a:p>
                      <a:r>
                        <a:rPr lang="en-US" sz="1000"/>
                        <a:t>27</a:t>
                      </a:r>
                    </a:p>
                  </a:txBody>
                  <a:tcPr/>
                </a:tc>
                <a:extLst>
                  <a:ext uri="{0D108BD9-81ED-4DB2-BD59-A6C34878D82A}">
                    <a16:rowId xmlns:a16="http://schemas.microsoft.com/office/drawing/2014/main" val="947652735"/>
                  </a:ext>
                </a:extLst>
              </a:tr>
            </a:tbl>
          </a:graphicData>
        </a:graphic>
      </p:graphicFrame>
      <p:sp>
        <p:nvSpPr>
          <p:cNvPr id="4" name="Text Placeholder 3">
            <a:extLst>
              <a:ext uri="{FF2B5EF4-FFF2-40B4-BE49-F238E27FC236}">
                <a16:creationId xmlns:a16="http://schemas.microsoft.com/office/drawing/2014/main" id="{B0609D70-12B2-4899-9BB0-D9977CB7FFD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336023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665B-8E90-403A-B31A-B164008AE59B}"/>
              </a:ext>
            </a:extLst>
          </p:cNvPr>
          <p:cNvSpPr>
            <a:spLocks noGrp="1"/>
          </p:cNvSpPr>
          <p:nvPr>
            <p:ph type="title"/>
          </p:nvPr>
        </p:nvSpPr>
        <p:spPr/>
        <p:txBody>
          <a:bodyPr/>
          <a:lstStyle/>
          <a:p>
            <a:r>
              <a:rPr lang="en-US"/>
              <a:t>Twitter Own Tweets Table | All Pages - 1 of 7</a:t>
            </a:r>
          </a:p>
        </p:txBody>
      </p:sp>
      <p:graphicFrame>
        <p:nvGraphicFramePr>
          <p:cNvPr id="5" name="Table Placeholder 4">
            <a:extLst>
              <a:ext uri="{FF2B5EF4-FFF2-40B4-BE49-F238E27FC236}">
                <a16:creationId xmlns:a16="http://schemas.microsoft.com/office/drawing/2014/main" id="{F745CB51-7EC9-49CD-9C27-EC3A4A9BD88A}"/>
              </a:ext>
            </a:extLst>
          </p:cNvPr>
          <p:cNvGraphicFramePr>
            <a:graphicFrameLocks noGrp="1"/>
          </p:cNvGraphicFramePr>
          <p:nvPr>
            <p:ph type="tbl" sz="quarter" idx="13"/>
            <p:extLst>
              <p:ext uri="{D42A27DB-BD31-4B8C-83A1-F6EECF244321}">
                <p14:modId xmlns:p14="http://schemas.microsoft.com/office/powerpoint/2010/main" val="1577105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8792237"/>
                    </a:ext>
                  </a:extLst>
                </a:gridCol>
                <a:gridCol w="576072">
                  <a:extLst>
                    <a:ext uri="{9D8B030D-6E8A-4147-A177-3AD203B41FA5}">
                      <a16:colId xmlns:a16="http://schemas.microsoft.com/office/drawing/2014/main" val="732558789"/>
                    </a:ext>
                  </a:extLst>
                </a:gridCol>
                <a:gridCol w="576072">
                  <a:extLst>
                    <a:ext uri="{9D8B030D-6E8A-4147-A177-3AD203B41FA5}">
                      <a16:colId xmlns:a16="http://schemas.microsoft.com/office/drawing/2014/main" val="2246075105"/>
                    </a:ext>
                  </a:extLst>
                </a:gridCol>
                <a:gridCol w="576072">
                  <a:extLst>
                    <a:ext uri="{9D8B030D-6E8A-4147-A177-3AD203B41FA5}">
                      <a16:colId xmlns:a16="http://schemas.microsoft.com/office/drawing/2014/main" val="1486577350"/>
                    </a:ext>
                  </a:extLst>
                </a:gridCol>
                <a:gridCol w="576072">
                  <a:extLst>
                    <a:ext uri="{9D8B030D-6E8A-4147-A177-3AD203B41FA5}">
                      <a16:colId xmlns:a16="http://schemas.microsoft.com/office/drawing/2014/main" val="2400516626"/>
                    </a:ext>
                  </a:extLst>
                </a:gridCol>
                <a:gridCol w="576072">
                  <a:extLst>
                    <a:ext uri="{9D8B030D-6E8A-4147-A177-3AD203B41FA5}">
                      <a16:colId xmlns:a16="http://schemas.microsoft.com/office/drawing/2014/main" val="4049466709"/>
                    </a:ext>
                  </a:extLst>
                </a:gridCol>
                <a:gridCol w="576072">
                  <a:extLst>
                    <a:ext uri="{9D8B030D-6E8A-4147-A177-3AD203B41FA5}">
                      <a16:colId xmlns:a16="http://schemas.microsoft.com/office/drawing/2014/main" val="4161377983"/>
                    </a:ext>
                  </a:extLst>
                </a:gridCol>
                <a:gridCol w="822960">
                  <a:extLst>
                    <a:ext uri="{9D8B030D-6E8A-4147-A177-3AD203B41FA5}">
                      <a16:colId xmlns:a16="http://schemas.microsoft.com/office/drawing/2014/main" val="2958804302"/>
                    </a:ext>
                  </a:extLst>
                </a:gridCol>
                <a:gridCol w="576072">
                  <a:extLst>
                    <a:ext uri="{9D8B030D-6E8A-4147-A177-3AD203B41FA5}">
                      <a16:colId xmlns:a16="http://schemas.microsoft.com/office/drawing/2014/main" val="1980534038"/>
                    </a:ext>
                  </a:extLst>
                </a:gridCol>
                <a:gridCol w="576072">
                  <a:extLst>
                    <a:ext uri="{9D8B030D-6E8A-4147-A177-3AD203B41FA5}">
                      <a16:colId xmlns:a16="http://schemas.microsoft.com/office/drawing/2014/main" val="202335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16138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4.0816 %</a:t>
                      </a:r>
                    </a:p>
                  </a:txBody>
                  <a:tcPr/>
                </a:tc>
                <a:extLst>
                  <a:ext uri="{0D108BD9-81ED-4DB2-BD59-A6C34878D82A}">
                    <a16:rowId xmlns:a16="http://schemas.microsoft.com/office/drawing/2014/main" val="315756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extLst>
                  <a:ext uri="{0D108BD9-81ED-4DB2-BD59-A6C34878D82A}">
                    <a16:rowId xmlns:a16="http://schemas.microsoft.com/office/drawing/2014/main" val="1290496140"/>
                  </a:ext>
                </a:extLst>
              </a:tr>
            </a:tbl>
          </a:graphicData>
        </a:graphic>
      </p:graphicFrame>
      <p:sp>
        <p:nvSpPr>
          <p:cNvPr id="4" name="Text Placeholder 3">
            <a:extLst>
              <a:ext uri="{FF2B5EF4-FFF2-40B4-BE49-F238E27FC236}">
                <a16:creationId xmlns:a16="http://schemas.microsoft.com/office/drawing/2014/main" id="{EBC80F47-ABBB-4899-9905-768615B5BA0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553107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E7D4-8FEF-43E3-8C6B-A2D24BFEE0F3}"/>
              </a:ext>
            </a:extLst>
          </p:cNvPr>
          <p:cNvSpPr>
            <a:spLocks noGrp="1"/>
          </p:cNvSpPr>
          <p:nvPr>
            <p:ph type="title"/>
          </p:nvPr>
        </p:nvSpPr>
        <p:spPr/>
        <p:txBody>
          <a:bodyPr/>
          <a:lstStyle/>
          <a:p>
            <a:r>
              <a:rPr lang="en-US"/>
              <a:t>Twitter Own Tweets Table | All Pages - 2 of 7</a:t>
            </a:r>
          </a:p>
        </p:txBody>
      </p:sp>
      <p:graphicFrame>
        <p:nvGraphicFramePr>
          <p:cNvPr id="5" name="Table Placeholder 4">
            <a:extLst>
              <a:ext uri="{FF2B5EF4-FFF2-40B4-BE49-F238E27FC236}">
                <a16:creationId xmlns:a16="http://schemas.microsoft.com/office/drawing/2014/main" id="{132CD6AB-37AA-4260-A1B8-EA93FBA576A4}"/>
              </a:ext>
            </a:extLst>
          </p:cNvPr>
          <p:cNvGraphicFramePr>
            <a:graphicFrameLocks noGrp="1"/>
          </p:cNvGraphicFramePr>
          <p:nvPr>
            <p:ph type="tbl" sz="quarter" idx="13"/>
            <p:extLst>
              <p:ext uri="{D42A27DB-BD31-4B8C-83A1-F6EECF244321}">
                <p14:modId xmlns:p14="http://schemas.microsoft.com/office/powerpoint/2010/main" val="94509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16552103"/>
                    </a:ext>
                  </a:extLst>
                </a:gridCol>
                <a:gridCol w="576072">
                  <a:extLst>
                    <a:ext uri="{9D8B030D-6E8A-4147-A177-3AD203B41FA5}">
                      <a16:colId xmlns:a16="http://schemas.microsoft.com/office/drawing/2014/main" val="4007570674"/>
                    </a:ext>
                  </a:extLst>
                </a:gridCol>
                <a:gridCol w="576072">
                  <a:extLst>
                    <a:ext uri="{9D8B030D-6E8A-4147-A177-3AD203B41FA5}">
                      <a16:colId xmlns:a16="http://schemas.microsoft.com/office/drawing/2014/main" val="4062950072"/>
                    </a:ext>
                  </a:extLst>
                </a:gridCol>
                <a:gridCol w="576072">
                  <a:extLst>
                    <a:ext uri="{9D8B030D-6E8A-4147-A177-3AD203B41FA5}">
                      <a16:colId xmlns:a16="http://schemas.microsoft.com/office/drawing/2014/main" val="2273895509"/>
                    </a:ext>
                  </a:extLst>
                </a:gridCol>
                <a:gridCol w="576072">
                  <a:extLst>
                    <a:ext uri="{9D8B030D-6E8A-4147-A177-3AD203B41FA5}">
                      <a16:colId xmlns:a16="http://schemas.microsoft.com/office/drawing/2014/main" val="590832473"/>
                    </a:ext>
                  </a:extLst>
                </a:gridCol>
                <a:gridCol w="576072">
                  <a:extLst>
                    <a:ext uri="{9D8B030D-6E8A-4147-A177-3AD203B41FA5}">
                      <a16:colId xmlns:a16="http://schemas.microsoft.com/office/drawing/2014/main" val="794204199"/>
                    </a:ext>
                  </a:extLst>
                </a:gridCol>
                <a:gridCol w="576072">
                  <a:extLst>
                    <a:ext uri="{9D8B030D-6E8A-4147-A177-3AD203B41FA5}">
                      <a16:colId xmlns:a16="http://schemas.microsoft.com/office/drawing/2014/main" val="1762768082"/>
                    </a:ext>
                  </a:extLst>
                </a:gridCol>
                <a:gridCol w="822960">
                  <a:extLst>
                    <a:ext uri="{9D8B030D-6E8A-4147-A177-3AD203B41FA5}">
                      <a16:colId xmlns:a16="http://schemas.microsoft.com/office/drawing/2014/main" val="4050013203"/>
                    </a:ext>
                  </a:extLst>
                </a:gridCol>
                <a:gridCol w="576072">
                  <a:extLst>
                    <a:ext uri="{9D8B030D-6E8A-4147-A177-3AD203B41FA5}">
                      <a16:colId xmlns:a16="http://schemas.microsoft.com/office/drawing/2014/main" val="1852977825"/>
                    </a:ext>
                  </a:extLst>
                </a:gridCol>
                <a:gridCol w="576072">
                  <a:extLst>
                    <a:ext uri="{9D8B030D-6E8A-4147-A177-3AD203B41FA5}">
                      <a16:colId xmlns:a16="http://schemas.microsoft.com/office/drawing/2014/main" val="299116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12704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3.1153 %</a:t>
                      </a:r>
                    </a:p>
                  </a:txBody>
                  <a:tcPr/>
                </a:tc>
                <a:extLst>
                  <a:ext uri="{0D108BD9-81ED-4DB2-BD59-A6C34878D82A}">
                    <a16:rowId xmlns:a16="http://schemas.microsoft.com/office/drawing/2014/main" val="227273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5.0676 %</a:t>
                      </a:r>
                    </a:p>
                  </a:txBody>
                  <a:tcPr/>
                </a:tc>
                <a:extLst>
                  <a:ext uri="{0D108BD9-81ED-4DB2-BD59-A6C34878D82A}">
                    <a16:rowId xmlns:a16="http://schemas.microsoft.com/office/drawing/2014/main" val="1563282194"/>
                  </a:ext>
                </a:extLst>
              </a:tr>
            </a:tbl>
          </a:graphicData>
        </a:graphic>
      </p:graphicFrame>
      <p:sp>
        <p:nvSpPr>
          <p:cNvPr id="4" name="Text Placeholder 3">
            <a:extLst>
              <a:ext uri="{FF2B5EF4-FFF2-40B4-BE49-F238E27FC236}">
                <a16:creationId xmlns:a16="http://schemas.microsoft.com/office/drawing/2014/main" id="{5487B040-D025-4F78-BFD5-13522F51D1C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311641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1422A-C85D-466B-A784-66239C84FF52}"/>
              </a:ext>
            </a:extLst>
          </p:cNvPr>
          <p:cNvSpPr>
            <a:spLocks noGrp="1"/>
          </p:cNvSpPr>
          <p:nvPr>
            <p:ph type="title"/>
          </p:nvPr>
        </p:nvSpPr>
        <p:spPr/>
        <p:txBody>
          <a:bodyPr/>
          <a:lstStyle/>
          <a:p>
            <a:r>
              <a:rPr lang="en-US"/>
              <a:t>Twitter Own Tweets Table | All Pages - 3 of 7</a:t>
            </a:r>
          </a:p>
        </p:txBody>
      </p:sp>
      <p:graphicFrame>
        <p:nvGraphicFramePr>
          <p:cNvPr id="5" name="Table Placeholder 4">
            <a:extLst>
              <a:ext uri="{FF2B5EF4-FFF2-40B4-BE49-F238E27FC236}">
                <a16:creationId xmlns:a16="http://schemas.microsoft.com/office/drawing/2014/main" id="{2CC499C1-0843-4DC0-8A95-78395C869D17}"/>
              </a:ext>
            </a:extLst>
          </p:cNvPr>
          <p:cNvGraphicFramePr>
            <a:graphicFrameLocks noGrp="1"/>
          </p:cNvGraphicFramePr>
          <p:nvPr>
            <p:ph type="tbl" sz="quarter" idx="13"/>
            <p:extLst>
              <p:ext uri="{D42A27DB-BD31-4B8C-83A1-F6EECF244321}">
                <p14:modId xmlns:p14="http://schemas.microsoft.com/office/powerpoint/2010/main" val="193653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78717853"/>
                    </a:ext>
                  </a:extLst>
                </a:gridCol>
                <a:gridCol w="576072">
                  <a:extLst>
                    <a:ext uri="{9D8B030D-6E8A-4147-A177-3AD203B41FA5}">
                      <a16:colId xmlns:a16="http://schemas.microsoft.com/office/drawing/2014/main" val="3486259368"/>
                    </a:ext>
                  </a:extLst>
                </a:gridCol>
                <a:gridCol w="576072">
                  <a:extLst>
                    <a:ext uri="{9D8B030D-6E8A-4147-A177-3AD203B41FA5}">
                      <a16:colId xmlns:a16="http://schemas.microsoft.com/office/drawing/2014/main" val="195925895"/>
                    </a:ext>
                  </a:extLst>
                </a:gridCol>
                <a:gridCol w="576072">
                  <a:extLst>
                    <a:ext uri="{9D8B030D-6E8A-4147-A177-3AD203B41FA5}">
                      <a16:colId xmlns:a16="http://schemas.microsoft.com/office/drawing/2014/main" val="499184596"/>
                    </a:ext>
                  </a:extLst>
                </a:gridCol>
                <a:gridCol w="576072">
                  <a:extLst>
                    <a:ext uri="{9D8B030D-6E8A-4147-A177-3AD203B41FA5}">
                      <a16:colId xmlns:a16="http://schemas.microsoft.com/office/drawing/2014/main" val="1022310522"/>
                    </a:ext>
                  </a:extLst>
                </a:gridCol>
                <a:gridCol w="576072">
                  <a:extLst>
                    <a:ext uri="{9D8B030D-6E8A-4147-A177-3AD203B41FA5}">
                      <a16:colId xmlns:a16="http://schemas.microsoft.com/office/drawing/2014/main" val="3981030293"/>
                    </a:ext>
                  </a:extLst>
                </a:gridCol>
                <a:gridCol w="576072">
                  <a:extLst>
                    <a:ext uri="{9D8B030D-6E8A-4147-A177-3AD203B41FA5}">
                      <a16:colId xmlns:a16="http://schemas.microsoft.com/office/drawing/2014/main" val="362319866"/>
                    </a:ext>
                  </a:extLst>
                </a:gridCol>
                <a:gridCol w="822960">
                  <a:extLst>
                    <a:ext uri="{9D8B030D-6E8A-4147-A177-3AD203B41FA5}">
                      <a16:colId xmlns:a16="http://schemas.microsoft.com/office/drawing/2014/main" val="3508436417"/>
                    </a:ext>
                  </a:extLst>
                </a:gridCol>
                <a:gridCol w="576072">
                  <a:extLst>
                    <a:ext uri="{9D8B030D-6E8A-4147-A177-3AD203B41FA5}">
                      <a16:colId xmlns:a16="http://schemas.microsoft.com/office/drawing/2014/main" val="3492668462"/>
                    </a:ext>
                  </a:extLst>
                </a:gridCol>
                <a:gridCol w="576072">
                  <a:extLst>
                    <a:ext uri="{9D8B030D-6E8A-4147-A177-3AD203B41FA5}">
                      <a16:colId xmlns:a16="http://schemas.microsoft.com/office/drawing/2014/main" val="6874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7223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extLst>
                  <a:ext uri="{0D108BD9-81ED-4DB2-BD59-A6C34878D82A}">
                    <a16:rowId xmlns:a16="http://schemas.microsoft.com/office/drawing/2014/main" val="147365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4.3928 %</a:t>
                      </a:r>
                    </a:p>
                  </a:txBody>
                  <a:tcPr/>
                </a:tc>
                <a:extLst>
                  <a:ext uri="{0D108BD9-81ED-4DB2-BD59-A6C34878D82A}">
                    <a16:rowId xmlns:a16="http://schemas.microsoft.com/office/drawing/2014/main" val="3085070019"/>
                  </a:ext>
                </a:extLst>
              </a:tr>
            </a:tbl>
          </a:graphicData>
        </a:graphic>
      </p:graphicFrame>
      <p:sp>
        <p:nvSpPr>
          <p:cNvPr id="4" name="Text Placeholder 3">
            <a:extLst>
              <a:ext uri="{FF2B5EF4-FFF2-40B4-BE49-F238E27FC236}">
                <a16:creationId xmlns:a16="http://schemas.microsoft.com/office/drawing/2014/main" id="{3B34AD92-5108-423A-9F71-AEBDC3978D4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201751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D353E-BB8E-4CB0-8064-961464A0FC1B}"/>
              </a:ext>
            </a:extLst>
          </p:cNvPr>
          <p:cNvSpPr>
            <a:spLocks noGrp="1"/>
          </p:cNvSpPr>
          <p:nvPr>
            <p:ph type="title"/>
          </p:nvPr>
        </p:nvSpPr>
        <p:spPr/>
        <p:txBody>
          <a:bodyPr/>
          <a:lstStyle/>
          <a:p>
            <a:r>
              <a:rPr lang="en-US"/>
              <a:t>Twitter Own Tweets Table | All Pages - 4 of 7</a:t>
            </a:r>
          </a:p>
        </p:txBody>
      </p:sp>
      <p:graphicFrame>
        <p:nvGraphicFramePr>
          <p:cNvPr id="5" name="Table Placeholder 4">
            <a:extLst>
              <a:ext uri="{FF2B5EF4-FFF2-40B4-BE49-F238E27FC236}">
                <a16:creationId xmlns:a16="http://schemas.microsoft.com/office/drawing/2014/main" id="{9EF43BA9-A68E-40DC-AC7A-4444677574EC}"/>
              </a:ext>
            </a:extLst>
          </p:cNvPr>
          <p:cNvGraphicFramePr>
            <a:graphicFrameLocks noGrp="1"/>
          </p:cNvGraphicFramePr>
          <p:nvPr>
            <p:ph type="tbl" sz="quarter" idx="13"/>
            <p:extLst>
              <p:ext uri="{D42A27DB-BD31-4B8C-83A1-F6EECF244321}">
                <p14:modId xmlns:p14="http://schemas.microsoft.com/office/powerpoint/2010/main" val="9775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1615832"/>
                    </a:ext>
                  </a:extLst>
                </a:gridCol>
                <a:gridCol w="576072">
                  <a:extLst>
                    <a:ext uri="{9D8B030D-6E8A-4147-A177-3AD203B41FA5}">
                      <a16:colId xmlns:a16="http://schemas.microsoft.com/office/drawing/2014/main" val="1617292638"/>
                    </a:ext>
                  </a:extLst>
                </a:gridCol>
                <a:gridCol w="576072">
                  <a:extLst>
                    <a:ext uri="{9D8B030D-6E8A-4147-A177-3AD203B41FA5}">
                      <a16:colId xmlns:a16="http://schemas.microsoft.com/office/drawing/2014/main" val="3530518097"/>
                    </a:ext>
                  </a:extLst>
                </a:gridCol>
                <a:gridCol w="576072">
                  <a:extLst>
                    <a:ext uri="{9D8B030D-6E8A-4147-A177-3AD203B41FA5}">
                      <a16:colId xmlns:a16="http://schemas.microsoft.com/office/drawing/2014/main" val="2320163367"/>
                    </a:ext>
                  </a:extLst>
                </a:gridCol>
                <a:gridCol w="576072">
                  <a:extLst>
                    <a:ext uri="{9D8B030D-6E8A-4147-A177-3AD203B41FA5}">
                      <a16:colId xmlns:a16="http://schemas.microsoft.com/office/drawing/2014/main" val="3900492599"/>
                    </a:ext>
                  </a:extLst>
                </a:gridCol>
                <a:gridCol w="576072">
                  <a:extLst>
                    <a:ext uri="{9D8B030D-6E8A-4147-A177-3AD203B41FA5}">
                      <a16:colId xmlns:a16="http://schemas.microsoft.com/office/drawing/2014/main" val="2303416354"/>
                    </a:ext>
                  </a:extLst>
                </a:gridCol>
                <a:gridCol w="576072">
                  <a:extLst>
                    <a:ext uri="{9D8B030D-6E8A-4147-A177-3AD203B41FA5}">
                      <a16:colId xmlns:a16="http://schemas.microsoft.com/office/drawing/2014/main" val="3558704830"/>
                    </a:ext>
                  </a:extLst>
                </a:gridCol>
                <a:gridCol w="822960">
                  <a:extLst>
                    <a:ext uri="{9D8B030D-6E8A-4147-A177-3AD203B41FA5}">
                      <a16:colId xmlns:a16="http://schemas.microsoft.com/office/drawing/2014/main" val="2643430394"/>
                    </a:ext>
                  </a:extLst>
                </a:gridCol>
                <a:gridCol w="576072">
                  <a:extLst>
                    <a:ext uri="{9D8B030D-6E8A-4147-A177-3AD203B41FA5}">
                      <a16:colId xmlns:a16="http://schemas.microsoft.com/office/drawing/2014/main" val="766425164"/>
                    </a:ext>
                  </a:extLst>
                </a:gridCol>
                <a:gridCol w="576072">
                  <a:extLst>
                    <a:ext uri="{9D8B030D-6E8A-4147-A177-3AD203B41FA5}">
                      <a16:colId xmlns:a16="http://schemas.microsoft.com/office/drawing/2014/main" val="59440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8620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162350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3011160018"/>
                  </a:ext>
                </a:extLst>
              </a:tr>
            </a:tbl>
          </a:graphicData>
        </a:graphic>
      </p:graphicFrame>
      <p:sp>
        <p:nvSpPr>
          <p:cNvPr id="4" name="Text Placeholder 3">
            <a:extLst>
              <a:ext uri="{FF2B5EF4-FFF2-40B4-BE49-F238E27FC236}">
                <a16:creationId xmlns:a16="http://schemas.microsoft.com/office/drawing/2014/main" id="{1AA02045-56D9-4698-B754-470FA617536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4958654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172D6-8FE5-4A14-AF09-B4309436007E}"/>
              </a:ext>
            </a:extLst>
          </p:cNvPr>
          <p:cNvSpPr>
            <a:spLocks noGrp="1"/>
          </p:cNvSpPr>
          <p:nvPr>
            <p:ph type="title"/>
          </p:nvPr>
        </p:nvSpPr>
        <p:spPr/>
        <p:txBody>
          <a:bodyPr/>
          <a:lstStyle/>
          <a:p>
            <a:r>
              <a:rPr lang="en-US"/>
              <a:t>Twitter Own Tweets Table | All Pages - 5 of 7</a:t>
            </a:r>
          </a:p>
        </p:txBody>
      </p:sp>
      <p:graphicFrame>
        <p:nvGraphicFramePr>
          <p:cNvPr id="5" name="Table Placeholder 4">
            <a:extLst>
              <a:ext uri="{FF2B5EF4-FFF2-40B4-BE49-F238E27FC236}">
                <a16:creationId xmlns:a16="http://schemas.microsoft.com/office/drawing/2014/main" id="{518AF385-62CF-4656-BF6F-999E6144DA88}"/>
              </a:ext>
            </a:extLst>
          </p:cNvPr>
          <p:cNvGraphicFramePr>
            <a:graphicFrameLocks noGrp="1"/>
          </p:cNvGraphicFramePr>
          <p:nvPr>
            <p:ph type="tbl" sz="quarter" idx="13"/>
            <p:extLst>
              <p:ext uri="{D42A27DB-BD31-4B8C-83A1-F6EECF244321}">
                <p14:modId xmlns:p14="http://schemas.microsoft.com/office/powerpoint/2010/main" val="99221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93176441"/>
                    </a:ext>
                  </a:extLst>
                </a:gridCol>
                <a:gridCol w="576072">
                  <a:extLst>
                    <a:ext uri="{9D8B030D-6E8A-4147-A177-3AD203B41FA5}">
                      <a16:colId xmlns:a16="http://schemas.microsoft.com/office/drawing/2014/main" val="1098534964"/>
                    </a:ext>
                  </a:extLst>
                </a:gridCol>
                <a:gridCol w="576072">
                  <a:extLst>
                    <a:ext uri="{9D8B030D-6E8A-4147-A177-3AD203B41FA5}">
                      <a16:colId xmlns:a16="http://schemas.microsoft.com/office/drawing/2014/main" val="3987133419"/>
                    </a:ext>
                  </a:extLst>
                </a:gridCol>
                <a:gridCol w="576072">
                  <a:extLst>
                    <a:ext uri="{9D8B030D-6E8A-4147-A177-3AD203B41FA5}">
                      <a16:colId xmlns:a16="http://schemas.microsoft.com/office/drawing/2014/main" val="376750794"/>
                    </a:ext>
                  </a:extLst>
                </a:gridCol>
                <a:gridCol w="576072">
                  <a:extLst>
                    <a:ext uri="{9D8B030D-6E8A-4147-A177-3AD203B41FA5}">
                      <a16:colId xmlns:a16="http://schemas.microsoft.com/office/drawing/2014/main" val="3518912377"/>
                    </a:ext>
                  </a:extLst>
                </a:gridCol>
                <a:gridCol w="576072">
                  <a:extLst>
                    <a:ext uri="{9D8B030D-6E8A-4147-A177-3AD203B41FA5}">
                      <a16:colId xmlns:a16="http://schemas.microsoft.com/office/drawing/2014/main" val="2563596465"/>
                    </a:ext>
                  </a:extLst>
                </a:gridCol>
                <a:gridCol w="576072">
                  <a:extLst>
                    <a:ext uri="{9D8B030D-6E8A-4147-A177-3AD203B41FA5}">
                      <a16:colId xmlns:a16="http://schemas.microsoft.com/office/drawing/2014/main" val="683297502"/>
                    </a:ext>
                  </a:extLst>
                </a:gridCol>
                <a:gridCol w="822960">
                  <a:extLst>
                    <a:ext uri="{9D8B030D-6E8A-4147-A177-3AD203B41FA5}">
                      <a16:colId xmlns:a16="http://schemas.microsoft.com/office/drawing/2014/main" val="26904912"/>
                    </a:ext>
                  </a:extLst>
                </a:gridCol>
                <a:gridCol w="576072">
                  <a:extLst>
                    <a:ext uri="{9D8B030D-6E8A-4147-A177-3AD203B41FA5}">
                      <a16:colId xmlns:a16="http://schemas.microsoft.com/office/drawing/2014/main" val="399778008"/>
                    </a:ext>
                  </a:extLst>
                </a:gridCol>
                <a:gridCol w="576072">
                  <a:extLst>
                    <a:ext uri="{9D8B030D-6E8A-4147-A177-3AD203B41FA5}">
                      <a16:colId xmlns:a16="http://schemas.microsoft.com/office/drawing/2014/main" val="77578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41603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1.5773 %</a:t>
                      </a:r>
                    </a:p>
                  </a:txBody>
                  <a:tcPr/>
                </a:tc>
                <a:extLst>
                  <a:ext uri="{0D108BD9-81ED-4DB2-BD59-A6C34878D82A}">
                    <a16:rowId xmlns:a16="http://schemas.microsoft.com/office/drawing/2014/main" val="223025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extLst>
                  <a:ext uri="{0D108BD9-81ED-4DB2-BD59-A6C34878D82A}">
                    <a16:rowId xmlns:a16="http://schemas.microsoft.com/office/drawing/2014/main" val="2118809426"/>
                  </a:ext>
                </a:extLst>
              </a:tr>
            </a:tbl>
          </a:graphicData>
        </a:graphic>
      </p:graphicFrame>
      <p:sp>
        <p:nvSpPr>
          <p:cNvPr id="4" name="Text Placeholder 3">
            <a:extLst>
              <a:ext uri="{FF2B5EF4-FFF2-40B4-BE49-F238E27FC236}">
                <a16:creationId xmlns:a16="http://schemas.microsoft.com/office/drawing/2014/main" id="{C341E987-5DC1-4C94-8F65-450F705F582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6461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E485F-F81B-4070-946E-CA0218281932}"/>
              </a:ext>
            </a:extLst>
          </p:cNvPr>
          <p:cNvSpPr>
            <a:spLocks noGrp="1"/>
          </p:cNvSpPr>
          <p:nvPr>
            <p:ph type="title"/>
          </p:nvPr>
        </p:nvSpPr>
        <p:spPr/>
        <p:txBody>
          <a:bodyPr/>
          <a:lstStyle/>
          <a:p>
            <a:r>
              <a:rPr lang="en-US"/>
              <a:t>Twitter Own Tweets Table | All Pages - 6 of 7</a:t>
            </a:r>
          </a:p>
        </p:txBody>
      </p:sp>
      <p:graphicFrame>
        <p:nvGraphicFramePr>
          <p:cNvPr id="5" name="Table Placeholder 4">
            <a:extLst>
              <a:ext uri="{FF2B5EF4-FFF2-40B4-BE49-F238E27FC236}">
                <a16:creationId xmlns:a16="http://schemas.microsoft.com/office/drawing/2014/main" id="{6F8F9507-AB3C-4D76-9D45-D10873D04F7A}"/>
              </a:ext>
            </a:extLst>
          </p:cNvPr>
          <p:cNvGraphicFramePr>
            <a:graphicFrameLocks noGrp="1"/>
          </p:cNvGraphicFramePr>
          <p:nvPr>
            <p:ph type="tbl" sz="quarter" idx="13"/>
            <p:extLst>
              <p:ext uri="{D42A27DB-BD31-4B8C-83A1-F6EECF244321}">
                <p14:modId xmlns:p14="http://schemas.microsoft.com/office/powerpoint/2010/main" val="56833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32674688"/>
                    </a:ext>
                  </a:extLst>
                </a:gridCol>
                <a:gridCol w="576072">
                  <a:extLst>
                    <a:ext uri="{9D8B030D-6E8A-4147-A177-3AD203B41FA5}">
                      <a16:colId xmlns:a16="http://schemas.microsoft.com/office/drawing/2014/main" val="2063207801"/>
                    </a:ext>
                  </a:extLst>
                </a:gridCol>
                <a:gridCol w="576072">
                  <a:extLst>
                    <a:ext uri="{9D8B030D-6E8A-4147-A177-3AD203B41FA5}">
                      <a16:colId xmlns:a16="http://schemas.microsoft.com/office/drawing/2014/main" val="3848701031"/>
                    </a:ext>
                  </a:extLst>
                </a:gridCol>
                <a:gridCol w="576072">
                  <a:extLst>
                    <a:ext uri="{9D8B030D-6E8A-4147-A177-3AD203B41FA5}">
                      <a16:colId xmlns:a16="http://schemas.microsoft.com/office/drawing/2014/main" val="2645585163"/>
                    </a:ext>
                  </a:extLst>
                </a:gridCol>
                <a:gridCol w="576072">
                  <a:extLst>
                    <a:ext uri="{9D8B030D-6E8A-4147-A177-3AD203B41FA5}">
                      <a16:colId xmlns:a16="http://schemas.microsoft.com/office/drawing/2014/main" val="868527241"/>
                    </a:ext>
                  </a:extLst>
                </a:gridCol>
                <a:gridCol w="576072">
                  <a:extLst>
                    <a:ext uri="{9D8B030D-6E8A-4147-A177-3AD203B41FA5}">
                      <a16:colId xmlns:a16="http://schemas.microsoft.com/office/drawing/2014/main" val="1626099663"/>
                    </a:ext>
                  </a:extLst>
                </a:gridCol>
                <a:gridCol w="576072">
                  <a:extLst>
                    <a:ext uri="{9D8B030D-6E8A-4147-A177-3AD203B41FA5}">
                      <a16:colId xmlns:a16="http://schemas.microsoft.com/office/drawing/2014/main" val="3312321060"/>
                    </a:ext>
                  </a:extLst>
                </a:gridCol>
                <a:gridCol w="822960">
                  <a:extLst>
                    <a:ext uri="{9D8B030D-6E8A-4147-A177-3AD203B41FA5}">
                      <a16:colId xmlns:a16="http://schemas.microsoft.com/office/drawing/2014/main" val="3767274506"/>
                    </a:ext>
                  </a:extLst>
                </a:gridCol>
                <a:gridCol w="576072">
                  <a:extLst>
                    <a:ext uri="{9D8B030D-6E8A-4147-A177-3AD203B41FA5}">
                      <a16:colId xmlns:a16="http://schemas.microsoft.com/office/drawing/2014/main" val="3985057701"/>
                    </a:ext>
                  </a:extLst>
                </a:gridCol>
                <a:gridCol w="576072">
                  <a:extLst>
                    <a:ext uri="{9D8B030D-6E8A-4147-A177-3AD203B41FA5}">
                      <a16:colId xmlns:a16="http://schemas.microsoft.com/office/drawing/2014/main" val="198990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1401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5.9664 %</a:t>
                      </a:r>
                    </a:p>
                  </a:txBody>
                  <a:tcPr/>
                </a:tc>
                <a:extLst>
                  <a:ext uri="{0D108BD9-81ED-4DB2-BD59-A6C34878D82A}">
                    <a16:rowId xmlns:a16="http://schemas.microsoft.com/office/drawing/2014/main" val="2835730700"/>
                  </a:ext>
                </a:extLst>
              </a:tr>
            </a:tbl>
          </a:graphicData>
        </a:graphic>
      </p:graphicFrame>
      <p:sp>
        <p:nvSpPr>
          <p:cNvPr id="4" name="Text Placeholder 3">
            <a:extLst>
              <a:ext uri="{FF2B5EF4-FFF2-40B4-BE49-F238E27FC236}">
                <a16:creationId xmlns:a16="http://schemas.microsoft.com/office/drawing/2014/main" id="{5F8566CA-B00D-43D6-BBD4-A6861844E67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496535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2B58A-36F3-46AA-8790-07682300830C}"/>
              </a:ext>
            </a:extLst>
          </p:cNvPr>
          <p:cNvSpPr>
            <a:spLocks noGrp="1"/>
          </p:cNvSpPr>
          <p:nvPr>
            <p:ph type="title"/>
          </p:nvPr>
        </p:nvSpPr>
        <p:spPr/>
        <p:txBody>
          <a:bodyPr/>
          <a:lstStyle/>
          <a:p>
            <a:r>
              <a:rPr lang="en-US"/>
              <a:t>Twitter Own Tweets Table | All Pages - 7 of 7</a:t>
            </a:r>
          </a:p>
        </p:txBody>
      </p:sp>
      <p:graphicFrame>
        <p:nvGraphicFramePr>
          <p:cNvPr id="5" name="Table Placeholder 4">
            <a:extLst>
              <a:ext uri="{FF2B5EF4-FFF2-40B4-BE49-F238E27FC236}">
                <a16:creationId xmlns:a16="http://schemas.microsoft.com/office/drawing/2014/main" id="{38E37EF2-3C87-4211-AEB8-14A94303851A}"/>
              </a:ext>
            </a:extLst>
          </p:cNvPr>
          <p:cNvGraphicFramePr>
            <a:graphicFrameLocks noGrp="1"/>
          </p:cNvGraphicFramePr>
          <p:nvPr>
            <p:ph type="tbl" sz="quarter" idx="13"/>
            <p:extLst>
              <p:ext uri="{D42A27DB-BD31-4B8C-83A1-F6EECF244321}">
                <p14:modId xmlns:p14="http://schemas.microsoft.com/office/powerpoint/2010/main" val="123667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3645281"/>
                    </a:ext>
                  </a:extLst>
                </a:gridCol>
                <a:gridCol w="576072">
                  <a:extLst>
                    <a:ext uri="{9D8B030D-6E8A-4147-A177-3AD203B41FA5}">
                      <a16:colId xmlns:a16="http://schemas.microsoft.com/office/drawing/2014/main" val="2541599065"/>
                    </a:ext>
                  </a:extLst>
                </a:gridCol>
                <a:gridCol w="576072">
                  <a:extLst>
                    <a:ext uri="{9D8B030D-6E8A-4147-A177-3AD203B41FA5}">
                      <a16:colId xmlns:a16="http://schemas.microsoft.com/office/drawing/2014/main" val="2029347684"/>
                    </a:ext>
                  </a:extLst>
                </a:gridCol>
                <a:gridCol w="576072">
                  <a:extLst>
                    <a:ext uri="{9D8B030D-6E8A-4147-A177-3AD203B41FA5}">
                      <a16:colId xmlns:a16="http://schemas.microsoft.com/office/drawing/2014/main" val="2986519270"/>
                    </a:ext>
                  </a:extLst>
                </a:gridCol>
                <a:gridCol w="576072">
                  <a:extLst>
                    <a:ext uri="{9D8B030D-6E8A-4147-A177-3AD203B41FA5}">
                      <a16:colId xmlns:a16="http://schemas.microsoft.com/office/drawing/2014/main" val="241141142"/>
                    </a:ext>
                  </a:extLst>
                </a:gridCol>
                <a:gridCol w="576072">
                  <a:extLst>
                    <a:ext uri="{9D8B030D-6E8A-4147-A177-3AD203B41FA5}">
                      <a16:colId xmlns:a16="http://schemas.microsoft.com/office/drawing/2014/main" val="4273556666"/>
                    </a:ext>
                  </a:extLst>
                </a:gridCol>
                <a:gridCol w="576072">
                  <a:extLst>
                    <a:ext uri="{9D8B030D-6E8A-4147-A177-3AD203B41FA5}">
                      <a16:colId xmlns:a16="http://schemas.microsoft.com/office/drawing/2014/main" val="1441741723"/>
                    </a:ext>
                  </a:extLst>
                </a:gridCol>
                <a:gridCol w="822960">
                  <a:extLst>
                    <a:ext uri="{9D8B030D-6E8A-4147-A177-3AD203B41FA5}">
                      <a16:colId xmlns:a16="http://schemas.microsoft.com/office/drawing/2014/main" val="4071540290"/>
                    </a:ext>
                  </a:extLst>
                </a:gridCol>
                <a:gridCol w="576072">
                  <a:extLst>
                    <a:ext uri="{9D8B030D-6E8A-4147-A177-3AD203B41FA5}">
                      <a16:colId xmlns:a16="http://schemas.microsoft.com/office/drawing/2014/main" val="4081088855"/>
                    </a:ext>
                  </a:extLst>
                </a:gridCol>
                <a:gridCol w="576072">
                  <a:extLst>
                    <a:ext uri="{9D8B030D-6E8A-4147-A177-3AD203B41FA5}">
                      <a16:colId xmlns:a16="http://schemas.microsoft.com/office/drawing/2014/main" val="363195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11442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3202190021"/>
                  </a:ext>
                </a:extLst>
              </a:tr>
            </a:tbl>
          </a:graphicData>
        </a:graphic>
      </p:graphicFrame>
      <p:sp>
        <p:nvSpPr>
          <p:cNvPr id="4" name="Text Placeholder 3">
            <a:extLst>
              <a:ext uri="{FF2B5EF4-FFF2-40B4-BE49-F238E27FC236}">
                <a16:creationId xmlns:a16="http://schemas.microsoft.com/office/drawing/2014/main" id="{2CBFEBAB-4614-4F47-92FE-C3121FAA870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5510481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5E18-6567-4178-9F7B-FDE1EA619E5F}"/>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DA6843E0-DA59-4CD1-9701-DBC147681BD7}"/>
              </a:ext>
            </a:extLst>
          </p:cNvPr>
          <p:cNvGraphicFramePr>
            <a:graphicFrameLocks noGrp="1"/>
          </p:cNvGraphicFramePr>
          <p:nvPr>
            <p:ph type="tbl" sz="quarter" idx="13"/>
            <p:extLst>
              <p:ext uri="{D42A27DB-BD31-4B8C-83A1-F6EECF244321}">
                <p14:modId xmlns:p14="http://schemas.microsoft.com/office/powerpoint/2010/main" val="48807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23524379"/>
                    </a:ext>
                  </a:extLst>
                </a:gridCol>
                <a:gridCol w="1645920">
                  <a:extLst>
                    <a:ext uri="{9D8B030D-6E8A-4147-A177-3AD203B41FA5}">
                      <a16:colId xmlns:a16="http://schemas.microsoft.com/office/drawing/2014/main" val="1160756435"/>
                    </a:ext>
                  </a:extLst>
                </a:gridCol>
                <a:gridCol w="1645920">
                  <a:extLst>
                    <a:ext uri="{9D8B030D-6E8A-4147-A177-3AD203B41FA5}">
                      <a16:colId xmlns:a16="http://schemas.microsoft.com/office/drawing/2014/main" val="1422570604"/>
                    </a:ext>
                  </a:extLst>
                </a:gridCol>
                <a:gridCol w="1645920">
                  <a:extLst>
                    <a:ext uri="{9D8B030D-6E8A-4147-A177-3AD203B41FA5}">
                      <a16:colId xmlns:a16="http://schemas.microsoft.com/office/drawing/2014/main" val="2309741621"/>
                    </a:ext>
                  </a:extLst>
                </a:gridCol>
                <a:gridCol w="1645920">
                  <a:extLst>
                    <a:ext uri="{9D8B030D-6E8A-4147-A177-3AD203B41FA5}">
                      <a16:colId xmlns:a16="http://schemas.microsoft.com/office/drawing/2014/main" val="185804535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111109574"/>
                  </a:ext>
                </a:extLst>
              </a:tr>
              <a:tr h="370840">
                <a:tc>
                  <a:txBody>
                    <a:bodyPr/>
                    <a:lstStyle/>
                    <a:p>
                      <a:r>
                        <a:rPr lang="en-US" sz="1000"/>
                        <a:t>Al Salam Bank - Bahrain</a:t>
                      </a:r>
                    </a:p>
                  </a:txBody>
                  <a:tcPr/>
                </a:tc>
                <a:tc>
                  <a:txBody>
                    <a:bodyPr/>
                    <a:lstStyle/>
                    <a:p>
                      <a:r>
                        <a:rPr lang="en-US" sz="1000"/>
                        <a:t>221</a:t>
                      </a:r>
                    </a:p>
                  </a:txBody>
                  <a:tcPr/>
                </a:tc>
                <a:tc>
                  <a:txBody>
                    <a:bodyPr/>
                    <a:lstStyle/>
                    <a:p>
                      <a:r>
                        <a:rPr lang="en-US" sz="1000"/>
                        <a:t>66</a:t>
                      </a:r>
                    </a:p>
                  </a:txBody>
                  <a:tcPr/>
                </a:tc>
                <a:tc>
                  <a:txBody>
                    <a:bodyPr/>
                    <a:lstStyle/>
                    <a:p>
                      <a:r>
                        <a:rPr lang="en-US" sz="1000"/>
                        <a:t>884995</a:t>
                      </a:r>
                    </a:p>
                  </a:txBody>
                  <a:tcPr/>
                </a:tc>
                <a:tc>
                  <a:txBody>
                    <a:bodyPr/>
                    <a:lstStyle/>
                    <a:p>
                      <a:r>
                        <a:rPr lang="en-US" sz="1000"/>
                        <a:t>0</a:t>
                      </a:r>
                    </a:p>
                  </a:txBody>
                  <a:tcPr/>
                </a:tc>
                <a:extLst>
                  <a:ext uri="{0D108BD9-81ED-4DB2-BD59-A6C34878D82A}">
                    <a16:rowId xmlns:a16="http://schemas.microsoft.com/office/drawing/2014/main" val="786903589"/>
                  </a:ext>
                </a:extLst>
              </a:tr>
            </a:tbl>
          </a:graphicData>
        </a:graphic>
      </p:graphicFrame>
      <p:sp>
        <p:nvSpPr>
          <p:cNvPr id="4" name="Text Placeholder 3">
            <a:extLst>
              <a:ext uri="{FF2B5EF4-FFF2-40B4-BE49-F238E27FC236}">
                <a16:creationId xmlns:a16="http://schemas.microsoft.com/office/drawing/2014/main" id="{B338E368-133E-4008-A07B-2192C692543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296803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4504</Words>
  <Application>Microsoft Office PowerPoint</Application>
  <PresentationFormat>On-screen Show (4:3)</PresentationFormat>
  <Paragraphs>1084</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quintly_template</vt:lpstr>
      <vt:lpstr>ASBB</vt:lpstr>
      <vt:lpstr>Overall Network Key Metrics Table | All Pages</vt:lpstr>
      <vt:lpstr>Instagram Key Metrics Table | All Pages</vt:lpstr>
      <vt:lpstr>Instagram Reach | All Pages</vt:lpstr>
      <vt:lpstr>Instagram Impressions  | All Pages</vt:lpstr>
      <vt:lpstr>Instagram Followers Total | All Pages</vt:lpstr>
      <vt:lpstr>Instagram Followers Gender Breakdown | All Pages</vt:lpstr>
      <vt:lpstr>Instagram Followers Age Group Breakdown | All Pages</vt:lpstr>
      <vt:lpstr>Instagram Post Type Distribution Per Profile | All Pages</vt:lpstr>
      <vt:lpstr>Instagram Posts Table | All Pages</vt:lpstr>
      <vt:lpstr>Instagram Stories Key Metrics Table | All Pages</vt:lpstr>
      <vt:lpstr>Instagram Stories Table  | All Pages - 1 of 15</vt:lpstr>
      <vt:lpstr>Instagram Stories Table  | All Pages - 2 of 15</vt:lpstr>
      <vt:lpstr>Instagram Stories Table  | All Pages - 3 of 15</vt:lpstr>
      <vt:lpstr>Instagram Stories Table  | All Pages - 4 of 15</vt:lpstr>
      <vt:lpstr>Instagram Stories Table  | All Pages - 5 of 15</vt:lpstr>
      <vt:lpstr>Instagram Stories Table  | All Pages - 6 of 15</vt:lpstr>
      <vt:lpstr>Instagram Stories Table  | All Pages - 7 of 15</vt:lpstr>
      <vt:lpstr>Instagram Stories Table  | All Pages - 8 of 15</vt:lpstr>
      <vt:lpstr>Instagram Stories Table  | All Pages - 9 of 15</vt:lpstr>
      <vt:lpstr>Instagram Stories Table  | All Pages - 10 of 15</vt:lpstr>
      <vt:lpstr>Instagram Stories Table  | All Pages - 11 of 15</vt:lpstr>
      <vt:lpstr>Instagram Stories Table  | All Pages - 12 of 15</vt:lpstr>
      <vt:lpstr>Instagram Stories Table  | All Pages - 13 of 15</vt:lpstr>
      <vt:lpstr>Instagram Stories Table  | All Pages - 14 of 15</vt:lpstr>
      <vt:lpstr>Instagram Stories Table  | All Pages - 15 of 15</vt:lpstr>
      <vt:lpstr>Instagram Videos Table | All Pages</vt:lpstr>
      <vt:lpstr>Facebook Key Metrics by Month | All Pages</vt:lpstr>
      <vt:lpstr>Facebook Key Metrics Table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4</vt:lpstr>
      <vt:lpstr>Facebook Published Posts Table | All Pages - 2 of 4</vt:lpstr>
      <vt:lpstr>Facebook Published Posts Table | All Pages - 3 of 4</vt:lpstr>
      <vt:lpstr>Facebook Published Posts Table | All Pages - 4 of 4</vt:lpstr>
      <vt:lpstr>Facebook Video Views Table | All Pages</vt:lpstr>
      <vt:lpstr>Facebook Videos Table | All Pages - 1 of 2</vt:lpstr>
      <vt:lpstr>Facebook Videos Table | All Pages - 2 of 2</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7</vt:lpstr>
      <vt:lpstr>Twitter Own Tweets Table | All Pages - 2 of 7</vt:lpstr>
      <vt:lpstr>Twitter Own Tweets Table | All Pages - 3 of 7</vt:lpstr>
      <vt:lpstr>Twitter Own Tweets Table | All Pages - 4 of 7</vt:lpstr>
      <vt:lpstr>Twitter Own Tweets Table | All Pages - 5 of 7</vt:lpstr>
      <vt:lpstr>Twitter Own Tweets Table | All Pages - 6 of 7</vt:lpstr>
      <vt:lpstr>Twitter Own Tweets Table | All Pages - 7 of 7</vt:lpstr>
      <vt:lpstr>Youtube Key Metrics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2020-09-30T07:17:31Z</dcterms:created>
  <dcterms:modified xsi:type="dcterms:W3CDTF">2020-09-30T07:19:15Z</dcterms:modified>
</cp:coreProperties>
</file>