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64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026E2-77A8-4601-BE3B-2C65A5093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EC957B-D8B3-4483-AED2-99ED30E9A8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831608"/>
              </p:ext>
            </p:extLst>
          </p:nvPr>
        </p:nvGraphicFramePr>
        <p:xfrm>
          <a:off x="457200" y="1731963"/>
          <a:ext cx="8065008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26908907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7012436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2552835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8041095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728537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5772856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770506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027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7857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E4160D-B9A3-46C9-85E8-BA43712B94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09/01/2020 - 09/16/2020</a:t>
            </a:r>
          </a:p>
        </p:txBody>
      </p:sp>
    </p:spTree>
    <p:extLst>
      <p:ext uri="{BB962C8B-B14F-4D97-AF65-F5344CB8AC3E}">
        <p14:creationId xmlns:p14="http://schemas.microsoft.com/office/powerpoint/2010/main" val="20014553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</Words>
  <Application>Microsoft Office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All Pages</dc:title>
  <dc:creator>Frederik Peiniger</dc:creator>
  <cp:lastModifiedBy>Frederik Peiniger</cp:lastModifiedBy>
  <cp:revision>1</cp:revision>
  <dcterms:created xsi:type="dcterms:W3CDTF">2020-09-30T07:07:31Z</dcterms:created>
  <dcterms:modified xsi:type="dcterms:W3CDTF">2020-09-30T07:07:35Z</dcterms:modified>
</cp:coreProperties>
</file>