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alsalambank_bh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76E-4E07-B287-B4763B335A4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alsalambank_bh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76E-4E07-B287-B4763B335A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3456696"/>
        <c:axId val="253455056"/>
      </c:barChart>
      <c:catAx>
        <c:axId val="253456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455056"/>
        <c:crosses val="autoZero"/>
        <c:auto val="1"/>
        <c:lblAlgn val="ctr"/>
        <c:lblOffset val="100"/>
        <c:noMultiLvlLbl val="0"/>
      </c:catAx>
      <c:valAx>
        <c:axId val="253455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456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BD54C5-CF45-4472-AACE-87ED9CF88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A029ED7-3EE4-4EF3-9E40-89728C8584D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122580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08147A-8F49-4632-BCE1-409E671C42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09/01/2020 - 09/16/2020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08E654-1ED1-40BB-A03C-024628F91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858526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Post Type Distribution Per Profile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 Type Distribution Per Profile | All Pages</dc:title>
  <dc:creator>Frederik Peiniger</dc:creator>
  <cp:lastModifiedBy>Frederik Peiniger</cp:lastModifiedBy>
  <cp:revision>1</cp:revision>
  <dcterms:created xsi:type="dcterms:W3CDTF">2020-09-30T06:45:19Z</dcterms:created>
  <dcterms:modified xsi:type="dcterms:W3CDTF">2020-09-30T06:45:25Z</dcterms:modified>
</cp:coreProperties>
</file>