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ECE-4777-9187-F4A305BD11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ECE-4777-9187-F4A305BD11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ECE-4777-9187-F4A305BD1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620392"/>
        <c:axId val="53621048"/>
      </c:barChart>
      <c:catAx>
        <c:axId val="5362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21048"/>
        <c:crosses val="autoZero"/>
        <c:auto val="1"/>
        <c:lblAlgn val="ctr"/>
        <c:lblOffset val="100"/>
        <c:noMultiLvlLbl val="0"/>
      </c:catAx>
      <c:valAx>
        <c:axId val="536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2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E950-64C4-4E0B-868F-37C17C6F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47D850-58E7-483D-9C53-0202D1E52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46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F77E7-E969-46EF-AD99-893953E68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145C4-F882-4786-B1B5-F5ADCF4D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630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Gender Breakdown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All Pages</dc:title>
  <dc:creator>Frederik Peiniger</dc:creator>
  <cp:lastModifiedBy>Frederik Peiniger</cp:lastModifiedBy>
  <cp:revision>1</cp:revision>
  <dcterms:created xsi:type="dcterms:W3CDTF">2020-09-30T06:33:40Z</dcterms:created>
  <dcterms:modified xsi:type="dcterms:W3CDTF">2020-09-30T06:33:44Z</dcterms:modified>
</cp:coreProperties>
</file>