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D9-4E9B-836B-04D59F724B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D9-4E9B-836B-04D59F724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494712"/>
        <c:axId val="257494056"/>
      </c:barChart>
      <c:catAx>
        <c:axId val="25749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494056"/>
        <c:crosses val="autoZero"/>
        <c:auto val="1"/>
        <c:lblAlgn val="ctr"/>
        <c:lblOffset val="100"/>
        <c:noMultiLvlLbl val="0"/>
      </c:catAx>
      <c:valAx>
        <c:axId val="25749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49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7E109-10BC-4DDE-8232-5B461BBD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E2DC9B-1EB5-4EA3-A843-0C1CE5923A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3368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28E88-5C41-434A-9F8E-C7984C5F2D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4837B-DFE3-4409-A74A-8FEB73EB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0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All Pages</dc:title>
  <dc:creator>Frederik Peiniger</dc:creator>
  <cp:lastModifiedBy>Frederik Peiniger</cp:lastModifiedBy>
  <cp:revision>1</cp:revision>
  <dcterms:created xsi:type="dcterms:W3CDTF">2020-09-30T06:33:30Z</dcterms:created>
  <dcterms:modified xsi:type="dcterms:W3CDTF">2020-09-30T06:33:35Z</dcterms:modified>
</cp:coreProperties>
</file>