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CA-432F-8408-8E91CDBAE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111392"/>
        <c:axId val="301113688"/>
      </c:lineChart>
      <c:dateAx>
        <c:axId val="30111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13688"/>
        <c:crosses val="autoZero"/>
        <c:auto val="1"/>
        <c:lblOffset val="100"/>
        <c:baseTimeUnit val="days"/>
      </c:dateAx>
      <c:valAx>
        <c:axId val="30111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13246-A06B-4650-81A2-851B5C6D1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0B119-B8FD-48FE-BDA1-873F2EF15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368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FFB93-33B2-45E8-9B4C-383682FA9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994AC-3BD4-4046-9899-B6458A7B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92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2020-09-30T06:33:17Z</dcterms:created>
  <dcterms:modified xsi:type="dcterms:W3CDTF">2020-09-30T06:33:21Z</dcterms:modified>
</cp:coreProperties>
</file>