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51634</c:v>
                </c:pt>
                <c:pt idx="1">
                  <c:v>61572</c:v>
                </c:pt>
                <c:pt idx="2">
                  <c:v>46463</c:v>
                </c:pt>
                <c:pt idx="3">
                  <c:v>42838</c:v>
                </c:pt>
                <c:pt idx="4">
                  <c:v>48380</c:v>
                </c:pt>
                <c:pt idx="5">
                  <c:v>51063</c:v>
                </c:pt>
                <c:pt idx="6">
                  <c:v>53576</c:v>
                </c:pt>
                <c:pt idx="7">
                  <c:v>52647</c:v>
                </c:pt>
                <c:pt idx="8">
                  <c:v>62202</c:v>
                </c:pt>
                <c:pt idx="9">
                  <c:v>68532</c:v>
                </c:pt>
                <c:pt idx="10">
                  <c:v>63348</c:v>
                </c:pt>
                <c:pt idx="11">
                  <c:v>48701</c:v>
                </c:pt>
                <c:pt idx="12">
                  <c:v>62677</c:v>
                </c:pt>
                <c:pt idx="13">
                  <c:v>212034</c:v>
                </c:pt>
                <c:pt idx="14">
                  <c:v>260744</c:v>
                </c:pt>
                <c:pt idx="15">
                  <c:v>300839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5A-4B2F-B4A8-A8F785118E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832560"/>
        <c:axId val="49167000"/>
      </c:lineChart>
      <c:dateAx>
        <c:axId val="251832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67000"/>
        <c:crosses val="autoZero"/>
        <c:auto val="1"/>
        <c:lblOffset val="100"/>
        <c:baseTimeUnit val="days"/>
      </c:dateAx>
      <c:valAx>
        <c:axId val="4916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83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CBEB9-0C74-4889-935D-75F8160C5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87BFE2-04A2-4A65-8438-9C813173E4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9652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B9A3F-1ADB-4B3D-B9CA-4D0AF842B2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85ECA-B3B3-44A8-8BD6-0B5F740E5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1814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All Pages</dc:title>
  <dc:creator>Frederik Peiniger</dc:creator>
  <cp:lastModifiedBy>Frederik Peiniger</cp:lastModifiedBy>
  <cp:revision>1</cp:revision>
  <dcterms:created xsi:type="dcterms:W3CDTF">2020-09-30T06:33:04Z</dcterms:created>
  <dcterms:modified xsi:type="dcterms:W3CDTF">2020-09-30T06:33:09Z</dcterms:modified>
</cp:coreProperties>
</file>