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E4-45F2-BAFE-D6CD67634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657912"/>
        <c:axId val="302658240"/>
      </c:lineChart>
      <c:dateAx>
        <c:axId val="30265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58240"/>
        <c:crosses val="autoZero"/>
        <c:auto val="1"/>
        <c:lblOffset val="100"/>
        <c:baseTimeUnit val="days"/>
      </c:dateAx>
      <c:valAx>
        <c:axId val="30265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5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0430-F48B-4828-97A4-3AD0FCA7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D70214-17FE-4FEC-8B84-0C7E3A8C9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3210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23823-93D3-4900-AA25-D7B0E2C76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77B6B-74E5-4E5F-9B73-7A64F6E0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16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2020-09-30T06:32:36Z</dcterms:created>
  <dcterms:modified xsi:type="dcterms:W3CDTF">2020-09-30T06:32:41Z</dcterms:modified>
</cp:coreProperties>
</file>