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51634</c:v>
                </c:pt>
                <c:pt idx="1">
                  <c:v>61572</c:v>
                </c:pt>
                <c:pt idx="2">
                  <c:v>46463</c:v>
                </c:pt>
                <c:pt idx="3">
                  <c:v>42838</c:v>
                </c:pt>
                <c:pt idx="4">
                  <c:v>48380</c:v>
                </c:pt>
                <c:pt idx="5">
                  <c:v>51063</c:v>
                </c:pt>
                <c:pt idx="6">
                  <c:v>53576</c:v>
                </c:pt>
                <c:pt idx="7">
                  <c:v>52647</c:v>
                </c:pt>
                <c:pt idx="8">
                  <c:v>62202</c:v>
                </c:pt>
                <c:pt idx="9">
                  <c:v>68532</c:v>
                </c:pt>
                <c:pt idx="10">
                  <c:v>63348</c:v>
                </c:pt>
                <c:pt idx="11">
                  <c:v>48701</c:v>
                </c:pt>
                <c:pt idx="12">
                  <c:v>62677</c:v>
                </c:pt>
                <c:pt idx="13">
                  <c:v>212034</c:v>
                </c:pt>
                <c:pt idx="14">
                  <c:v>260744</c:v>
                </c:pt>
                <c:pt idx="15">
                  <c:v>300839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69-4979-935F-0460082AD5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111392"/>
        <c:axId val="260110080"/>
      </c:lineChart>
      <c:dateAx>
        <c:axId val="260111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110080"/>
        <c:crosses val="autoZero"/>
        <c:auto val="1"/>
        <c:lblOffset val="100"/>
        <c:baseTimeUnit val="days"/>
      </c:dateAx>
      <c:valAx>
        <c:axId val="26011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11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2AC8B-82BD-46F4-8DBB-AFF1C9E5D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B9A1B2-583E-47D8-BFFF-77D44282C7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4470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98DF4-4D55-4F55-9B14-8C8F4C791E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2A870-923E-418A-B34F-1A9FDBB2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675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All Pages</dc:title>
  <dc:creator>Frederik Peiniger</dc:creator>
  <cp:lastModifiedBy>Frederik Peiniger</cp:lastModifiedBy>
  <cp:revision>1</cp:revision>
  <dcterms:created xsi:type="dcterms:W3CDTF">2020-09-30T06:32:05Z</dcterms:created>
  <dcterms:modified xsi:type="dcterms:W3CDTF">2020-09-30T06:32:10Z</dcterms:modified>
</cp:coreProperties>
</file>