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7820-4A7E-AD96-EF67B78A92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909512"/>
        <c:axId val="250908528"/>
      </c:lineChart>
      <c:catAx>
        <c:axId val="25090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908528"/>
        <c:crosses val="autoZero"/>
        <c:auto val="1"/>
        <c:lblAlgn val="ctr"/>
        <c:lblOffset val="100"/>
        <c:noMultiLvlLbl val="0"/>
      </c:catAx>
      <c:valAx>
        <c:axId val="25090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90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EDB84-E1E1-4D70-B616-71F074F7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34AC7B-E7E2-4A7B-8F46-A5CBC19570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7733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11D7D2-C0BE-49C9-811D-708B5A34D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773F8-1BE6-49D5-9344-15C9F2D2F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443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All Pages</dc:title>
  <dc:creator>Frederik Peiniger</dc:creator>
  <cp:lastModifiedBy>Frederik Peiniger</cp:lastModifiedBy>
  <cp:revision>1</cp:revision>
  <dcterms:created xsi:type="dcterms:W3CDTF">2020-09-30T06:30:12Z</dcterms:created>
  <dcterms:modified xsi:type="dcterms:W3CDTF">2020-09-30T06:30:21Z</dcterms:modified>
</cp:coreProperties>
</file>