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51-48D8-A3BB-32957E9C1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11792"/>
        <c:axId val="47136800"/>
      </c:lineChart>
      <c:dateAx>
        <c:axId val="30021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36800"/>
        <c:crosses val="autoZero"/>
        <c:auto val="1"/>
        <c:lblOffset val="100"/>
        <c:baseTimeUnit val="days"/>
      </c:dateAx>
      <c:valAx>
        <c:axId val="4713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39DA-63FC-4186-8F3D-87086AA3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CCEB4F-D307-45DA-8272-0A9CB1760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9258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817B2-7627-46BE-8532-BE9231D1D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332F9-7743-4BC1-8FF5-608CEBCBC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38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2020-09-30T06:27:30Z</dcterms:created>
  <dcterms:modified xsi:type="dcterms:W3CDTF">2020-09-30T06:27:43Z</dcterms:modified>
</cp:coreProperties>
</file>