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75C2-44D6-A89B-AF2CDD69D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73944"/>
        <c:axId val="279468368"/>
      </c:lineChart>
      <c:catAx>
        <c:axId val="279473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68368"/>
        <c:crosses val="autoZero"/>
        <c:auto val="1"/>
        <c:lblAlgn val="ctr"/>
        <c:lblOffset val="100"/>
        <c:noMultiLvlLbl val="0"/>
      </c:catAx>
      <c:valAx>
        <c:axId val="27946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7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69E78-FB9D-47B9-AAB2-0557D3561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B2733-0674-4582-A377-FBC655A6FC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4021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B6C53-71F0-4354-BB8E-5EDE853F6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4E280-8BFE-4F8D-8F20-39A5F5DA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61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2020-09-30T06:19:41Z</dcterms:created>
  <dcterms:modified xsi:type="dcterms:W3CDTF">2020-09-30T06:19:56Z</dcterms:modified>
</cp:coreProperties>
</file>