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51634</c:v>
                </c:pt>
                <c:pt idx="1">
                  <c:v>61572</c:v>
                </c:pt>
                <c:pt idx="2">
                  <c:v>46463</c:v>
                </c:pt>
                <c:pt idx="3">
                  <c:v>42838</c:v>
                </c:pt>
                <c:pt idx="4">
                  <c:v>48380</c:v>
                </c:pt>
                <c:pt idx="5">
                  <c:v>51063</c:v>
                </c:pt>
                <c:pt idx="6">
                  <c:v>53576</c:v>
                </c:pt>
                <c:pt idx="7">
                  <c:v>52647</c:v>
                </c:pt>
                <c:pt idx="8">
                  <c:v>62202</c:v>
                </c:pt>
                <c:pt idx="9">
                  <c:v>68532</c:v>
                </c:pt>
                <c:pt idx="10">
                  <c:v>63348</c:v>
                </c:pt>
                <c:pt idx="11">
                  <c:v>48701</c:v>
                </c:pt>
                <c:pt idx="12">
                  <c:v>62677</c:v>
                </c:pt>
                <c:pt idx="13">
                  <c:v>212034</c:v>
                </c:pt>
                <c:pt idx="14">
                  <c:v>260744</c:v>
                </c:pt>
                <c:pt idx="15">
                  <c:v>300839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46-438D-B3EC-794FCA92AF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015896"/>
        <c:axId val="293016880"/>
      </c:lineChart>
      <c:dateAx>
        <c:axId val="293015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16880"/>
        <c:crosses val="autoZero"/>
        <c:auto val="1"/>
        <c:lblOffset val="100"/>
        <c:baseTimeUnit val="days"/>
      </c:dateAx>
      <c:valAx>
        <c:axId val="29301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1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D62EF-D531-497D-AADA-30AF41612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E516EB-099D-46E3-9037-09891D294B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7320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2B219-70E2-40AB-815A-B7311DF54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42CD38-B8F9-4780-B414-724C5F62A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9088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All Pages</dc:title>
  <dc:creator>Frederik Peiniger</dc:creator>
  <cp:lastModifiedBy>Frederik Peiniger</cp:lastModifiedBy>
  <cp:revision>1</cp:revision>
  <dcterms:created xsi:type="dcterms:W3CDTF">2020-09-29T12:45:01Z</dcterms:created>
  <dcterms:modified xsi:type="dcterms:W3CDTF">2020-09-29T12:45:05Z</dcterms:modified>
</cp:coreProperties>
</file>