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96445</c:v>
                </c:pt>
                <c:pt idx="1">
                  <c:v>116821</c:v>
                </c:pt>
                <c:pt idx="2">
                  <c:v>96447</c:v>
                </c:pt>
                <c:pt idx="3">
                  <c:v>78037</c:v>
                </c:pt>
                <c:pt idx="4">
                  <c:v>87076</c:v>
                </c:pt>
                <c:pt idx="5">
                  <c:v>102915</c:v>
                </c:pt>
                <c:pt idx="6">
                  <c:v>108386</c:v>
                </c:pt>
                <c:pt idx="7">
                  <c:v>98743</c:v>
                </c:pt>
                <c:pt idx="8">
                  <c:v>115918</c:v>
                </c:pt>
                <c:pt idx="9">
                  <c:v>125658</c:v>
                </c:pt>
                <c:pt idx="10">
                  <c:v>109528</c:v>
                </c:pt>
                <c:pt idx="11">
                  <c:v>91395</c:v>
                </c:pt>
                <c:pt idx="12">
                  <c:v>125328</c:v>
                </c:pt>
                <c:pt idx="13">
                  <c:v>402776</c:v>
                </c:pt>
                <c:pt idx="14">
                  <c:v>480049</c:v>
                </c:pt>
                <c:pt idx="15">
                  <c:v>496458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D1-4F15-BC72-D98AA50F99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782432"/>
        <c:axId val="303779480"/>
      </c:lineChart>
      <c:dateAx>
        <c:axId val="303782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79480"/>
        <c:crosses val="autoZero"/>
        <c:auto val="1"/>
        <c:lblOffset val="100"/>
        <c:baseTimeUnit val="days"/>
      </c:dateAx>
      <c:valAx>
        <c:axId val="30377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8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3C98-9910-4462-83E5-D185C52E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F95C1C-1F47-4C55-A89D-EC118599C8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534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E71C4-2430-4CF4-B277-C15D35A62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735E1-C9F3-497E-991E-213E2E43F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1175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2020-09-29T12:44:42Z</dcterms:created>
  <dcterms:modified xsi:type="dcterms:W3CDTF">2020-09-29T12:44:46Z</dcterms:modified>
</cp:coreProperties>
</file>