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5FC8-49F9-801E-1E7D73CB1F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944904"/>
        <c:axId val="307945560"/>
      </c:lineChart>
      <c:catAx>
        <c:axId val="30794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45560"/>
        <c:crosses val="autoZero"/>
        <c:auto val="1"/>
        <c:lblAlgn val="ctr"/>
        <c:lblOffset val="100"/>
        <c:noMultiLvlLbl val="0"/>
      </c:catAx>
      <c:valAx>
        <c:axId val="307945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4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90B00-40E8-4C4B-AA28-0650B30FA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B83DEA-671D-42EF-8FD3-AEE41B924B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4082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1AA58-CC55-4597-B77A-1CAF08FF9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4AF01-4DD7-4F65-9DD6-22EA61BF7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7847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All Pages</dc:title>
  <dc:creator>Frederik Peiniger</dc:creator>
  <cp:lastModifiedBy>Frederik Peiniger</cp:lastModifiedBy>
  <cp:revision>1</cp:revision>
  <dcterms:created xsi:type="dcterms:W3CDTF">2020-09-29T12:44:31Z</dcterms:created>
  <dcterms:modified xsi:type="dcterms:W3CDTF">2020-09-29T12:44:35Z</dcterms:modified>
</cp:coreProperties>
</file>