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alsalambank_bh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44075</c:v>
                </c:pt>
                <c:pt idx="1">
                  <c:v>44076</c:v>
                </c:pt>
                <c:pt idx="2">
                  <c:v>44077</c:v>
                </c:pt>
                <c:pt idx="3">
                  <c:v>44078</c:v>
                </c:pt>
                <c:pt idx="4">
                  <c:v>44079</c:v>
                </c:pt>
                <c:pt idx="5">
                  <c:v>44080</c:v>
                </c:pt>
                <c:pt idx="6">
                  <c:v>44081</c:v>
                </c:pt>
                <c:pt idx="7">
                  <c:v>44082</c:v>
                </c:pt>
                <c:pt idx="8">
                  <c:v>44083</c:v>
                </c:pt>
                <c:pt idx="9">
                  <c:v>44084</c:v>
                </c:pt>
                <c:pt idx="10">
                  <c:v>44085</c:v>
                </c:pt>
                <c:pt idx="11">
                  <c:v>44086</c:v>
                </c:pt>
                <c:pt idx="12">
                  <c:v>44087</c:v>
                </c:pt>
                <c:pt idx="13">
                  <c:v>44088</c:v>
                </c:pt>
                <c:pt idx="14">
                  <c:v>44089</c:v>
                </c:pt>
                <c:pt idx="15">
                  <c:v>44090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96445</c:v>
                </c:pt>
                <c:pt idx="1">
                  <c:v>116821</c:v>
                </c:pt>
                <c:pt idx="2">
                  <c:v>96447</c:v>
                </c:pt>
                <c:pt idx="3">
                  <c:v>78037</c:v>
                </c:pt>
                <c:pt idx="4">
                  <c:v>87076</c:v>
                </c:pt>
                <c:pt idx="5">
                  <c:v>102915</c:v>
                </c:pt>
                <c:pt idx="6">
                  <c:v>108386</c:v>
                </c:pt>
                <c:pt idx="7">
                  <c:v>98743</c:v>
                </c:pt>
                <c:pt idx="8">
                  <c:v>115918</c:v>
                </c:pt>
                <c:pt idx="9">
                  <c:v>125658</c:v>
                </c:pt>
                <c:pt idx="10">
                  <c:v>109528</c:v>
                </c:pt>
                <c:pt idx="11">
                  <c:v>91395</c:v>
                </c:pt>
                <c:pt idx="12">
                  <c:v>125328</c:v>
                </c:pt>
                <c:pt idx="13">
                  <c:v>402776</c:v>
                </c:pt>
                <c:pt idx="14">
                  <c:v>480049</c:v>
                </c:pt>
                <c:pt idx="15">
                  <c:v>496458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37-4758-88F7-40EE995CE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924232"/>
        <c:axId val="264925544"/>
      </c:lineChart>
      <c:dateAx>
        <c:axId val="26492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25544"/>
        <c:crosses val="autoZero"/>
        <c:auto val="1"/>
        <c:lblOffset val="100"/>
        <c:baseTimeUnit val="days"/>
      </c:dateAx>
      <c:valAx>
        <c:axId val="26492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92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BAB6-68A9-4C4C-A056-C5AAFC00C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9FD290-80B6-46FE-AB5D-E83172BCCB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05615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E26CA-431D-46BF-A694-43182DD95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D4532C-90CB-428F-8FE3-AA2AE1D4A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1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All Pages</dc:title>
  <dc:creator>Frederik Peiniger</dc:creator>
  <cp:lastModifiedBy>Frederik Peiniger</cp:lastModifiedBy>
  <cp:revision>1</cp:revision>
  <dcterms:created xsi:type="dcterms:W3CDTF">2020-09-29T12:44:16Z</dcterms:created>
  <dcterms:modified xsi:type="dcterms:W3CDTF">2020-09-29T12:44:21Z</dcterms:modified>
</cp:coreProperties>
</file>