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96445</c:v>
                </c:pt>
                <c:pt idx="1">
                  <c:v>116821</c:v>
                </c:pt>
                <c:pt idx="2">
                  <c:v>96447</c:v>
                </c:pt>
                <c:pt idx="3">
                  <c:v>78037</c:v>
                </c:pt>
                <c:pt idx="4">
                  <c:v>87076</c:v>
                </c:pt>
                <c:pt idx="5">
                  <c:v>102915</c:v>
                </c:pt>
                <c:pt idx="6">
                  <c:v>108386</c:v>
                </c:pt>
                <c:pt idx="7">
                  <c:v>98743</c:v>
                </c:pt>
                <c:pt idx="8">
                  <c:v>115918</c:v>
                </c:pt>
                <c:pt idx="9">
                  <c:v>125658</c:v>
                </c:pt>
                <c:pt idx="10">
                  <c:v>109528</c:v>
                </c:pt>
                <c:pt idx="11">
                  <c:v>91395</c:v>
                </c:pt>
                <c:pt idx="12">
                  <c:v>125328</c:v>
                </c:pt>
                <c:pt idx="13">
                  <c:v>402776</c:v>
                </c:pt>
                <c:pt idx="14">
                  <c:v>480049</c:v>
                </c:pt>
                <c:pt idx="15">
                  <c:v>496458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09-4B16-9CA8-4238E03AF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783608"/>
        <c:axId val="308781968"/>
      </c:lineChart>
      <c:dateAx>
        <c:axId val="30878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81968"/>
        <c:crosses val="autoZero"/>
        <c:auto val="1"/>
        <c:lblOffset val="100"/>
        <c:baseTimeUnit val="days"/>
      </c:dateAx>
      <c:valAx>
        <c:axId val="30878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8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65132-A839-457D-A3AF-B80FB9006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4B51A-0535-4831-90E4-7F0097ADCD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1278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89833-C9F5-4ACC-8EF7-A1304CD90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A8EF7-F3D8-481A-8DB2-8A9FFE3D0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326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2020-09-29T12:43:45Z</dcterms:created>
  <dcterms:modified xsi:type="dcterms:W3CDTF">2020-09-29T12:43:59Z</dcterms:modified>
</cp:coreProperties>
</file>