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Sheet1!$A$2:$A$17</c:f>
            </c:multiLvlStrRef>
          </c:cat>
          <c:val>
            <c:numRef>
              <c:f>Sheet1!$B$2:$B$17</c:f>
            </c:numRef>
          </c:val>
          <c:smooth val="0"/>
          <c:extLst>
            <c:ext xmlns:c16="http://schemas.microsoft.com/office/drawing/2014/chart" uri="{C3380CC4-5D6E-409C-BE32-E72D297353CC}">
              <c16:uniqueId val="{00000000-1473-4C74-BE40-E9AFF06D2F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4326536"/>
        <c:axId val="304326864"/>
      </c:lineChart>
      <c:catAx>
        <c:axId val="3043265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326864"/>
        <c:crosses val="autoZero"/>
        <c:auto val="1"/>
        <c:lblAlgn val="ctr"/>
        <c:lblOffset val="100"/>
        <c:noMultiLvlLbl val="0"/>
      </c:catAx>
      <c:valAx>
        <c:axId val="304326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326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64B60-6CA7-44EA-9263-51B104BB8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046B2A-1593-432C-B2E5-28C61E8E0E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66908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142A54-2BD9-4BAC-BBD8-8C0BD76B65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09/01/2020 - 09/16/2020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5B7D4E-444A-45F4-B7CE-4FC2D8FA6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84438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Impressions 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Impressions  | All Pages</dc:title>
  <dc:creator>Frederik Peiniger</dc:creator>
  <cp:lastModifiedBy>Frederik Peiniger</cp:lastModifiedBy>
  <cp:revision>1</cp:revision>
  <dcterms:created xsi:type="dcterms:W3CDTF">2020-09-29T12:04:43Z</dcterms:created>
  <dcterms:modified xsi:type="dcterms:W3CDTF">2020-09-29T12:04:47Z</dcterms:modified>
</cp:coreProperties>
</file>