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smooth val="0"/>
          <c:extLst>
            <c:ext xmlns:c16="http://schemas.microsoft.com/office/drawing/2014/chart" uri="{C3380CC4-5D6E-409C-BE32-E72D297353CC}">
              <c16:uniqueId val="{00000000-D556-47C2-9C56-BCC8159630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104488"/>
        <c:axId val="253103176"/>
      </c:lineChart>
      <c:catAx>
        <c:axId val="253104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03176"/>
        <c:crosses val="autoZero"/>
        <c:auto val="1"/>
        <c:lblAlgn val="ctr"/>
        <c:lblOffset val="100"/>
        <c:noMultiLvlLbl val="0"/>
      </c:catAx>
      <c:valAx>
        <c:axId val="25310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0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A3F0-D60A-4303-8143-E69BCA68E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008D63-0836-443D-B9D8-A86088E2C2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6477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402B4-5251-4881-8468-4FD49792C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61EA2-BBC9-41FA-BA50-CC62AD793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0910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All Pages</dc:title>
  <dc:creator>Frederik Peiniger</dc:creator>
  <cp:lastModifiedBy>Frederik Peiniger</cp:lastModifiedBy>
  <cp:revision>1</cp:revision>
  <dcterms:created xsi:type="dcterms:W3CDTF">2020-09-29T12:04:26Z</dcterms:created>
  <dcterms:modified xsi:type="dcterms:W3CDTF">2020-09-29T12:04:31Z</dcterms:modified>
</cp:coreProperties>
</file>