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96445</c:v>
                </c:pt>
                <c:pt idx="1">
                  <c:v>116821</c:v>
                </c:pt>
                <c:pt idx="2">
                  <c:v>96447</c:v>
                </c:pt>
                <c:pt idx="3">
                  <c:v>78037</c:v>
                </c:pt>
                <c:pt idx="4">
                  <c:v>87076</c:v>
                </c:pt>
                <c:pt idx="5">
                  <c:v>102915</c:v>
                </c:pt>
                <c:pt idx="6">
                  <c:v>108386</c:v>
                </c:pt>
                <c:pt idx="7">
                  <c:v>98743</c:v>
                </c:pt>
                <c:pt idx="8">
                  <c:v>115918</c:v>
                </c:pt>
                <c:pt idx="9">
                  <c:v>125658</c:v>
                </c:pt>
                <c:pt idx="10">
                  <c:v>109528</c:v>
                </c:pt>
                <c:pt idx="11">
                  <c:v>91395</c:v>
                </c:pt>
                <c:pt idx="12">
                  <c:v>125328</c:v>
                </c:pt>
                <c:pt idx="13">
                  <c:v>402776</c:v>
                </c:pt>
                <c:pt idx="14">
                  <c:v>480049</c:v>
                </c:pt>
                <c:pt idx="15">
                  <c:v>496458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4C-4AA8-BE22-E59009C9E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434200"/>
        <c:axId val="45434856"/>
      </c:lineChart>
      <c:dateAx>
        <c:axId val="45434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34856"/>
        <c:crosses val="autoZero"/>
        <c:auto val="1"/>
        <c:lblOffset val="100"/>
        <c:baseTimeUnit val="days"/>
      </c:dateAx>
      <c:valAx>
        <c:axId val="4543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3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2A76-DBBA-4C42-BDBA-D2EFB6E7C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C3FD24-FFC1-4037-84CB-300FB06599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706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961DF-2257-4CF7-850C-7CA1F154B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2BB8C-D106-45D4-A73F-086BCF43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9574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All Pages</dc:title>
  <dc:creator>Frederik Peiniger</dc:creator>
  <cp:lastModifiedBy>Frederik Peiniger</cp:lastModifiedBy>
  <cp:revision>1</cp:revision>
  <dcterms:created xsi:type="dcterms:W3CDTF">2020-09-29T12:04:04Z</dcterms:created>
  <dcterms:modified xsi:type="dcterms:W3CDTF">2020-09-29T12:04:18Z</dcterms:modified>
</cp:coreProperties>
</file>