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4B-4E87-95B3-83F1379D9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244696"/>
        <c:axId val="250456160"/>
      </c:lineChart>
      <c:dateAx>
        <c:axId val="250244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56160"/>
        <c:crosses val="autoZero"/>
        <c:auto val="1"/>
        <c:lblOffset val="100"/>
        <c:baseTimeUnit val="days"/>
      </c:dateAx>
      <c:valAx>
        <c:axId val="25045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24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C1543-8B02-45AA-A078-3FB794597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AC172-D30B-4C05-AFE4-F3ECA921A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905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889DF-1BC2-48D7-A99F-62AD97CE7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84E08-341E-442A-808A-EE47C2087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978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2020-09-29T10:55:08Z</dcterms:created>
  <dcterms:modified xsi:type="dcterms:W3CDTF">2020-09-29T10:55:22Z</dcterms:modified>
</cp:coreProperties>
</file>