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1BF9-4FC7-8F84-7BF538FF4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190536"/>
        <c:axId val="302183648"/>
      </c:lineChart>
      <c:catAx>
        <c:axId val="30219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83648"/>
        <c:crosses val="autoZero"/>
        <c:auto val="1"/>
        <c:lblAlgn val="ctr"/>
        <c:lblOffset val="100"/>
        <c:noMultiLvlLbl val="0"/>
      </c:catAx>
      <c:valAx>
        <c:axId val="30218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9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52422-BB44-445D-8207-4092E07D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03ED9C-6912-425D-841B-C93E1D0A8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966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6978D-5129-490B-9206-D68E63F72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61B3E-0155-42C6-85C6-43DD8971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016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2020-09-29T10:54:33Z</dcterms:created>
  <dcterms:modified xsi:type="dcterms:W3CDTF">2020-09-29T10:54:38Z</dcterms:modified>
</cp:coreProperties>
</file>