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A5A6-4E64-B622-4E295E5FD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55944"/>
        <c:axId val="50056600"/>
      </c:lineChart>
      <c:catAx>
        <c:axId val="500559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56600"/>
        <c:crosses val="autoZero"/>
        <c:auto val="1"/>
        <c:lblAlgn val="ctr"/>
        <c:lblOffset val="100"/>
        <c:noMultiLvlLbl val="0"/>
      </c:catAx>
      <c:valAx>
        <c:axId val="5005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5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FF03D-098D-4664-812F-748F20CD7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1E7EC5-7184-4F8B-9049-38AA444E5E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5762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7B619-B4B9-4241-AD97-16826B5E3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09DC3-B041-4167-AA51-CDA4BD546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3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All Pages</dc:title>
  <dc:creator>Frederik Peiniger</dc:creator>
  <cp:lastModifiedBy>Frederik Peiniger</cp:lastModifiedBy>
  <cp:revision>1</cp:revision>
  <dcterms:created xsi:type="dcterms:W3CDTF">2020-09-29T10:54:13Z</dcterms:created>
  <dcterms:modified xsi:type="dcterms:W3CDTF">2020-09-29T10:54:18Z</dcterms:modified>
</cp:coreProperties>
</file>