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128F6-69FB-4CCD-AD17-B903CDE5A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13AAD-0643-4BA2-B3EC-B5A6B35C1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891071"/>
              </p:ext>
            </p:extLst>
          </p:nvPr>
        </p:nvGraphicFramePr>
        <p:xfrm>
          <a:off x="457200" y="1731963"/>
          <a:ext cx="7571232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9520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5483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1991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5740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8432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9666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2244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075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3950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5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https://www.instagram.com/p/CFFFUHRnWc4/media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0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https://www.instagram.com/p/CFHz-Q9HTKS/media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86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https://www.instagram.com/p/CE06InCHnYb/media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55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https://www.instagram.com/p/CFKOuObHBfE/media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6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https://www.instagram.com/p/CE9EFM2DZrV/media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0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https://www.instagram.com/p/CEq9JN_D5QT/media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0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https://www.instagram.com/p/CEmIpvrH1dC/media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32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https://www.instagram.com/p/CE3z5qon21h/media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35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26918-DF74-421C-95A5-93467E702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</p:spTree>
    <p:extLst>
      <p:ext uri="{BB962C8B-B14F-4D97-AF65-F5344CB8AC3E}">
        <p14:creationId xmlns:p14="http://schemas.microsoft.com/office/powerpoint/2010/main" val="685775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218</Words>
  <Application>Microsoft Office PowerPoint</Application>
  <PresentationFormat>On-screen Show (4:3)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</dc:title>
  <dc:creator>Frederik Peiniger</dc:creator>
  <cp:lastModifiedBy>Frederik Peiniger</cp:lastModifiedBy>
  <cp:revision>1</cp:revision>
  <dcterms:created xsi:type="dcterms:W3CDTF">2020-09-29T10:53:48Z</dcterms:created>
  <dcterms:modified xsi:type="dcterms:W3CDTF">2020-09-29T10:54:05Z</dcterms:modified>
</cp:coreProperties>
</file>