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cat>
            <c:multiLvlStrRef>
              <c:f>Sheet1!$A$1:$G$1</c:f>
            </c:multiLvlStrRef>
          </c:cat>
          <c:val>
            <c:numRef>
              <c:f>Sheet1!$A$2:$G$2</c:f>
            </c:numRef>
          </c:val>
          <c:extLst>
            <c:ext xmlns:c16="http://schemas.microsoft.com/office/drawing/2014/chart" uri="{C3380CC4-5D6E-409C-BE32-E72D297353CC}">
              <c16:uniqueId val="{00000000-9D2F-4E9E-AD69-306AC9D2BB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B3A77-C3D4-499A-9772-39A94A033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Age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1703B4-FF06-408B-A7A2-919033FB18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17661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BA1A44-CBA6-49FB-8DF7-D498F6CB59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09/01/2020 - 09/16/2020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214229-EFDF-45E1-A963-267232BAA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2040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Age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Age Distribution | All Pages</dc:title>
  <dc:creator>Frederik Peiniger</dc:creator>
  <cp:lastModifiedBy>Frederik Peiniger</cp:lastModifiedBy>
  <cp:revision>1</cp:revision>
  <dcterms:created xsi:type="dcterms:W3CDTF">2020-09-29T09:27:47Z</dcterms:created>
  <dcterms:modified xsi:type="dcterms:W3CDTF">2020-09-29T09:28:01Z</dcterms:modified>
</cp:coreProperties>
</file>