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57752</c:v>
                </c:pt>
                <c:pt idx="1">
                  <c:v>57720</c:v>
                </c:pt>
                <c:pt idx="2">
                  <c:v>57710</c:v>
                </c:pt>
                <c:pt idx="3">
                  <c:v>57703</c:v>
                </c:pt>
                <c:pt idx="4">
                  <c:v>57696</c:v>
                </c:pt>
                <c:pt idx="5">
                  <c:v>57701</c:v>
                </c:pt>
                <c:pt idx="6">
                  <c:v>57686</c:v>
                </c:pt>
                <c:pt idx="7">
                  <c:v>57676</c:v>
                </c:pt>
                <c:pt idx="8">
                  <c:v>57666</c:v>
                </c:pt>
                <c:pt idx="9">
                  <c:v>57657</c:v>
                </c:pt>
                <c:pt idx="10">
                  <c:v>57656</c:v>
                </c:pt>
                <c:pt idx="11">
                  <c:v>57653</c:v>
                </c:pt>
                <c:pt idx="12">
                  <c:v>57671</c:v>
                </c:pt>
                <c:pt idx="13">
                  <c:v>58048</c:v>
                </c:pt>
                <c:pt idx="14">
                  <c:v>58584</c:v>
                </c:pt>
                <c:pt idx="15">
                  <c:v>58951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E8-4165-B692-A133297F2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981088"/>
        <c:axId val="299986008"/>
      </c:lineChart>
      <c:dateAx>
        <c:axId val="29998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86008"/>
        <c:crosses val="autoZero"/>
        <c:auto val="1"/>
        <c:lblOffset val="100"/>
        <c:baseTimeUnit val="days"/>
      </c:dateAx>
      <c:valAx>
        <c:axId val="29998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78E3E-7093-41DD-9AAD-61C2ACD01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C5CB74-9AD0-46D1-82F8-C201078D47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7165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BDB9C-677B-4654-8C04-B8B88E8A0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8D814-3D0A-458B-B102-35F98DEC7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929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Frederik Peiniger</dc:creator>
  <cp:lastModifiedBy>Frederik Peiniger</cp:lastModifiedBy>
  <cp:revision>1</cp:revision>
  <dcterms:created xsi:type="dcterms:W3CDTF">2020-09-29T09:22:14Z</dcterms:created>
  <dcterms:modified xsi:type="dcterms:W3CDTF">2020-09-29T09:22:26Z</dcterms:modified>
</cp:coreProperties>
</file>