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42C6-4CFF-A4FB-564117E63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170280"/>
        <c:axId val="304163064"/>
      </c:barChart>
      <c:catAx>
        <c:axId val="3041702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63064"/>
        <c:crosses val="autoZero"/>
        <c:auto val="1"/>
        <c:lblAlgn val="ctr"/>
        <c:lblOffset val="100"/>
        <c:noMultiLvlLbl val="0"/>
      </c:catAx>
      <c:valAx>
        <c:axId val="30416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7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78420-E70A-4F5D-9494-A2E6AE7D6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8A3E8A-A93C-4185-AC5F-AF607809C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4343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073B4-8EC0-4189-96A5-CAFD0EE51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B3E0-16D8-42E6-81AA-AD6355B58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8087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Pages</dc:title>
  <dc:creator>Frederik Peiniger</dc:creator>
  <cp:lastModifiedBy>Frederik Peiniger</cp:lastModifiedBy>
  <cp:revision>1</cp:revision>
  <dcterms:created xsi:type="dcterms:W3CDTF">2020-09-29T09:21:20Z</dcterms:created>
  <dcterms:modified xsi:type="dcterms:W3CDTF">2020-09-29T09:21:25Z</dcterms:modified>
</cp:coreProperties>
</file>