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4584-447C-ADE9-CD0590451DE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4584-447C-ADE9-CD0590451D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6292064"/>
        <c:axId val="246294360"/>
      </c:barChart>
      <c:catAx>
        <c:axId val="24629206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294360"/>
        <c:crosses val="autoZero"/>
        <c:auto val="1"/>
        <c:lblAlgn val="ctr"/>
        <c:lblOffset val="100"/>
        <c:noMultiLvlLbl val="0"/>
      </c:catAx>
      <c:valAx>
        <c:axId val="246294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29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DBC2D-8537-4E3D-B3D7-C037F9D35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8C9624-2808-42BE-81EB-637F4C0EA7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5777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50B78-F589-4F85-B277-A0FEA73112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6B1355-AD4C-4898-A823-71EB33E90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047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All Pages</dc:title>
  <dc:creator>Frederik Peiniger</dc:creator>
  <cp:lastModifiedBy>Frederik Peiniger</cp:lastModifiedBy>
  <cp:revision>1</cp:revision>
  <dcterms:created xsi:type="dcterms:W3CDTF">2020-09-29T09:20:51Z</dcterms:created>
  <dcterms:modified xsi:type="dcterms:W3CDTF">2020-09-29T09:20:56Z</dcterms:modified>
</cp:coreProperties>
</file>